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4.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5.xml" ContentType="application/vnd.openxmlformats-officedocument.theme+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theme/theme6.xml" ContentType="application/vnd.openxmlformats-officedocument.theme+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9" r:id="rId4"/>
    <p:sldMasterId id="2147483724" r:id="rId5"/>
    <p:sldMasterId id="2147483690" r:id="rId6"/>
    <p:sldMasterId id="2147483734" r:id="rId7"/>
    <p:sldMasterId id="2147483704" r:id="rId8"/>
    <p:sldMasterId id="2147483757" r:id="rId9"/>
    <p:sldMasterId id="2147483768" r:id="rId10"/>
  </p:sldMasterIdLst>
  <p:notesMasterIdLst>
    <p:notesMasterId r:id="rId171"/>
  </p:notesMasterIdLst>
  <p:handoutMasterIdLst>
    <p:handoutMasterId r:id="rId172"/>
  </p:handoutMasterIdLst>
  <p:sldIdLst>
    <p:sldId id="390" r:id="rId11"/>
    <p:sldId id="623" r:id="rId12"/>
    <p:sldId id="628" r:id="rId13"/>
    <p:sldId id="611" r:id="rId14"/>
    <p:sldId id="626" r:id="rId15"/>
    <p:sldId id="627" r:id="rId16"/>
    <p:sldId id="629" r:id="rId17"/>
    <p:sldId id="630" r:id="rId18"/>
    <p:sldId id="631" r:id="rId19"/>
    <p:sldId id="632" r:id="rId20"/>
    <p:sldId id="633" r:id="rId21"/>
    <p:sldId id="635" r:id="rId22"/>
    <p:sldId id="636" r:id="rId23"/>
    <p:sldId id="634" r:id="rId24"/>
    <p:sldId id="637" r:id="rId25"/>
    <p:sldId id="638" r:id="rId26"/>
    <p:sldId id="639" r:id="rId27"/>
    <p:sldId id="641" r:id="rId28"/>
    <p:sldId id="642" r:id="rId29"/>
    <p:sldId id="643" r:id="rId30"/>
    <p:sldId id="644" r:id="rId31"/>
    <p:sldId id="646" r:id="rId32"/>
    <p:sldId id="647" r:id="rId33"/>
    <p:sldId id="648" r:id="rId34"/>
    <p:sldId id="652" r:id="rId35"/>
    <p:sldId id="649" r:id="rId36"/>
    <p:sldId id="650" r:id="rId37"/>
    <p:sldId id="651" r:id="rId38"/>
    <p:sldId id="654" r:id="rId39"/>
    <p:sldId id="655" r:id="rId40"/>
    <p:sldId id="656" r:id="rId41"/>
    <p:sldId id="657" r:id="rId42"/>
    <p:sldId id="653" r:id="rId43"/>
    <p:sldId id="658" r:id="rId44"/>
    <p:sldId id="659" r:id="rId45"/>
    <p:sldId id="660" r:id="rId46"/>
    <p:sldId id="664" r:id="rId47"/>
    <p:sldId id="665" r:id="rId48"/>
    <p:sldId id="661" r:id="rId49"/>
    <p:sldId id="662" r:id="rId50"/>
    <p:sldId id="666" r:id="rId51"/>
    <p:sldId id="680" r:id="rId52"/>
    <p:sldId id="773" r:id="rId53"/>
    <p:sldId id="774" r:id="rId54"/>
    <p:sldId id="667" r:id="rId55"/>
    <p:sldId id="757" r:id="rId56"/>
    <p:sldId id="759" r:id="rId57"/>
    <p:sldId id="758" r:id="rId58"/>
    <p:sldId id="760" r:id="rId59"/>
    <p:sldId id="668" r:id="rId60"/>
    <p:sldId id="669" r:id="rId61"/>
    <p:sldId id="671" r:id="rId62"/>
    <p:sldId id="672" r:id="rId63"/>
    <p:sldId id="674" r:id="rId64"/>
    <p:sldId id="673" r:id="rId65"/>
    <p:sldId id="675" r:id="rId66"/>
    <p:sldId id="676" r:id="rId67"/>
    <p:sldId id="677" r:id="rId68"/>
    <p:sldId id="679" r:id="rId69"/>
    <p:sldId id="681" r:id="rId70"/>
    <p:sldId id="682" r:id="rId71"/>
    <p:sldId id="678" r:id="rId72"/>
    <p:sldId id="683" r:id="rId73"/>
    <p:sldId id="684" r:id="rId74"/>
    <p:sldId id="685" r:id="rId75"/>
    <p:sldId id="686" r:id="rId76"/>
    <p:sldId id="687" r:id="rId77"/>
    <p:sldId id="688" r:id="rId78"/>
    <p:sldId id="798" r:id="rId79"/>
    <p:sldId id="689" r:id="rId80"/>
    <p:sldId id="696" r:id="rId81"/>
    <p:sldId id="697" r:id="rId82"/>
    <p:sldId id="698" r:id="rId83"/>
    <p:sldId id="699" r:id="rId84"/>
    <p:sldId id="700" r:id="rId85"/>
    <p:sldId id="701" r:id="rId86"/>
    <p:sldId id="702" r:id="rId87"/>
    <p:sldId id="703" r:id="rId88"/>
    <p:sldId id="704" r:id="rId89"/>
    <p:sldId id="705" r:id="rId90"/>
    <p:sldId id="706" r:id="rId91"/>
    <p:sldId id="707" r:id="rId92"/>
    <p:sldId id="708" r:id="rId93"/>
    <p:sldId id="709" r:id="rId94"/>
    <p:sldId id="690" r:id="rId95"/>
    <p:sldId id="710" r:id="rId96"/>
    <p:sldId id="711" r:id="rId97"/>
    <p:sldId id="712" r:id="rId98"/>
    <p:sldId id="713" r:id="rId99"/>
    <p:sldId id="714" r:id="rId100"/>
    <p:sldId id="715" r:id="rId101"/>
    <p:sldId id="717" r:id="rId102"/>
    <p:sldId id="716" r:id="rId103"/>
    <p:sldId id="761" r:id="rId104"/>
    <p:sldId id="718" r:id="rId105"/>
    <p:sldId id="721" r:id="rId106"/>
    <p:sldId id="719" r:id="rId107"/>
    <p:sldId id="720" r:id="rId108"/>
    <p:sldId id="722" r:id="rId109"/>
    <p:sldId id="723" r:id="rId110"/>
    <p:sldId id="724" r:id="rId111"/>
    <p:sldId id="725" r:id="rId112"/>
    <p:sldId id="691" r:id="rId113"/>
    <p:sldId id="736" r:id="rId114"/>
    <p:sldId id="737" r:id="rId115"/>
    <p:sldId id="738" r:id="rId116"/>
    <p:sldId id="739" r:id="rId117"/>
    <p:sldId id="692" r:id="rId118"/>
    <p:sldId id="740" r:id="rId119"/>
    <p:sldId id="741" r:id="rId120"/>
    <p:sldId id="743" r:id="rId121"/>
    <p:sldId id="742" r:id="rId122"/>
    <p:sldId id="744" r:id="rId123"/>
    <p:sldId id="745" r:id="rId124"/>
    <p:sldId id="746" r:id="rId125"/>
    <p:sldId id="748" r:id="rId126"/>
    <p:sldId id="750" r:id="rId127"/>
    <p:sldId id="749" r:id="rId128"/>
    <p:sldId id="751" r:id="rId129"/>
    <p:sldId id="752" r:id="rId130"/>
    <p:sldId id="762" r:id="rId131"/>
    <p:sldId id="753" r:id="rId132"/>
    <p:sldId id="754" r:id="rId133"/>
    <p:sldId id="755" r:id="rId134"/>
    <p:sldId id="756" r:id="rId135"/>
    <p:sldId id="693" r:id="rId136"/>
    <p:sldId id="726" r:id="rId137"/>
    <p:sldId id="727" r:id="rId138"/>
    <p:sldId id="728" r:id="rId139"/>
    <p:sldId id="729" r:id="rId140"/>
    <p:sldId id="730" r:id="rId141"/>
    <p:sldId id="731" r:id="rId142"/>
    <p:sldId id="733" r:id="rId143"/>
    <p:sldId id="735" r:id="rId144"/>
    <p:sldId id="734" r:id="rId145"/>
    <p:sldId id="694" r:id="rId146"/>
    <p:sldId id="763" r:id="rId147"/>
    <p:sldId id="764" r:id="rId148"/>
    <p:sldId id="771" r:id="rId149"/>
    <p:sldId id="767" r:id="rId150"/>
    <p:sldId id="768" r:id="rId151"/>
    <p:sldId id="765" r:id="rId152"/>
    <p:sldId id="769" r:id="rId153"/>
    <p:sldId id="770" r:id="rId154"/>
    <p:sldId id="772" r:id="rId155"/>
    <p:sldId id="695" r:id="rId156"/>
    <p:sldId id="778" r:id="rId157"/>
    <p:sldId id="779" r:id="rId158"/>
    <p:sldId id="780" r:id="rId159"/>
    <p:sldId id="781" r:id="rId160"/>
    <p:sldId id="783" r:id="rId161"/>
    <p:sldId id="787" r:id="rId162"/>
    <p:sldId id="785" r:id="rId163"/>
    <p:sldId id="786" r:id="rId164"/>
    <p:sldId id="791" r:id="rId165"/>
    <p:sldId id="788" r:id="rId166"/>
    <p:sldId id="789" r:id="rId167"/>
    <p:sldId id="782" r:id="rId168"/>
    <p:sldId id="794" r:id="rId169"/>
    <p:sldId id="797" r:id="rId170"/>
  </p:sldIdLst>
  <p:sldSz cx="12192000" cy="6858000"/>
  <p:notesSz cx="6797675" cy="9926638"/>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3127">
          <p15:clr>
            <a:srgbClr val="A4A3A4"/>
          </p15:clr>
        </p15:guide>
        <p15:guide id="2" pos="214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rc Pons Serrano" initials="MPS" lastIdx="1" clrIdx="0">
    <p:extLst>
      <p:ext uri="{19B8F6BF-5375-455C-9EA6-DF929625EA0E}">
        <p15:presenceInfo xmlns:p15="http://schemas.microsoft.com/office/powerpoint/2012/main" userId="S-1-5-21-2915997116-4131603029-1789207793-411827"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89FE0"/>
    <a:srgbClr val="A4A9DC"/>
    <a:srgbClr val="8BB2FF"/>
    <a:srgbClr val="ABC7FF"/>
    <a:srgbClr val="C1D6FF"/>
    <a:srgbClr val="9B9B9B"/>
    <a:srgbClr val="E4FFD1"/>
    <a:srgbClr val="CDFFAB"/>
    <a:srgbClr val="B26A0A"/>
    <a:srgbClr val="D1D1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Estilo medio 2 - Énfasis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Estilo medio 2 - Énfasis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Estilo medio 2 - Énfasis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8EC20E35-A176-4012-BC5E-935CFFF8708E}" styleName="Estilo medio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382" autoAdjust="0"/>
    <p:restoredTop sz="94434" autoAdjust="0"/>
  </p:normalViewPr>
  <p:slideViewPr>
    <p:cSldViewPr>
      <p:cViewPr varScale="1">
        <p:scale>
          <a:sx n="130" d="100"/>
          <a:sy n="130" d="100"/>
        </p:scale>
        <p:origin x="106" y="86"/>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p:cViewPr varScale="1">
        <p:scale>
          <a:sx n="62" d="100"/>
          <a:sy n="62" d="100"/>
        </p:scale>
        <p:origin x="-3288" y="-82"/>
      </p:cViewPr>
      <p:guideLst>
        <p:guide orient="horz" pos="3127"/>
        <p:guide pos="2141"/>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6.xml"/><Relationship Id="rId117" Type="http://schemas.openxmlformats.org/officeDocument/2006/relationships/slide" Target="slides/slide107.xml"/><Relationship Id="rId21" Type="http://schemas.openxmlformats.org/officeDocument/2006/relationships/slide" Target="slides/slide11.xml"/><Relationship Id="rId42" Type="http://schemas.openxmlformats.org/officeDocument/2006/relationships/slide" Target="slides/slide32.xml"/><Relationship Id="rId47" Type="http://schemas.openxmlformats.org/officeDocument/2006/relationships/slide" Target="slides/slide37.xml"/><Relationship Id="rId63" Type="http://schemas.openxmlformats.org/officeDocument/2006/relationships/slide" Target="slides/slide53.xml"/><Relationship Id="rId68" Type="http://schemas.openxmlformats.org/officeDocument/2006/relationships/slide" Target="slides/slide58.xml"/><Relationship Id="rId84" Type="http://schemas.openxmlformats.org/officeDocument/2006/relationships/slide" Target="slides/slide74.xml"/><Relationship Id="rId89" Type="http://schemas.openxmlformats.org/officeDocument/2006/relationships/slide" Target="slides/slide79.xml"/><Relationship Id="rId112" Type="http://schemas.openxmlformats.org/officeDocument/2006/relationships/slide" Target="slides/slide102.xml"/><Relationship Id="rId133" Type="http://schemas.openxmlformats.org/officeDocument/2006/relationships/slide" Target="slides/slide123.xml"/><Relationship Id="rId138" Type="http://schemas.openxmlformats.org/officeDocument/2006/relationships/slide" Target="slides/slide128.xml"/><Relationship Id="rId154" Type="http://schemas.openxmlformats.org/officeDocument/2006/relationships/slide" Target="slides/slide144.xml"/><Relationship Id="rId159" Type="http://schemas.openxmlformats.org/officeDocument/2006/relationships/slide" Target="slides/slide149.xml"/><Relationship Id="rId175" Type="http://schemas.openxmlformats.org/officeDocument/2006/relationships/viewProps" Target="viewProps.xml"/><Relationship Id="rId170" Type="http://schemas.openxmlformats.org/officeDocument/2006/relationships/slide" Target="slides/slide160.xml"/><Relationship Id="rId16" Type="http://schemas.openxmlformats.org/officeDocument/2006/relationships/slide" Target="slides/slide6.xml"/><Relationship Id="rId107" Type="http://schemas.openxmlformats.org/officeDocument/2006/relationships/slide" Target="slides/slide97.xml"/><Relationship Id="rId11" Type="http://schemas.openxmlformats.org/officeDocument/2006/relationships/slide" Target="slides/slide1.xml"/><Relationship Id="rId32" Type="http://schemas.openxmlformats.org/officeDocument/2006/relationships/slide" Target="slides/slide22.xml"/><Relationship Id="rId37" Type="http://schemas.openxmlformats.org/officeDocument/2006/relationships/slide" Target="slides/slide27.xml"/><Relationship Id="rId53" Type="http://schemas.openxmlformats.org/officeDocument/2006/relationships/slide" Target="slides/slide43.xml"/><Relationship Id="rId58" Type="http://schemas.openxmlformats.org/officeDocument/2006/relationships/slide" Target="slides/slide48.xml"/><Relationship Id="rId74" Type="http://schemas.openxmlformats.org/officeDocument/2006/relationships/slide" Target="slides/slide64.xml"/><Relationship Id="rId79" Type="http://schemas.openxmlformats.org/officeDocument/2006/relationships/slide" Target="slides/slide69.xml"/><Relationship Id="rId102" Type="http://schemas.openxmlformats.org/officeDocument/2006/relationships/slide" Target="slides/slide92.xml"/><Relationship Id="rId123" Type="http://schemas.openxmlformats.org/officeDocument/2006/relationships/slide" Target="slides/slide113.xml"/><Relationship Id="rId128" Type="http://schemas.openxmlformats.org/officeDocument/2006/relationships/slide" Target="slides/slide118.xml"/><Relationship Id="rId144" Type="http://schemas.openxmlformats.org/officeDocument/2006/relationships/slide" Target="slides/slide134.xml"/><Relationship Id="rId149" Type="http://schemas.openxmlformats.org/officeDocument/2006/relationships/slide" Target="slides/slide139.xml"/><Relationship Id="rId5" Type="http://schemas.openxmlformats.org/officeDocument/2006/relationships/slideMaster" Target="slideMasters/slideMaster2.xml"/><Relationship Id="rId90" Type="http://schemas.openxmlformats.org/officeDocument/2006/relationships/slide" Target="slides/slide80.xml"/><Relationship Id="rId95" Type="http://schemas.openxmlformats.org/officeDocument/2006/relationships/slide" Target="slides/slide85.xml"/><Relationship Id="rId160" Type="http://schemas.openxmlformats.org/officeDocument/2006/relationships/slide" Target="slides/slide150.xml"/><Relationship Id="rId165" Type="http://schemas.openxmlformats.org/officeDocument/2006/relationships/slide" Target="slides/slide155.xml"/><Relationship Id="rId22" Type="http://schemas.openxmlformats.org/officeDocument/2006/relationships/slide" Target="slides/slide12.xml"/><Relationship Id="rId27" Type="http://schemas.openxmlformats.org/officeDocument/2006/relationships/slide" Target="slides/slide17.xml"/><Relationship Id="rId43" Type="http://schemas.openxmlformats.org/officeDocument/2006/relationships/slide" Target="slides/slide33.xml"/><Relationship Id="rId48" Type="http://schemas.openxmlformats.org/officeDocument/2006/relationships/slide" Target="slides/slide38.xml"/><Relationship Id="rId64" Type="http://schemas.openxmlformats.org/officeDocument/2006/relationships/slide" Target="slides/slide54.xml"/><Relationship Id="rId69" Type="http://schemas.openxmlformats.org/officeDocument/2006/relationships/slide" Target="slides/slide59.xml"/><Relationship Id="rId113" Type="http://schemas.openxmlformats.org/officeDocument/2006/relationships/slide" Target="slides/slide103.xml"/><Relationship Id="rId118" Type="http://schemas.openxmlformats.org/officeDocument/2006/relationships/slide" Target="slides/slide108.xml"/><Relationship Id="rId134" Type="http://schemas.openxmlformats.org/officeDocument/2006/relationships/slide" Target="slides/slide124.xml"/><Relationship Id="rId139" Type="http://schemas.openxmlformats.org/officeDocument/2006/relationships/slide" Target="slides/slide129.xml"/><Relationship Id="rId80" Type="http://schemas.openxmlformats.org/officeDocument/2006/relationships/slide" Target="slides/slide70.xml"/><Relationship Id="rId85" Type="http://schemas.openxmlformats.org/officeDocument/2006/relationships/slide" Target="slides/slide75.xml"/><Relationship Id="rId150" Type="http://schemas.openxmlformats.org/officeDocument/2006/relationships/slide" Target="slides/slide140.xml"/><Relationship Id="rId155" Type="http://schemas.openxmlformats.org/officeDocument/2006/relationships/slide" Target="slides/slide145.xml"/><Relationship Id="rId171" Type="http://schemas.openxmlformats.org/officeDocument/2006/relationships/notesMaster" Target="notesMasters/notesMaster1.xml"/><Relationship Id="rId176" Type="http://schemas.openxmlformats.org/officeDocument/2006/relationships/theme" Target="theme/theme1.xml"/><Relationship Id="rId12" Type="http://schemas.openxmlformats.org/officeDocument/2006/relationships/slide" Target="slides/slide2.xml"/><Relationship Id="rId17" Type="http://schemas.openxmlformats.org/officeDocument/2006/relationships/slide" Target="slides/slide7.xml"/><Relationship Id="rId33" Type="http://schemas.openxmlformats.org/officeDocument/2006/relationships/slide" Target="slides/slide23.xml"/><Relationship Id="rId38" Type="http://schemas.openxmlformats.org/officeDocument/2006/relationships/slide" Target="slides/slide28.xml"/><Relationship Id="rId59" Type="http://schemas.openxmlformats.org/officeDocument/2006/relationships/slide" Target="slides/slide49.xml"/><Relationship Id="rId103" Type="http://schemas.openxmlformats.org/officeDocument/2006/relationships/slide" Target="slides/slide93.xml"/><Relationship Id="rId108" Type="http://schemas.openxmlformats.org/officeDocument/2006/relationships/slide" Target="slides/slide98.xml"/><Relationship Id="rId124" Type="http://schemas.openxmlformats.org/officeDocument/2006/relationships/slide" Target="slides/slide114.xml"/><Relationship Id="rId129" Type="http://schemas.openxmlformats.org/officeDocument/2006/relationships/slide" Target="slides/slide119.xml"/><Relationship Id="rId54" Type="http://schemas.openxmlformats.org/officeDocument/2006/relationships/slide" Target="slides/slide44.xml"/><Relationship Id="rId70" Type="http://schemas.openxmlformats.org/officeDocument/2006/relationships/slide" Target="slides/slide60.xml"/><Relationship Id="rId75" Type="http://schemas.openxmlformats.org/officeDocument/2006/relationships/slide" Target="slides/slide65.xml"/><Relationship Id="rId91" Type="http://schemas.openxmlformats.org/officeDocument/2006/relationships/slide" Target="slides/slide81.xml"/><Relationship Id="rId96" Type="http://schemas.openxmlformats.org/officeDocument/2006/relationships/slide" Target="slides/slide86.xml"/><Relationship Id="rId140" Type="http://schemas.openxmlformats.org/officeDocument/2006/relationships/slide" Target="slides/slide130.xml"/><Relationship Id="rId145" Type="http://schemas.openxmlformats.org/officeDocument/2006/relationships/slide" Target="slides/slide135.xml"/><Relationship Id="rId161" Type="http://schemas.openxmlformats.org/officeDocument/2006/relationships/slide" Target="slides/slide151.xml"/><Relationship Id="rId166" Type="http://schemas.openxmlformats.org/officeDocument/2006/relationships/slide" Target="slides/slide156.xml"/><Relationship Id="rId1" Type="http://schemas.openxmlformats.org/officeDocument/2006/relationships/customXml" Target="../customXml/item1.xml"/><Relationship Id="rId6" Type="http://schemas.openxmlformats.org/officeDocument/2006/relationships/slideMaster" Target="slideMasters/slideMaster3.xml"/><Relationship Id="rId23" Type="http://schemas.openxmlformats.org/officeDocument/2006/relationships/slide" Target="slides/slide13.xml"/><Relationship Id="rId28" Type="http://schemas.openxmlformats.org/officeDocument/2006/relationships/slide" Target="slides/slide18.xml"/><Relationship Id="rId49" Type="http://schemas.openxmlformats.org/officeDocument/2006/relationships/slide" Target="slides/slide39.xml"/><Relationship Id="rId114" Type="http://schemas.openxmlformats.org/officeDocument/2006/relationships/slide" Target="slides/slide104.xml"/><Relationship Id="rId119" Type="http://schemas.openxmlformats.org/officeDocument/2006/relationships/slide" Target="slides/slide109.xml"/><Relationship Id="rId10" Type="http://schemas.openxmlformats.org/officeDocument/2006/relationships/slideMaster" Target="slideMasters/slideMaster7.xml"/><Relationship Id="rId31" Type="http://schemas.openxmlformats.org/officeDocument/2006/relationships/slide" Target="slides/slide21.xml"/><Relationship Id="rId44" Type="http://schemas.openxmlformats.org/officeDocument/2006/relationships/slide" Target="slides/slide34.xml"/><Relationship Id="rId52" Type="http://schemas.openxmlformats.org/officeDocument/2006/relationships/slide" Target="slides/slide42.xml"/><Relationship Id="rId60" Type="http://schemas.openxmlformats.org/officeDocument/2006/relationships/slide" Target="slides/slide50.xml"/><Relationship Id="rId65" Type="http://schemas.openxmlformats.org/officeDocument/2006/relationships/slide" Target="slides/slide55.xml"/><Relationship Id="rId73" Type="http://schemas.openxmlformats.org/officeDocument/2006/relationships/slide" Target="slides/slide63.xml"/><Relationship Id="rId78" Type="http://schemas.openxmlformats.org/officeDocument/2006/relationships/slide" Target="slides/slide68.xml"/><Relationship Id="rId81" Type="http://schemas.openxmlformats.org/officeDocument/2006/relationships/slide" Target="slides/slide71.xml"/><Relationship Id="rId86" Type="http://schemas.openxmlformats.org/officeDocument/2006/relationships/slide" Target="slides/slide76.xml"/><Relationship Id="rId94" Type="http://schemas.openxmlformats.org/officeDocument/2006/relationships/slide" Target="slides/slide84.xml"/><Relationship Id="rId99" Type="http://schemas.openxmlformats.org/officeDocument/2006/relationships/slide" Target="slides/slide89.xml"/><Relationship Id="rId101" Type="http://schemas.openxmlformats.org/officeDocument/2006/relationships/slide" Target="slides/slide91.xml"/><Relationship Id="rId122" Type="http://schemas.openxmlformats.org/officeDocument/2006/relationships/slide" Target="slides/slide112.xml"/><Relationship Id="rId130" Type="http://schemas.openxmlformats.org/officeDocument/2006/relationships/slide" Target="slides/slide120.xml"/><Relationship Id="rId135" Type="http://schemas.openxmlformats.org/officeDocument/2006/relationships/slide" Target="slides/slide125.xml"/><Relationship Id="rId143" Type="http://schemas.openxmlformats.org/officeDocument/2006/relationships/slide" Target="slides/slide133.xml"/><Relationship Id="rId148" Type="http://schemas.openxmlformats.org/officeDocument/2006/relationships/slide" Target="slides/slide138.xml"/><Relationship Id="rId151" Type="http://schemas.openxmlformats.org/officeDocument/2006/relationships/slide" Target="slides/slide141.xml"/><Relationship Id="rId156" Type="http://schemas.openxmlformats.org/officeDocument/2006/relationships/slide" Target="slides/slide146.xml"/><Relationship Id="rId164" Type="http://schemas.openxmlformats.org/officeDocument/2006/relationships/slide" Target="slides/slide154.xml"/><Relationship Id="rId169" Type="http://schemas.openxmlformats.org/officeDocument/2006/relationships/slide" Target="slides/slide159.xml"/><Relationship Id="rId177"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Master" Target="slideMasters/slideMaster6.xml"/><Relationship Id="rId172" Type="http://schemas.openxmlformats.org/officeDocument/2006/relationships/handoutMaster" Target="handoutMasters/handoutMaster1.xml"/><Relationship Id="rId13" Type="http://schemas.openxmlformats.org/officeDocument/2006/relationships/slide" Target="slides/slide3.xml"/><Relationship Id="rId18" Type="http://schemas.openxmlformats.org/officeDocument/2006/relationships/slide" Target="slides/slide8.xml"/><Relationship Id="rId39" Type="http://schemas.openxmlformats.org/officeDocument/2006/relationships/slide" Target="slides/slide29.xml"/><Relationship Id="rId109" Type="http://schemas.openxmlformats.org/officeDocument/2006/relationships/slide" Target="slides/slide99.xml"/><Relationship Id="rId34" Type="http://schemas.openxmlformats.org/officeDocument/2006/relationships/slide" Target="slides/slide24.xml"/><Relationship Id="rId50" Type="http://schemas.openxmlformats.org/officeDocument/2006/relationships/slide" Target="slides/slide40.xml"/><Relationship Id="rId55" Type="http://schemas.openxmlformats.org/officeDocument/2006/relationships/slide" Target="slides/slide45.xml"/><Relationship Id="rId76" Type="http://schemas.openxmlformats.org/officeDocument/2006/relationships/slide" Target="slides/slide66.xml"/><Relationship Id="rId97" Type="http://schemas.openxmlformats.org/officeDocument/2006/relationships/slide" Target="slides/slide87.xml"/><Relationship Id="rId104" Type="http://schemas.openxmlformats.org/officeDocument/2006/relationships/slide" Target="slides/slide94.xml"/><Relationship Id="rId120" Type="http://schemas.openxmlformats.org/officeDocument/2006/relationships/slide" Target="slides/slide110.xml"/><Relationship Id="rId125" Type="http://schemas.openxmlformats.org/officeDocument/2006/relationships/slide" Target="slides/slide115.xml"/><Relationship Id="rId141" Type="http://schemas.openxmlformats.org/officeDocument/2006/relationships/slide" Target="slides/slide131.xml"/><Relationship Id="rId146" Type="http://schemas.openxmlformats.org/officeDocument/2006/relationships/slide" Target="slides/slide136.xml"/><Relationship Id="rId167" Type="http://schemas.openxmlformats.org/officeDocument/2006/relationships/slide" Target="slides/slide157.xml"/><Relationship Id="rId7" Type="http://schemas.openxmlformats.org/officeDocument/2006/relationships/slideMaster" Target="slideMasters/slideMaster4.xml"/><Relationship Id="rId71" Type="http://schemas.openxmlformats.org/officeDocument/2006/relationships/slide" Target="slides/slide61.xml"/><Relationship Id="rId92" Type="http://schemas.openxmlformats.org/officeDocument/2006/relationships/slide" Target="slides/slide82.xml"/><Relationship Id="rId162" Type="http://schemas.openxmlformats.org/officeDocument/2006/relationships/slide" Target="slides/slide152.xml"/><Relationship Id="rId2" Type="http://schemas.openxmlformats.org/officeDocument/2006/relationships/customXml" Target="../customXml/item2.xml"/><Relationship Id="rId29" Type="http://schemas.openxmlformats.org/officeDocument/2006/relationships/slide" Target="slides/slide19.xml"/><Relationship Id="rId24" Type="http://schemas.openxmlformats.org/officeDocument/2006/relationships/slide" Target="slides/slide14.xml"/><Relationship Id="rId40" Type="http://schemas.openxmlformats.org/officeDocument/2006/relationships/slide" Target="slides/slide30.xml"/><Relationship Id="rId45" Type="http://schemas.openxmlformats.org/officeDocument/2006/relationships/slide" Target="slides/slide35.xml"/><Relationship Id="rId66" Type="http://schemas.openxmlformats.org/officeDocument/2006/relationships/slide" Target="slides/slide56.xml"/><Relationship Id="rId87" Type="http://schemas.openxmlformats.org/officeDocument/2006/relationships/slide" Target="slides/slide77.xml"/><Relationship Id="rId110" Type="http://schemas.openxmlformats.org/officeDocument/2006/relationships/slide" Target="slides/slide100.xml"/><Relationship Id="rId115" Type="http://schemas.openxmlformats.org/officeDocument/2006/relationships/slide" Target="slides/slide105.xml"/><Relationship Id="rId131" Type="http://schemas.openxmlformats.org/officeDocument/2006/relationships/slide" Target="slides/slide121.xml"/><Relationship Id="rId136" Type="http://schemas.openxmlformats.org/officeDocument/2006/relationships/slide" Target="slides/slide126.xml"/><Relationship Id="rId157" Type="http://schemas.openxmlformats.org/officeDocument/2006/relationships/slide" Target="slides/slide147.xml"/><Relationship Id="rId61" Type="http://schemas.openxmlformats.org/officeDocument/2006/relationships/slide" Target="slides/slide51.xml"/><Relationship Id="rId82" Type="http://schemas.openxmlformats.org/officeDocument/2006/relationships/slide" Target="slides/slide72.xml"/><Relationship Id="rId152" Type="http://schemas.openxmlformats.org/officeDocument/2006/relationships/slide" Target="slides/slide142.xml"/><Relationship Id="rId173" Type="http://schemas.openxmlformats.org/officeDocument/2006/relationships/commentAuthors" Target="commentAuthors.xml"/><Relationship Id="rId19" Type="http://schemas.openxmlformats.org/officeDocument/2006/relationships/slide" Target="slides/slide9.xml"/><Relationship Id="rId14" Type="http://schemas.openxmlformats.org/officeDocument/2006/relationships/slide" Target="slides/slide4.xml"/><Relationship Id="rId30" Type="http://schemas.openxmlformats.org/officeDocument/2006/relationships/slide" Target="slides/slide20.xml"/><Relationship Id="rId35" Type="http://schemas.openxmlformats.org/officeDocument/2006/relationships/slide" Target="slides/slide25.xml"/><Relationship Id="rId56" Type="http://schemas.openxmlformats.org/officeDocument/2006/relationships/slide" Target="slides/slide46.xml"/><Relationship Id="rId77" Type="http://schemas.openxmlformats.org/officeDocument/2006/relationships/slide" Target="slides/slide67.xml"/><Relationship Id="rId100" Type="http://schemas.openxmlformats.org/officeDocument/2006/relationships/slide" Target="slides/slide90.xml"/><Relationship Id="rId105" Type="http://schemas.openxmlformats.org/officeDocument/2006/relationships/slide" Target="slides/slide95.xml"/><Relationship Id="rId126" Type="http://schemas.openxmlformats.org/officeDocument/2006/relationships/slide" Target="slides/slide116.xml"/><Relationship Id="rId147" Type="http://schemas.openxmlformats.org/officeDocument/2006/relationships/slide" Target="slides/slide137.xml"/><Relationship Id="rId168" Type="http://schemas.openxmlformats.org/officeDocument/2006/relationships/slide" Target="slides/slide158.xml"/><Relationship Id="rId8" Type="http://schemas.openxmlformats.org/officeDocument/2006/relationships/slideMaster" Target="slideMasters/slideMaster5.xml"/><Relationship Id="rId51" Type="http://schemas.openxmlformats.org/officeDocument/2006/relationships/slide" Target="slides/slide41.xml"/><Relationship Id="rId72" Type="http://schemas.openxmlformats.org/officeDocument/2006/relationships/slide" Target="slides/slide62.xml"/><Relationship Id="rId93" Type="http://schemas.openxmlformats.org/officeDocument/2006/relationships/slide" Target="slides/slide83.xml"/><Relationship Id="rId98" Type="http://schemas.openxmlformats.org/officeDocument/2006/relationships/slide" Target="slides/slide88.xml"/><Relationship Id="rId121" Type="http://schemas.openxmlformats.org/officeDocument/2006/relationships/slide" Target="slides/slide111.xml"/><Relationship Id="rId142" Type="http://schemas.openxmlformats.org/officeDocument/2006/relationships/slide" Target="slides/slide132.xml"/><Relationship Id="rId163" Type="http://schemas.openxmlformats.org/officeDocument/2006/relationships/slide" Target="slides/slide153.xml"/><Relationship Id="rId3" Type="http://schemas.openxmlformats.org/officeDocument/2006/relationships/customXml" Target="../customXml/item3.xml"/><Relationship Id="rId25" Type="http://schemas.openxmlformats.org/officeDocument/2006/relationships/slide" Target="slides/slide15.xml"/><Relationship Id="rId46" Type="http://schemas.openxmlformats.org/officeDocument/2006/relationships/slide" Target="slides/slide36.xml"/><Relationship Id="rId67" Type="http://schemas.openxmlformats.org/officeDocument/2006/relationships/slide" Target="slides/slide57.xml"/><Relationship Id="rId116" Type="http://schemas.openxmlformats.org/officeDocument/2006/relationships/slide" Target="slides/slide106.xml"/><Relationship Id="rId137" Type="http://schemas.openxmlformats.org/officeDocument/2006/relationships/slide" Target="slides/slide127.xml"/><Relationship Id="rId158" Type="http://schemas.openxmlformats.org/officeDocument/2006/relationships/slide" Target="slides/slide148.xml"/><Relationship Id="rId20" Type="http://schemas.openxmlformats.org/officeDocument/2006/relationships/slide" Target="slides/slide10.xml"/><Relationship Id="rId41" Type="http://schemas.openxmlformats.org/officeDocument/2006/relationships/slide" Target="slides/slide31.xml"/><Relationship Id="rId62" Type="http://schemas.openxmlformats.org/officeDocument/2006/relationships/slide" Target="slides/slide52.xml"/><Relationship Id="rId83" Type="http://schemas.openxmlformats.org/officeDocument/2006/relationships/slide" Target="slides/slide73.xml"/><Relationship Id="rId88" Type="http://schemas.openxmlformats.org/officeDocument/2006/relationships/slide" Target="slides/slide78.xml"/><Relationship Id="rId111" Type="http://schemas.openxmlformats.org/officeDocument/2006/relationships/slide" Target="slides/slide101.xml"/><Relationship Id="rId132" Type="http://schemas.openxmlformats.org/officeDocument/2006/relationships/slide" Target="slides/slide122.xml"/><Relationship Id="rId153" Type="http://schemas.openxmlformats.org/officeDocument/2006/relationships/slide" Target="slides/slide143.xml"/><Relationship Id="rId174" Type="http://schemas.openxmlformats.org/officeDocument/2006/relationships/presProps" Target="presProps.xml"/><Relationship Id="rId15" Type="http://schemas.openxmlformats.org/officeDocument/2006/relationships/slide" Target="slides/slide5.xml"/><Relationship Id="rId36" Type="http://schemas.openxmlformats.org/officeDocument/2006/relationships/slide" Target="slides/slide26.xml"/><Relationship Id="rId57" Type="http://schemas.openxmlformats.org/officeDocument/2006/relationships/slide" Target="slides/slide47.xml"/><Relationship Id="rId106" Type="http://schemas.openxmlformats.org/officeDocument/2006/relationships/slide" Target="slides/slide96.xml"/><Relationship Id="rId127" Type="http://schemas.openxmlformats.org/officeDocument/2006/relationships/slide" Target="slides/slide117.xml"/></Relationships>
</file>

<file path=ppt/diagrams/colors1.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761FAE6-C097-47D0-8D5B-AA252CF1D0FA}" type="doc">
      <dgm:prSet loTypeId="urn:microsoft.com/office/officeart/2005/8/layout/venn2" loCatId="relationship" qsTypeId="urn:microsoft.com/office/officeart/2005/8/quickstyle/simple1" qsCatId="simple" csTypeId="urn:microsoft.com/office/officeart/2005/8/colors/accent2_3" csCatId="accent2" phldr="1"/>
      <dgm:spPr/>
      <dgm:t>
        <a:bodyPr/>
        <a:lstStyle/>
        <a:p>
          <a:endParaRPr lang="es-ES"/>
        </a:p>
      </dgm:t>
    </dgm:pt>
    <dgm:pt modelId="{AA71BC72-70F6-4459-9128-0F19598B6C55}">
      <dgm:prSet phldrT="[Texto]" custT="1"/>
      <dgm:spPr/>
      <dgm:t>
        <a:bodyPr/>
        <a:lstStyle/>
        <a:p>
          <a:r>
            <a:rPr lang="es-ES" sz="1100" b="1" dirty="0">
              <a:latin typeface="Segoe UI" panose="020B0502040204020203" pitchFamily="34" charset="0"/>
              <a:cs typeface="Segoe UI" panose="020B0502040204020203" pitchFamily="34" charset="0"/>
            </a:rPr>
            <a:t>TypeScript</a:t>
          </a:r>
        </a:p>
      </dgm:t>
    </dgm:pt>
    <dgm:pt modelId="{34EB993E-72FB-464F-9510-5E7A971AD4AF}" type="parTrans" cxnId="{AF7CD097-4CAE-4BCF-9517-3D69CDDA7778}">
      <dgm:prSet/>
      <dgm:spPr/>
      <dgm:t>
        <a:bodyPr/>
        <a:lstStyle/>
        <a:p>
          <a:endParaRPr lang="es-ES" sz="1100">
            <a:latin typeface="Segoe UI" panose="020B0502040204020203" pitchFamily="34" charset="0"/>
            <a:cs typeface="Segoe UI" panose="020B0502040204020203" pitchFamily="34" charset="0"/>
          </a:endParaRPr>
        </a:p>
      </dgm:t>
    </dgm:pt>
    <dgm:pt modelId="{0B8537DA-F88F-4C5F-AFC3-CE94D3861D53}" type="sibTrans" cxnId="{AF7CD097-4CAE-4BCF-9517-3D69CDDA7778}">
      <dgm:prSet/>
      <dgm:spPr/>
      <dgm:t>
        <a:bodyPr/>
        <a:lstStyle/>
        <a:p>
          <a:endParaRPr lang="es-ES" sz="1100">
            <a:latin typeface="Segoe UI" panose="020B0502040204020203" pitchFamily="34" charset="0"/>
            <a:cs typeface="Segoe UI" panose="020B0502040204020203" pitchFamily="34" charset="0"/>
          </a:endParaRPr>
        </a:p>
      </dgm:t>
    </dgm:pt>
    <dgm:pt modelId="{27744517-EF47-405F-943A-5E2B2AB2C51C}">
      <dgm:prSet phldrT="[Texto]" custT="1"/>
      <dgm:spPr/>
      <dgm:t>
        <a:bodyPr/>
        <a:lstStyle/>
        <a:p>
          <a:r>
            <a:rPr lang="es-ES" sz="1100" b="1" dirty="0">
              <a:latin typeface="Segoe UI" panose="020B0502040204020203" pitchFamily="34" charset="0"/>
              <a:cs typeface="Segoe UI" panose="020B0502040204020203" pitchFamily="34" charset="0"/>
            </a:rPr>
            <a:t>ES 7</a:t>
          </a:r>
        </a:p>
      </dgm:t>
    </dgm:pt>
    <dgm:pt modelId="{83D2FB1C-123D-4419-81FE-49721257B8B3}" type="parTrans" cxnId="{FDCAE405-FDA8-4AE6-BF0B-2D8A02E9E2D5}">
      <dgm:prSet/>
      <dgm:spPr/>
      <dgm:t>
        <a:bodyPr/>
        <a:lstStyle/>
        <a:p>
          <a:endParaRPr lang="es-ES" sz="1100">
            <a:latin typeface="Segoe UI" panose="020B0502040204020203" pitchFamily="34" charset="0"/>
            <a:cs typeface="Segoe UI" panose="020B0502040204020203" pitchFamily="34" charset="0"/>
          </a:endParaRPr>
        </a:p>
      </dgm:t>
    </dgm:pt>
    <dgm:pt modelId="{609F56C1-40C2-4896-9D7A-384B5DD34949}" type="sibTrans" cxnId="{FDCAE405-FDA8-4AE6-BF0B-2D8A02E9E2D5}">
      <dgm:prSet/>
      <dgm:spPr/>
      <dgm:t>
        <a:bodyPr/>
        <a:lstStyle/>
        <a:p>
          <a:endParaRPr lang="es-ES" sz="1100">
            <a:latin typeface="Segoe UI" panose="020B0502040204020203" pitchFamily="34" charset="0"/>
            <a:cs typeface="Segoe UI" panose="020B0502040204020203" pitchFamily="34" charset="0"/>
          </a:endParaRPr>
        </a:p>
      </dgm:t>
    </dgm:pt>
    <dgm:pt modelId="{1AB2C9D7-E4C2-4290-BDED-18DAA4C91654}">
      <dgm:prSet phldrT="[Texto]" custT="1"/>
      <dgm:spPr/>
      <dgm:t>
        <a:bodyPr/>
        <a:lstStyle/>
        <a:p>
          <a:r>
            <a:rPr lang="es-ES" sz="1100" b="1">
              <a:latin typeface="Segoe UI" panose="020B0502040204020203" pitchFamily="34" charset="0"/>
              <a:cs typeface="Segoe UI" panose="020B0502040204020203" pitchFamily="34" charset="0"/>
            </a:rPr>
            <a:t>ES 5</a:t>
          </a:r>
          <a:endParaRPr lang="es-ES" sz="1100" b="1" dirty="0">
            <a:latin typeface="Segoe UI" panose="020B0502040204020203" pitchFamily="34" charset="0"/>
            <a:cs typeface="Segoe UI" panose="020B0502040204020203" pitchFamily="34" charset="0"/>
          </a:endParaRPr>
        </a:p>
      </dgm:t>
    </dgm:pt>
    <dgm:pt modelId="{2D276C7F-1339-410E-BB8D-AB6E8F90DA96}" type="parTrans" cxnId="{5228AC38-6B3B-49DE-A7C1-92A3AD7AD0DB}">
      <dgm:prSet/>
      <dgm:spPr/>
      <dgm:t>
        <a:bodyPr/>
        <a:lstStyle/>
        <a:p>
          <a:endParaRPr lang="es-ES" sz="1100"/>
        </a:p>
      </dgm:t>
    </dgm:pt>
    <dgm:pt modelId="{05679610-DAF5-48C1-B624-C3260D14EEFF}" type="sibTrans" cxnId="{5228AC38-6B3B-49DE-A7C1-92A3AD7AD0DB}">
      <dgm:prSet/>
      <dgm:spPr/>
      <dgm:t>
        <a:bodyPr/>
        <a:lstStyle/>
        <a:p>
          <a:endParaRPr lang="es-ES" sz="1100"/>
        </a:p>
      </dgm:t>
    </dgm:pt>
    <dgm:pt modelId="{97DA109E-CCB6-4CCA-AF88-EB12D1BEE5DC}">
      <dgm:prSet phldrT="[Texto]" custT="1"/>
      <dgm:spPr/>
      <dgm:t>
        <a:bodyPr/>
        <a:lstStyle/>
        <a:p>
          <a:r>
            <a:rPr lang="es-ES" sz="1100" b="1">
              <a:latin typeface="Segoe UI" panose="020B0502040204020203" pitchFamily="34" charset="0"/>
              <a:cs typeface="Segoe UI" panose="020B0502040204020203" pitchFamily="34" charset="0"/>
            </a:rPr>
            <a:t>ES </a:t>
          </a:r>
          <a:r>
            <a:rPr lang="es-ES" sz="1100" b="1" dirty="0">
              <a:latin typeface="Segoe UI" panose="020B0502040204020203" pitchFamily="34" charset="0"/>
              <a:cs typeface="Segoe UI" panose="020B0502040204020203" pitchFamily="34" charset="0"/>
            </a:rPr>
            <a:t>6</a:t>
          </a:r>
        </a:p>
      </dgm:t>
    </dgm:pt>
    <dgm:pt modelId="{CD1C685B-B667-429D-921D-E94EAC3442E7}" type="parTrans" cxnId="{D5B24F6E-7448-48F3-BD2E-E89F4ABB6E4C}">
      <dgm:prSet/>
      <dgm:spPr/>
      <dgm:t>
        <a:bodyPr/>
        <a:lstStyle/>
        <a:p>
          <a:endParaRPr lang="es-ES" sz="1100"/>
        </a:p>
      </dgm:t>
    </dgm:pt>
    <dgm:pt modelId="{007D92A1-99D4-4FB5-A135-37A809C11A2C}" type="sibTrans" cxnId="{D5B24F6E-7448-48F3-BD2E-E89F4ABB6E4C}">
      <dgm:prSet/>
      <dgm:spPr/>
      <dgm:t>
        <a:bodyPr/>
        <a:lstStyle/>
        <a:p>
          <a:endParaRPr lang="es-ES" sz="1100"/>
        </a:p>
      </dgm:t>
    </dgm:pt>
    <dgm:pt modelId="{0DA4361E-EC4F-45DA-9469-0655BB3F36F3}" type="pres">
      <dgm:prSet presAssocID="{3761FAE6-C097-47D0-8D5B-AA252CF1D0FA}" presName="Name0" presStyleCnt="0">
        <dgm:presLayoutVars>
          <dgm:chMax val="7"/>
          <dgm:resizeHandles val="exact"/>
        </dgm:presLayoutVars>
      </dgm:prSet>
      <dgm:spPr/>
    </dgm:pt>
    <dgm:pt modelId="{D44C52EA-4339-4DED-B11B-63F88D459E40}" type="pres">
      <dgm:prSet presAssocID="{3761FAE6-C097-47D0-8D5B-AA252CF1D0FA}" presName="comp1" presStyleCnt="0"/>
      <dgm:spPr/>
    </dgm:pt>
    <dgm:pt modelId="{B74D74C1-4CEE-4FFF-BFFA-8683F3C8A2E1}" type="pres">
      <dgm:prSet presAssocID="{3761FAE6-C097-47D0-8D5B-AA252CF1D0FA}" presName="circle1" presStyleLbl="node1" presStyleIdx="0" presStyleCnt="4"/>
      <dgm:spPr/>
    </dgm:pt>
    <dgm:pt modelId="{625A15FB-12E9-49EE-BBA7-A6BD2A808E23}" type="pres">
      <dgm:prSet presAssocID="{3761FAE6-C097-47D0-8D5B-AA252CF1D0FA}" presName="c1text" presStyleLbl="node1" presStyleIdx="0" presStyleCnt="4">
        <dgm:presLayoutVars>
          <dgm:bulletEnabled val="1"/>
        </dgm:presLayoutVars>
      </dgm:prSet>
      <dgm:spPr/>
    </dgm:pt>
    <dgm:pt modelId="{613E7BB3-9BE0-4A14-8EB5-C50CA438CCD2}" type="pres">
      <dgm:prSet presAssocID="{3761FAE6-C097-47D0-8D5B-AA252CF1D0FA}" presName="comp2" presStyleCnt="0"/>
      <dgm:spPr/>
    </dgm:pt>
    <dgm:pt modelId="{B9639012-7CD5-4374-82C4-A1BE7B0FCABB}" type="pres">
      <dgm:prSet presAssocID="{3761FAE6-C097-47D0-8D5B-AA252CF1D0FA}" presName="circle2" presStyleLbl="node1" presStyleIdx="1" presStyleCnt="4"/>
      <dgm:spPr/>
    </dgm:pt>
    <dgm:pt modelId="{4F0C9499-2209-4658-AB12-0F88987164B8}" type="pres">
      <dgm:prSet presAssocID="{3761FAE6-C097-47D0-8D5B-AA252CF1D0FA}" presName="c2text" presStyleLbl="node1" presStyleIdx="1" presStyleCnt="4">
        <dgm:presLayoutVars>
          <dgm:bulletEnabled val="1"/>
        </dgm:presLayoutVars>
      </dgm:prSet>
      <dgm:spPr/>
    </dgm:pt>
    <dgm:pt modelId="{3916D264-6CBB-4783-A24C-8D0B050F02F7}" type="pres">
      <dgm:prSet presAssocID="{3761FAE6-C097-47D0-8D5B-AA252CF1D0FA}" presName="comp3" presStyleCnt="0"/>
      <dgm:spPr/>
    </dgm:pt>
    <dgm:pt modelId="{9AF3238B-2CFD-44CC-9081-96AE4E8E3BD7}" type="pres">
      <dgm:prSet presAssocID="{3761FAE6-C097-47D0-8D5B-AA252CF1D0FA}" presName="circle3" presStyleLbl="node1" presStyleIdx="2" presStyleCnt="4"/>
      <dgm:spPr/>
    </dgm:pt>
    <dgm:pt modelId="{EAC99721-79B7-4457-94C5-9F2ADD52AF10}" type="pres">
      <dgm:prSet presAssocID="{3761FAE6-C097-47D0-8D5B-AA252CF1D0FA}" presName="c3text" presStyleLbl="node1" presStyleIdx="2" presStyleCnt="4">
        <dgm:presLayoutVars>
          <dgm:bulletEnabled val="1"/>
        </dgm:presLayoutVars>
      </dgm:prSet>
      <dgm:spPr/>
    </dgm:pt>
    <dgm:pt modelId="{BEFCE688-A5A9-412A-9E4B-379A3ACA8CE9}" type="pres">
      <dgm:prSet presAssocID="{3761FAE6-C097-47D0-8D5B-AA252CF1D0FA}" presName="comp4" presStyleCnt="0"/>
      <dgm:spPr/>
    </dgm:pt>
    <dgm:pt modelId="{D76060CC-8AF0-40A4-8EA3-095B6D2677A0}" type="pres">
      <dgm:prSet presAssocID="{3761FAE6-C097-47D0-8D5B-AA252CF1D0FA}" presName="circle4" presStyleLbl="node1" presStyleIdx="3" presStyleCnt="4"/>
      <dgm:spPr/>
    </dgm:pt>
    <dgm:pt modelId="{91B661A6-F411-4139-8A34-CCC5C6317926}" type="pres">
      <dgm:prSet presAssocID="{3761FAE6-C097-47D0-8D5B-AA252CF1D0FA}" presName="c4text" presStyleLbl="node1" presStyleIdx="3" presStyleCnt="4">
        <dgm:presLayoutVars>
          <dgm:bulletEnabled val="1"/>
        </dgm:presLayoutVars>
      </dgm:prSet>
      <dgm:spPr/>
    </dgm:pt>
  </dgm:ptLst>
  <dgm:cxnLst>
    <dgm:cxn modelId="{B9EDFF00-ED75-42A2-A9DF-FF1885A69213}" type="presOf" srcId="{97DA109E-CCB6-4CCA-AF88-EB12D1BEE5DC}" destId="{9AF3238B-2CFD-44CC-9081-96AE4E8E3BD7}" srcOrd="0" destOrd="0" presId="urn:microsoft.com/office/officeart/2005/8/layout/venn2"/>
    <dgm:cxn modelId="{FDCAE405-FDA8-4AE6-BF0B-2D8A02E9E2D5}" srcId="{3761FAE6-C097-47D0-8D5B-AA252CF1D0FA}" destId="{27744517-EF47-405F-943A-5E2B2AB2C51C}" srcOrd="1" destOrd="0" parTransId="{83D2FB1C-123D-4419-81FE-49721257B8B3}" sibTransId="{609F56C1-40C2-4896-9D7A-384B5DD34949}"/>
    <dgm:cxn modelId="{003B5C06-3F1F-4016-BCEB-A7E75B6A6033}" type="presOf" srcId="{1AB2C9D7-E4C2-4290-BDED-18DAA4C91654}" destId="{91B661A6-F411-4139-8A34-CCC5C6317926}" srcOrd="1" destOrd="0" presId="urn:microsoft.com/office/officeart/2005/8/layout/venn2"/>
    <dgm:cxn modelId="{18CD6912-6E2F-4CE5-A9FA-12D840E32040}" type="presOf" srcId="{97DA109E-CCB6-4CCA-AF88-EB12D1BEE5DC}" destId="{EAC99721-79B7-4457-94C5-9F2ADD52AF10}" srcOrd="1" destOrd="0" presId="urn:microsoft.com/office/officeart/2005/8/layout/venn2"/>
    <dgm:cxn modelId="{5228AC38-6B3B-49DE-A7C1-92A3AD7AD0DB}" srcId="{3761FAE6-C097-47D0-8D5B-AA252CF1D0FA}" destId="{1AB2C9D7-E4C2-4290-BDED-18DAA4C91654}" srcOrd="3" destOrd="0" parTransId="{2D276C7F-1339-410E-BB8D-AB6E8F90DA96}" sibTransId="{05679610-DAF5-48C1-B624-C3260D14EEFF}"/>
    <dgm:cxn modelId="{E4752548-10E7-4D77-8BB4-1F69C5EF0C12}" type="presOf" srcId="{3761FAE6-C097-47D0-8D5B-AA252CF1D0FA}" destId="{0DA4361E-EC4F-45DA-9469-0655BB3F36F3}" srcOrd="0" destOrd="0" presId="urn:microsoft.com/office/officeart/2005/8/layout/venn2"/>
    <dgm:cxn modelId="{D5B24F6E-7448-48F3-BD2E-E89F4ABB6E4C}" srcId="{3761FAE6-C097-47D0-8D5B-AA252CF1D0FA}" destId="{97DA109E-CCB6-4CCA-AF88-EB12D1BEE5DC}" srcOrd="2" destOrd="0" parTransId="{CD1C685B-B667-429D-921D-E94EAC3442E7}" sibTransId="{007D92A1-99D4-4FB5-A135-37A809C11A2C}"/>
    <dgm:cxn modelId="{FB026D8C-F957-41F8-B40A-BF4043428580}" type="presOf" srcId="{27744517-EF47-405F-943A-5E2B2AB2C51C}" destId="{4F0C9499-2209-4658-AB12-0F88987164B8}" srcOrd="1" destOrd="0" presId="urn:microsoft.com/office/officeart/2005/8/layout/venn2"/>
    <dgm:cxn modelId="{AF7CD097-4CAE-4BCF-9517-3D69CDDA7778}" srcId="{3761FAE6-C097-47D0-8D5B-AA252CF1D0FA}" destId="{AA71BC72-70F6-4459-9128-0F19598B6C55}" srcOrd="0" destOrd="0" parTransId="{34EB993E-72FB-464F-9510-5E7A971AD4AF}" sibTransId="{0B8537DA-F88F-4C5F-AFC3-CE94D3861D53}"/>
    <dgm:cxn modelId="{E945CAA2-850D-4CA9-A0F5-94D6D29E49CE}" type="presOf" srcId="{AA71BC72-70F6-4459-9128-0F19598B6C55}" destId="{B74D74C1-4CEE-4FFF-BFFA-8683F3C8A2E1}" srcOrd="0" destOrd="0" presId="urn:microsoft.com/office/officeart/2005/8/layout/venn2"/>
    <dgm:cxn modelId="{6DCEC3A8-DFA0-46FF-8D9C-33A0C3DA98FD}" type="presOf" srcId="{AA71BC72-70F6-4459-9128-0F19598B6C55}" destId="{625A15FB-12E9-49EE-BBA7-A6BD2A808E23}" srcOrd="1" destOrd="0" presId="urn:microsoft.com/office/officeart/2005/8/layout/venn2"/>
    <dgm:cxn modelId="{EA6E75FA-60F5-42B7-937B-9FCEE4A6FEE0}" type="presOf" srcId="{1AB2C9D7-E4C2-4290-BDED-18DAA4C91654}" destId="{D76060CC-8AF0-40A4-8EA3-095B6D2677A0}" srcOrd="0" destOrd="0" presId="urn:microsoft.com/office/officeart/2005/8/layout/venn2"/>
    <dgm:cxn modelId="{E67A2FFB-6A0C-45D1-A66F-ECF68F0D3F34}" type="presOf" srcId="{27744517-EF47-405F-943A-5E2B2AB2C51C}" destId="{B9639012-7CD5-4374-82C4-A1BE7B0FCABB}" srcOrd="0" destOrd="0" presId="urn:microsoft.com/office/officeart/2005/8/layout/venn2"/>
    <dgm:cxn modelId="{49DC304F-5140-4180-8FA3-DFDA56324373}" type="presParOf" srcId="{0DA4361E-EC4F-45DA-9469-0655BB3F36F3}" destId="{D44C52EA-4339-4DED-B11B-63F88D459E40}" srcOrd="0" destOrd="0" presId="urn:microsoft.com/office/officeart/2005/8/layout/venn2"/>
    <dgm:cxn modelId="{B84BEA6E-A301-406B-8FC6-C61AEF725637}" type="presParOf" srcId="{D44C52EA-4339-4DED-B11B-63F88D459E40}" destId="{B74D74C1-4CEE-4FFF-BFFA-8683F3C8A2E1}" srcOrd="0" destOrd="0" presId="urn:microsoft.com/office/officeart/2005/8/layout/venn2"/>
    <dgm:cxn modelId="{5E499F94-3455-4235-ABB3-F976D2070C10}" type="presParOf" srcId="{D44C52EA-4339-4DED-B11B-63F88D459E40}" destId="{625A15FB-12E9-49EE-BBA7-A6BD2A808E23}" srcOrd="1" destOrd="0" presId="urn:microsoft.com/office/officeart/2005/8/layout/venn2"/>
    <dgm:cxn modelId="{E355F025-072C-4A81-9A1F-49F6558A0EF6}" type="presParOf" srcId="{0DA4361E-EC4F-45DA-9469-0655BB3F36F3}" destId="{613E7BB3-9BE0-4A14-8EB5-C50CA438CCD2}" srcOrd="1" destOrd="0" presId="urn:microsoft.com/office/officeart/2005/8/layout/venn2"/>
    <dgm:cxn modelId="{6385D665-4656-4D55-AD69-18E6607569EF}" type="presParOf" srcId="{613E7BB3-9BE0-4A14-8EB5-C50CA438CCD2}" destId="{B9639012-7CD5-4374-82C4-A1BE7B0FCABB}" srcOrd="0" destOrd="0" presId="urn:microsoft.com/office/officeart/2005/8/layout/venn2"/>
    <dgm:cxn modelId="{817A8576-3DBF-4AFB-B732-62897711DCA9}" type="presParOf" srcId="{613E7BB3-9BE0-4A14-8EB5-C50CA438CCD2}" destId="{4F0C9499-2209-4658-AB12-0F88987164B8}" srcOrd="1" destOrd="0" presId="urn:microsoft.com/office/officeart/2005/8/layout/venn2"/>
    <dgm:cxn modelId="{F452EB05-5A1C-4517-A2D2-FC14D5F83763}" type="presParOf" srcId="{0DA4361E-EC4F-45DA-9469-0655BB3F36F3}" destId="{3916D264-6CBB-4783-A24C-8D0B050F02F7}" srcOrd="2" destOrd="0" presId="urn:microsoft.com/office/officeart/2005/8/layout/venn2"/>
    <dgm:cxn modelId="{7E6954E3-D522-4165-9746-7CFE43D642D0}" type="presParOf" srcId="{3916D264-6CBB-4783-A24C-8D0B050F02F7}" destId="{9AF3238B-2CFD-44CC-9081-96AE4E8E3BD7}" srcOrd="0" destOrd="0" presId="urn:microsoft.com/office/officeart/2005/8/layout/venn2"/>
    <dgm:cxn modelId="{42D64B16-B4C5-4CDA-AA45-EF93ABCD610B}" type="presParOf" srcId="{3916D264-6CBB-4783-A24C-8D0B050F02F7}" destId="{EAC99721-79B7-4457-94C5-9F2ADD52AF10}" srcOrd="1" destOrd="0" presId="urn:microsoft.com/office/officeart/2005/8/layout/venn2"/>
    <dgm:cxn modelId="{833CE86C-5818-4F2E-8913-35F5B3CDBA0E}" type="presParOf" srcId="{0DA4361E-EC4F-45DA-9469-0655BB3F36F3}" destId="{BEFCE688-A5A9-412A-9E4B-379A3ACA8CE9}" srcOrd="3" destOrd="0" presId="urn:microsoft.com/office/officeart/2005/8/layout/venn2"/>
    <dgm:cxn modelId="{6FBBBF52-E80E-4496-837D-6B67E063E133}" type="presParOf" srcId="{BEFCE688-A5A9-412A-9E4B-379A3ACA8CE9}" destId="{D76060CC-8AF0-40A4-8EA3-095B6D2677A0}" srcOrd="0" destOrd="0" presId="urn:microsoft.com/office/officeart/2005/8/layout/venn2"/>
    <dgm:cxn modelId="{F7A089DC-8D5D-45A5-9298-C03FA9236CAD}" type="presParOf" srcId="{BEFCE688-A5A9-412A-9E4B-379A3ACA8CE9}" destId="{91B661A6-F411-4139-8A34-CCC5C6317926}" srcOrd="1" destOrd="0" presId="urn:microsoft.com/office/officeart/2005/8/layout/ven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D9E46E1-7146-4E86-B31C-73CE98E40291}" type="doc">
      <dgm:prSet loTypeId="urn:microsoft.com/office/officeart/2009/layout/CircleArrowProcess" loCatId="process" qsTypeId="urn:microsoft.com/office/officeart/2005/8/quickstyle/simple1" qsCatId="simple" csTypeId="urn:microsoft.com/office/officeart/2005/8/colors/accent2_3" csCatId="accent2" phldr="1"/>
      <dgm:spPr/>
      <dgm:t>
        <a:bodyPr/>
        <a:lstStyle/>
        <a:p>
          <a:endParaRPr lang="es-ES"/>
        </a:p>
      </dgm:t>
    </dgm:pt>
    <dgm:pt modelId="{DC4F779E-C099-44E4-B05D-6A06682E375E}">
      <dgm:prSet/>
      <dgm:spPr/>
      <dgm:t>
        <a:bodyPr/>
        <a:lstStyle/>
        <a:p>
          <a:endParaRPr lang="es-ES"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dgm:t>
    </dgm:pt>
    <dgm:pt modelId="{8DA527DA-B388-4BB2-9B09-2FE0BC344687}" type="parTrans" cxnId="{F2DD9F15-31F3-47BB-B537-E211A574BC33}">
      <dgm:prSet/>
      <dgm:spPr/>
      <dgm:t>
        <a:bodyPr/>
        <a:lstStyle/>
        <a:p>
          <a:endParaRPr lang="es-ES" b="1" cap="none" spc="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dgm:t>
    </dgm:pt>
    <dgm:pt modelId="{094AF4A3-0CD4-4557-8B53-35E5493B82B7}" type="sibTrans" cxnId="{F2DD9F15-31F3-47BB-B537-E211A574BC33}">
      <dgm:prSet/>
      <dgm:spPr/>
      <dgm:t>
        <a:bodyPr/>
        <a:lstStyle/>
        <a:p>
          <a:endParaRPr lang="es-ES" b="1" cap="none" spc="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dgm:t>
    </dgm:pt>
    <dgm:pt modelId="{D697C781-D3E1-4CB4-B222-35AF92A945E8}">
      <dgm:prSet/>
      <dgm:spPr/>
      <dgm:t>
        <a:bodyPr/>
        <a:lstStyle/>
        <a:p>
          <a:endParaRPr lang="es-ES" b="1" cap="none" spc="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dgm:t>
    </dgm:pt>
    <dgm:pt modelId="{EFDC9D39-2C72-4ACD-95A3-F23DE893A925}" type="parTrans" cxnId="{F1FD5B41-D50B-49B3-BF1C-C17AC61A587A}">
      <dgm:prSet/>
      <dgm:spPr/>
      <dgm:t>
        <a:bodyPr/>
        <a:lstStyle/>
        <a:p>
          <a:endParaRPr lang="es-ES" b="1" cap="none" spc="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dgm:t>
    </dgm:pt>
    <dgm:pt modelId="{A8FB531A-CCEF-4626-B78F-0CCE6126FE10}" type="sibTrans" cxnId="{F1FD5B41-D50B-49B3-BF1C-C17AC61A587A}">
      <dgm:prSet/>
      <dgm:spPr/>
      <dgm:t>
        <a:bodyPr/>
        <a:lstStyle/>
        <a:p>
          <a:endParaRPr lang="es-ES" b="1" cap="none" spc="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dgm:t>
    </dgm:pt>
    <dgm:pt modelId="{E2E04390-3FED-4D76-BD7F-FF0415DF3186}">
      <dgm:prSet/>
      <dgm:spPr/>
      <dgm:t>
        <a:bodyPr/>
        <a:lstStyle/>
        <a:p>
          <a:endParaRPr lang="es-ES" b="1" cap="none" spc="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dgm:t>
    </dgm:pt>
    <dgm:pt modelId="{ED992D01-66A2-4228-B257-C7A91C2B6364}" type="parTrans" cxnId="{E1B9E2F9-E285-4AF1-B82D-96AB08A0D1EA}">
      <dgm:prSet/>
      <dgm:spPr/>
      <dgm:t>
        <a:bodyPr/>
        <a:lstStyle/>
        <a:p>
          <a:endParaRPr lang="es-ES" b="1" cap="none" spc="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dgm:t>
    </dgm:pt>
    <dgm:pt modelId="{0E20CEC8-91E0-4A00-A552-BC2F49963D5D}" type="sibTrans" cxnId="{E1B9E2F9-E285-4AF1-B82D-96AB08A0D1EA}">
      <dgm:prSet/>
      <dgm:spPr/>
      <dgm:t>
        <a:bodyPr/>
        <a:lstStyle/>
        <a:p>
          <a:endParaRPr lang="es-ES" b="1" cap="none" spc="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dgm:t>
    </dgm:pt>
    <dgm:pt modelId="{BD159037-E915-49B0-BFC5-043AF1577A59}">
      <dgm:prSet/>
      <dgm:spPr/>
      <dgm:t>
        <a:bodyPr/>
        <a:lstStyle/>
        <a:p>
          <a:endParaRPr lang="es-ES"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dgm:t>
    </dgm:pt>
    <dgm:pt modelId="{0B52248A-A9B2-4518-8F0E-366C25335B0D}" type="parTrans" cxnId="{F85A1D13-0C0E-439B-A908-2CEB863EF929}">
      <dgm:prSet/>
      <dgm:spPr/>
      <dgm:t>
        <a:bodyPr/>
        <a:lstStyle/>
        <a:p>
          <a:endParaRPr lang="es-ES"/>
        </a:p>
      </dgm:t>
    </dgm:pt>
    <dgm:pt modelId="{433CCEE3-D9B6-474C-855E-8380092DCB4F}" type="sibTrans" cxnId="{F85A1D13-0C0E-439B-A908-2CEB863EF929}">
      <dgm:prSet/>
      <dgm:spPr/>
      <dgm:t>
        <a:bodyPr/>
        <a:lstStyle/>
        <a:p>
          <a:endParaRPr lang="es-ES"/>
        </a:p>
      </dgm:t>
    </dgm:pt>
    <dgm:pt modelId="{96FD30D3-DCF9-41AF-BEC2-42506AAE8DA7}" type="pres">
      <dgm:prSet presAssocID="{9D9E46E1-7146-4E86-B31C-73CE98E40291}" presName="Name0" presStyleCnt="0">
        <dgm:presLayoutVars>
          <dgm:chMax val="7"/>
          <dgm:chPref val="7"/>
          <dgm:dir/>
          <dgm:animLvl val="lvl"/>
        </dgm:presLayoutVars>
      </dgm:prSet>
      <dgm:spPr/>
    </dgm:pt>
    <dgm:pt modelId="{9B8818A9-1511-4962-A2BA-32CC44CE1CE3}" type="pres">
      <dgm:prSet presAssocID="{D697C781-D3E1-4CB4-B222-35AF92A945E8}" presName="Accent1" presStyleCnt="0"/>
      <dgm:spPr/>
    </dgm:pt>
    <dgm:pt modelId="{3C4EF1FC-F59A-4614-ADA8-E0963ADBCF9D}" type="pres">
      <dgm:prSet presAssocID="{D697C781-D3E1-4CB4-B222-35AF92A945E8}" presName="Accent" presStyleLbl="node1" presStyleIdx="0" presStyleCnt="4"/>
      <dgm:spPr/>
    </dgm:pt>
    <dgm:pt modelId="{211FF421-F706-4A78-9C60-FC80B043B932}" type="pres">
      <dgm:prSet presAssocID="{D697C781-D3E1-4CB4-B222-35AF92A945E8}" presName="Parent1" presStyleLbl="revTx" presStyleIdx="0" presStyleCnt="4">
        <dgm:presLayoutVars>
          <dgm:chMax val="1"/>
          <dgm:chPref val="1"/>
          <dgm:bulletEnabled val="1"/>
        </dgm:presLayoutVars>
      </dgm:prSet>
      <dgm:spPr/>
    </dgm:pt>
    <dgm:pt modelId="{3A5BD05F-00AF-4638-8ADE-C328BAD8222C}" type="pres">
      <dgm:prSet presAssocID="{E2E04390-3FED-4D76-BD7F-FF0415DF3186}" presName="Accent2" presStyleCnt="0"/>
      <dgm:spPr/>
    </dgm:pt>
    <dgm:pt modelId="{2E2F0A80-7295-4EFA-8010-26C9B727195F}" type="pres">
      <dgm:prSet presAssocID="{E2E04390-3FED-4D76-BD7F-FF0415DF3186}" presName="Accent" presStyleLbl="node1" presStyleIdx="1" presStyleCnt="4"/>
      <dgm:spPr/>
    </dgm:pt>
    <dgm:pt modelId="{43024C56-9038-4995-BF66-C7CFEEE87760}" type="pres">
      <dgm:prSet presAssocID="{E2E04390-3FED-4D76-BD7F-FF0415DF3186}" presName="Parent2" presStyleLbl="revTx" presStyleIdx="1" presStyleCnt="4">
        <dgm:presLayoutVars>
          <dgm:chMax val="1"/>
          <dgm:chPref val="1"/>
          <dgm:bulletEnabled val="1"/>
        </dgm:presLayoutVars>
      </dgm:prSet>
      <dgm:spPr/>
    </dgm:pt>
    <dgm:pt modelId="{1B79444E-45D6-4AB1-A851-EC9D12024BDB}" type="pres">
      <dgm:prSet presAssocID="{BD159037-E915-49B0-BFC5-043AF1577A59}" presName="Accent3" presStyleCnt="0"/>
      <dgm:spPr/>
    </dgm:pt>
    <dgm:pt modelId="{746AF8FF-F530-4740-B01B-4A3394D788DA}" type="pres">
      <dgm:prSet presAssocID="{BD159037-E915-49B0-BFC5-043AF1577A59}" presName="Accent" presStyleLbl="node1" presStyleIdx="2" presStyleCnt="4"/>
      <dgm:spPr/>
    </dgm:pt>
    <dgm:pt modelId="{41642074-2EE8-42D7-BFF2-B50045AEF3FC}" type="pres">
      <dgm:prSet presAssocID="{BD159037-E915-49B0-BFC5-043AF1577A59}" presName="Parent3" presStyleLbl="revTx" presStyleIdx="2" presStyleCnt="4">
        <dgm:presLayoutVars>
          <dgm:chMax val="1"/>
          <dgm:chPref val="1"/>
          <dgm:bulletEnabled val="1"/>
        </dgm:presLayoutVars>
      </dgm:prSet>
      <dgm:spPr/>
    </dgm:pt>
    <dgm:pt modelId="{2FEC54F8-2FEB-41CF-A28A-FE92D0AC63D0}" type="pres">
      <dgm:prSet presAssocID="{DC4F779E-C099-44E4-B05D-6A06682E375E}" presName="Accent4" presStyleCnt="0"/>
      <dgm:spPr/>
    </dgm:pt>
    <dgm:pt modelId="{85E93C3E-C5AE-4E72-ADA3-03FEB0DEE999}" type="pres">
      <dgm:prSet presAssocID="{DC4F779E-C099-44E4-B05D-6A06682E375E}" presName="Accent" presStyleLbl="node1" presStyleIdx="3" presStyleCnt="4"/>
      <dgm:spPr/>
    </dgm:pt>
    <dgm:pt modelId="{40B41523-CC88-45A3-8873-8857C67948A3}" type="pres">
      <dgm:prSet presAssocID="{DC4F779E-C099-44E4-B05D-6A06682E375E}" presName="Parent4" presStyleLbl="revTx" presStyleIdx="3" presStyleCnt="4">
        <dgm:presLayoutVars>
          <dgm:chMax val="1"/>
          <dgm:chPref val="1"/>
          <dgm:bulletEnabled val="1"/>
        </dgm:presLayoutVars>
      </dgm:prSet>
      <dgm:spPr/>
    </dgm:pt>
  </dgm:ptLst>
  <dgm:cxnLst>
    <dgm:cxn modelId="{F85A1D13-0C0E-439B-A908-2CEB863EF929}" srcId="{9D9E46E1-7146-4E86-B31C-73CE98E40291}" destId="{BD159037-E915-49B0-BFC5-043AF1577A59}" srcOrd="2" destOrd="0" parTransId="{0B52248A-A9B2-4518-8F0E-366C25335B0D}" sibTransId="{433CCEE3-D9B6-474C-855E-8380092DCB4F}"/>
    <dgm:cxn modelId="{F2DD9F15-31F3-47BB-B537-E211A574BC33}" srcId="{9D9E46E1-7146-4E86-B31C-73CE98E40291}" destId="{DC4F779E-C099-44E4-B05D-6A06682E375E}" srcOrd="3" destOrd="0" parTransId="{8DA527DA-B388-4BB2-9B09-2FE0BC344687}" sibTransId="{094AF4A3-0CD4-4557-8B53-35E5493B82B7}"/>
    <dgm:cxn modelId="{479ABE29-6901-438B-9B18-51610AA032E6}" type="presOf" srcId="{9D9E46E1-7146-4E86-B31C-73CE98E40291}" destId="{96FD30D3-DCF9-41AF-BEC2-42506AAE8DA7}" srcOrd="0" destOrd="0" presId="urn:microsoft.com/office/officeart/2009/layout/CircleArrowProcess"/>
    <dgm:cxn modelId="{F1FD5B41-D50B-49B3-BF1C-C17AC61A587A}" srcId="{9D9E46E1-7146-4E86-B31C-73CE98E40291}" destId="{D697C781-D3E1-4CB4-B222-35AF92A945E8}" srcOrd="0" destOrd="0" parTransId="{EFDC9D39-2C72-4ACD-95A3-F23DE893A925}" sibTransId="{A8FB531A-CCEF-4626-B78F-0CCE6126FE10}"/>
    <dgm:cxn modelId="{D4966A41-311D-47F9-B864-EE5FC39F38C9}" type="presOf" srcId="{E2E04390-3FED-4D76-BD7F-FF0415DF3186}" destId="{43024C56-9038-4995-BF66-C7CFEEE87760}" srcOrd="0" destOrd="0" presId="urn:microsoft.com/office/officeart/2009/layout/CircleArrowProcess"/>
    <dgm:cxn modelId="{43D65356-C7DF-4222-BE21-7A57C6D58D52}" type="presOf" srcId="{DC4F779E-C099-44E4-B05D-6A06682E375E}" destId="{40B41523-CC88-45A3-8873-8857C67948A3}" srcOrd="0" destOrd="0" presId="urn:microsoft.com/office/officeart/2009/layout/CircleArrowProcess"/>
    <dgm:cxn modelId="{B4E0747E-67FD-4B01-A72C-9795A0D9972F}" type="presOf" srcId="{D697C781-D3E1-4CB4-B222-35AF92A945E8}" destId="{211FF421-F706-4A78-9C60-FC80B043B932}" srcOrd="0" destOrd="0" presId="urn:microsoft.com/office/officeart/2009/layout/CircleArrowProcess"/>
    <dgm:cxn modelId="{95FB25B4-3306-4616-9107-37BFC0961CFE}" type="presOf" srcId="{BD159037-E915-49B0-BFC5-043AF1577A59}" destId="{41642074-2EE8-42D7-BFF2-B50045AEF3FC}" srcOrd="0" destOrd="0" presId="urn:microsoft.com/office/officeart/2009/layout/CircleArrowProcess"/>
    <dgm:cxn modelId="{E1B9E2F9-E285-4AF1-B82D-96AB08A0D1EA}" srcId="{9D9E46E1-7146-4E86-B31C-73CE98E40291}" destId="{E2E04390-3FED-4D76-BD7F-FF0415DF3186}" srcOrd="1" destOrd="0" parTransId="{ED992D01-66A2-4228-B257-C7A91C2B6364}" sibTransId="{0E20CEC8-91E0-4A00-A552-BC2F49963D5D}"/>
    <dgm:cxn modelId="{30290C44-4C3C-4122-BF43-FC7E78D8EC37}" type="presParOf" srcId="{96FD30D3-DCF9-41AF-BEC2-42506AAE8DA7}" destId="{9B8818A9-1511-4962-A2BA-32CC44CE1CE3}" srcOrd="0" destOrd="0" presId="urn:microsoft.com/office/officeart/2009/layout/CircleArrowProcess"/>
    <dgm:cxn modelId="{B901E200-14F7-43E7-92D6-44F6798AACD5}" type="presParOf" srcId="{9B8818A9-1511-4962-A2BA-32CC44CE1CE3}" destId="{3C4EF1FC-F59A-4614-ADA8-E0963ADBCF9D}" srcOrd="0" destOrd="0" presId="urn:microsoft.com/office/officeart/2009/layout/CircleArrowProcess"/>
    <dgm:cxn modelId="{41E6FD14-69C2-4245-A0FC-92BC58C10B7B}" type="presParOf" srcId="{96FD30D3-DCF9-41AF-BEC2-42506AAE8DA7}" destId="{211FF421-F706-4A78-9C60-FC80B043B932}" srcOrd="1" destOrd="0" presId="urn:microsoft.com/office/officeart/2009/layout/CircleArrowProcess"/>
    <dgm:cxn modelId="{0A17F4FF-0DE1-4372-AA4F-33DB6A69BDD7}" type="presParOf" srcId="{96FD30D3-DCF9-41AF-BEC2-42506AAE8DA7}" destId="{3A5BD05F-00AF-4638-8ADE-C328BAD8222C}" srcOrd="2" destOrd="0" presId="urn:microsoft.com/office/officeart/2009/layout/CircleArrowProcess"/>
    <dgm:cxn modelId="{E3E29B1C-1FC8-48F4-9E48-BBF91C93C4E5}" type="presParOf" srcId="{3A5BD05F-00AF-4638-8ADE-C328BAD8222C}" destId="{2E2F0A80-7295-4EFA-8010-26C9B727195F}" srcOrd="0" destOrd="0" presId="urn:microsoft.com/office/officeart/2009/layout/CircleArrowProcess"/>
    <dgm:cxn modelId="{794B5D00-B1A5-40E2-956A-3EFB94E82706}" type="presParOf" srcId="{96FD30D3-DCF9-41AF-BEC2-42506AAE8DA7}" destId="{43024C56-9038-4995-BF66-C7CFEEE87760}" srcOrd="3" destOrd="0" presId="urn:microsoft.com/office/officeart/2009/layout/CircleArrowProcess"/>
    <dgm:cxn modelId="{E12D1C4B-FD57-441F-96E6-BE1A230C8C05}" type="presParOf" srcId="{96FD30D3-DCF9-41AF-BEC2-42506AAE8DA7}" destId="{1B79444E-45D6-4AB1-A851-EC9D12024BDB}" srcOrd="4" destOrd="0" presId="urn:microsoft.com/office/officeart/2009/layout/CircleArrowProcess"/>
    <dgm:cxn modelId="{2AA6DF27-77B7-49A6-83CC-0AFE5D3C1E1C}" type="presParOf" srcId="{1B79444E-45D6-4AB1-A851-EC9D12024BDB}" destId="{746AF8FF-F530-4740-B01B-4A3394D788DA}" srcOrd="0" destOrd="0" presId="urn:microsoft.com/office/officeart/2009/layout/CircleArrowProcess"/>
    <dgm:cxn modelId="{A94F4B3B-BE45-4D1F-9324-746D842E2612}" type="presParOf" srcId="{96FD30D3-DCF9-41AF-BEC2-42506AAE8DA7}" destId="{41642074-2EE8-42D7-BFF2-B50045AEF3FC}" srcOrd="5" destOrd="0" presId="urn:microsoft.com/office/officeart/2009/layout/CircleArrowProcess"/>
    <dgm:cxn modelId="{02A612E2-BF08-400F-9ACE-B94C551507FB}" type="presParOf" srcId="{96FD30D3-DCF9-41AF-BEC2-42506AAE8DA7}" destId="{2FEC54F8-2FEB-41CF-A28A-FE92D0AC63D0}" srcOrd="6" destOrd="0" presId="urn:microsoft.com/office/officeart/2009/layout/CircleArrowProcess"/>
    <dgm:cxn modelId="{F69CC8A6-89B9-4E9F-963C-915FEDF2EBE4}" type="presParOf" srcId="{2FEC54F8-2FEB-41CF-A28A-FE92D0AC63D0}" destId="{85E93C3E-C5AE-4E72-ADA3-03FEB0DEE999}" srcOrd="0" destOrd="0" presId="urn:microsoft.com/office/officeart/2009/layout/CircleArrowProcess"/>
    <dgm:cxn modelId="{FEE3EF8D-CF04-4E24-9827-99F9C13E885A}" type="presParOf" srcId="{96FD30D3-DCF9-41AF-BEC2-42506AAE8DA7}" destId="{40B41523-CC88-45A3-8873-8857C67948A3}" srcOrd="7" destOrd="0" presId="urn:microsoft.com/office/officeart/2009/layout/CircleArrow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4D74C1-4CEE-4FFF-BFFA-8683F3C8A2E1}">
      <dsp:nvSpPr>
        <dsp:cNvPr id="0" name=""/>
        <dsp:cNvSpPr/>
      </dsp:nvSpPr>
      <dsp:spPr>
        <a:xfrm>
          <a:off x="1224316" y="0"/>
          <a:ext cx="3334098" cy="3334098"/>
        </a:xfrm>
        <a:prstGeom prst="ellipse">
          <a:avLst/>
        </a:prstGeom>
        <a:solidFill>
          <a:schemeClr val="accent2">
            <a:shade val="8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78232" numCol="1" spcCol="1270" anchor="ctr" anchorCtr="0">
          <a:noAutofit/>
        </a:bodyPr>
        <a:lstStyle/>
        <a:p>
          <a:pPr marL="0" lvl="0" indent="0" algn="ctr" defTabSz="488950">
            <a:lnSpc>
              <a:spcPct val="90000"/>
            </a:lnSpc>
            <a:spcBef>
              <a:spcPct val="0"/>
            </a:spcBef>
            <a:spcAft>
              <a:spcPct val="35000"/>
            </a:spcAft>
            <a:buNone/>
          </a:pPr>
          <a:r>
            <a:rPr lang="es-ES" sz="1100" b="1" kern="1200" dirty="0">
              <a:latin typeface="Segoe UI" panose="020B0502040204020203" pitchFamily="34" charset="0"/>
              <a:cs typeface="Segoe UI" panose="020B0502040204020203" pitchFamily="34" charset="0"/>
            </a:rPr>
            <a:t>TypeScript</a:t>
          </a:r>
        </a:p>
      </dsp:txBody>
      <dsp:txXfrm>
        <a:off x="2425258" y="166704"/>
        <a:ext cx="932213" cy="500114"/>
      </dsp:txXfrm>
    </dsp:sp>
    <dsp:sp modelId="{B9639012-7CD5-4374-82C4-A1BE7B0FCABB}">
      <dsp:nvSpPr>
        <dsp:cNvPr id="0" name=""/>
        <dsp:cNvSpPr/>
      </dsp:nvSpPr>
      <dsp:spPr>
        <a:xfrm>
          <a:off x="1557726" y="666819"/>
          <a:ext cx="2667278" cy="2667278"/>
        </a:xfrm>
        <a:prstGeom prst="ellipse">
          <a:avLst/>
        </a:prstGeom>
        <a:solidFill>
          <a:schemeClr val="accent2">
            <a:shade val="80000"/>
            <a:hueOff val="79745"/>
            <a:satOff val="-15257"/>
            <a:lumOff val="1162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78232" numCol="1" spcCol="1270" anchor="ctr" anchorCtr="0">
          <a:noAutofit/>
        </a:bodyPr>
        <a:lstStyle/>
        <a:p>
          <a:pPr marL="0" lvl="0" indent="0" algn="ctr" defTabSz="488950">
            <a:lnSpc>
              <a:spcPct val="90000"/>
            </a:lnSpc>
            <a:spcBef>
              <a:spcPct val="0"/>
            </a:spcBef>
            <a:spcAft>
              <a:spcPct val="35000"/>
            </a:spcAft>
            <a:buNone/>
          </a:pPr>
          <a:r>
            <a:rPr lang="es-ES" sz="1100" b="1" kern="1200" dirty="0">
              <a:latin typeface="Segoe UI" panose="020B0502040204020203" pitchFamily="34" charset="0"/>
              <a:cs typeface="Segoe UI" panose="020B0502040204020203" pitchFamily="34" charset="0"/>
            </a:rPr>
            <a:t>ES 7</a:t>
          </a:r>
        </a:p>
      </dsp:txBody>
      <dsp:txXfrm>
        <a:off x="2425258" y="826856"/>
        <a:ext cx="932213" cy="480110"/>
      </dsp:txXfrm>
    </dsp:sp>
    <dsp:sp modelId="{9AF3238B-2CFD-44CC-9081-96AE4E8E3BD7}">
      <dsp:nvSpPr>
        <dsp:cNvPr id="0" name=""/>
        <dsp:cNvSpPr/>
      </dsp:nvSpPr>
      <dsp:spPr>
        <a:xfrm>
          <a:off x="1891136" y="1333639"/>
          <a:ext cx="2000458" cy="2000458"/>
        </a:xfrm>
        <a:prstGeom prst="ellipse">
          <a:avLst/>
        </a:prstGeom>
        <a:solidFill>
          <a:schemeClr val="accent2">
            <a:shade val="80000"/>
            <a:hueOff val="159490"/>
            <a:satOff val="-30513"/>
            <a:lumOff val="23257"/>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78232" numCol="1" spcCol="1270" anchor="ctr" anchorCtr="0">
          <a:noAutofit/>
        </a:bodyPr>
        <a:lstStyle/>
        <a:p>
          <a:pPr marL="0" lvl="0" indent="0" algn="ctr" defTabSz="488950">
            <a:lnSpc>
              <a:spcPct val="90000"/>
            </a:lnSpc>
            <a:spcBef>
              <a:spcPct val="0"/>
            </a:spcBef>
            <a:spcAft>
              <a:spcPct val="35000"/>
            </a:spcAft>
            <a:buNone/>
          </a:pPr>
          <a:r>
            <a:rPr lang="es-ES" sz="1100" b="1" kern="1200">
              <a:latin typeface="Segoe UI" panose="020B0502040204020203" pitchFamily="34" charset="0"/>
              <a:cs typeface="Segoe UI" panose="020B0502040204020203" pitchFamily="34" charset="0"/>
            </a:rPr>
            <a:t>ES </a:t>
          </a:r>
          <a:r>
            <a:rPr lang="es-ES" sz="1100" b="1" kern="1200" dirty="0">
              <a:latin typeface="Segoe UI" panose="020B0502040204020203" pitchFamily="34" charset="0"/>
              <a:cs typeface="Segoe UI" panose="020B0502040204020203" pitchFamily="34" charset="0"/>
            </a:rPr>
            <a:t>6</a:t>
          </a:r>
        </a:p>
      </dsp:txBody>
      <dsp:txXfrm>
        <a:off x="2425258" y="1483673"/>
        <a:ext cx="932213" cy="450103"/>
      </dsp:txXfrm>
    </dsp:sp>
    <dsp:sp modelId="{D76060CC-8AF0-40A4-8EA3-095B6D2677A0}">
      <dsp:nvSpPr>
        <dsp:cNvPr id="0" name=""/>
        <dsp:cNvSpPr/>
      </dsp:nvSpPr>
      <dsp:spPr>
        <a:xfrm>
          <a:off x="2224545" y="2000458"/>
          <a:ext cx="1333639" cy="1333639"/>
        </a:xfrm>
        <a:prstGeom prst="ellipse">
          <a:avLst/>
        </a:prstGeom>
        <a:solidFill>
          <a:schemeClr val="accent2">
            <a:shade val="80000"/>
            <a:hueOff val="239236"/>
            <a:satOff val="-45770"/>
            <a:lumOff val="3488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78232" numCol="1" spcCol="1270" anchor="ctr" anchorCtr="0">
          <a:noAutofit/>
        </a:bodyPr>
        <a:lstStyle/>
        <a:p>
          <a:pPr marL="0" lvl="0" indent="0" algn="ctr" defTabSz="488950">
            <a:lnSpc>
              <a:spcPct val="90000"/>
            </a:lnSpc>
            <a:spcBef>
              <a:spcPct val="0"/>
            </a:spcBef>
            <a:spcAft>
              <a:spcPct val="35000"/>
            </a:spcAft>
            <a:buNone/>
          </a:pPr>
          <a:r>
            <a:rPr lang="es-ES" sz="1100" b="1" kern="1200">
              <a:latin typeface="Segoe UI" panose="020B0502040204020203" pitchFamily="34" charset="0"/>
              <a:cs typeface="Segoe UI" panose="020B0502040204020203" pitchFamily="34" charset="0"/>
            </a:rPr>
            <a:t>ES 5</a:t>
          </a:r>
          <a:endParaRPr lang="es-ES" sz="1100" b="1" kern="1200" dirty="0">
            <a:latin typeface="Segoe UI" panose="020B0502040204020203" pitchFamily="34" charset="0"/>
            <a:cs typeface="Segoe UI" panose="020B0502040204020203" pitchFamily="34" charset="0"/>
          </a:endParaRPr>
        </a:p>
      </dsp:txBody>
      <dsp:txXfrm>
        <a:off x="2419852" y="2333868"/>
        <a:ext cx="943025" cy="66681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C4EF1FC-F59A-4614-ADA8-E0963ADBCF9D}">
      <dsp:nvSpPr>
        <dsp:cNvPr id="0" name=""/>
        <dsp:cNvSpPr/>
      </dsp:nvSpPr>
      <dsp:spPr>
        <a:xfrm>
          <a:off x="2995008" y="0"/>
          <a:ext cx="1773523" cy="1773704"/>
        </a:xfrm>
        <a:prstGeom prst="circularArrow">
          <a:avLst>
            <a:gd name="adj1" fmla="val 10980"/>
            <a:gd name="adj2" fmla="val 1142322"/>
            <a:gd name="adj3" fmla="val 4500000"/>
            <a:gd name="adj4" fmla="val 10800000"/>
            <a:gd name="adj5" fmla="val 12500"/>
          </a:avLst>
        </a:prstGeom>
        <a:solidFill>
          <a:schemeClr val="accent2">
            <a:shade val="8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11FF421-F706-4A78-9C60-FC80B043B932}">
      <dsp:nvSpPr>
        <dsp:cNvPr id="0" name=""/>
        <dsp:cNvSpPr/>
      </dsp:nvSpPr>
      <dsp:spPr>
        <a:xfrm>
          <a:off x="3386573" y="642032"/>
          <a:ext cx="989726" cy="4948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1422400">
            <a:lnSpc>
              <a:spcPct val="90000"/>
            </a:lnSpc>
            <a:spcBef>
              <a:spcPct val="0"/>
            </a:spcBef>
            <a:spcAft>
              <a:spcPct val="35000"/>
            </a:spcAft>
            <a:buNone/>
          </a:pPr>
          <a:endParaRPr lang="es-ES" sz="3200" b="1" kern="1200" cap="none" spc="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dsp:txBody>
      <dsp:txXfrm>
        <a:off x="3386573" y="642032"/>
        <a:ext cx="989726" cy="494812"/>
      </dsp:txXfrm>
    </dsp:sp>
    <dsp:sp modelId="{2E2F0A80-7295-4EFA-8010-26C9B727195F}">
      <dsp:nvSpPr>
        <dsp:cNvPr id="0" name=""/>
        <dsp:cNvSpPr/>
      </dsp:nvSpPr>
      <dsp:spPr>
        <a:xfrm>
          <a:off x="2502307" y="1019256"/>
          <a:ext cx="1773523" cy="1773704"/>
        </a:xfrm>
        <a:prstGeom prst="leftCircularArrow">
          <a:avLst>
            <a:gd name="adj1" fmla="val 10980"/>
            <a:gd name="adj2" fmla="val 1142322"/>
            <a:gd name="adj3" fmla="val 6300000"/>
            <a:gd name="adj4" fmla="val 18900000"/>
            <a:gd name="adj5" fmla="val 12500"/>
          </a:avLst>
        </a:prstGeom>
        <a:solidFill>
          <a:schemeClr val="accent2">
            <a:shade val="80000"/>
            <a:hueOff val="79745"/>
            <a:satOff val="-15257"/>
            <a:lumOff val="1162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3024C56-9038-4995-BF66-C7CFEEE87760}">
      <dsp:nvSpPr>
        <dsp:cNvPr id="0" name=""/>
        <dsp:cNvSpPr/>
      </dsp:nvSpPr>
      <dsp:spPr>
        <a:xfrm>
          <a:off x="2891876" y="1663171"/>
          <a:ext cx="989726" cy="4948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1422400">
            <a:lnSpc>
              <a:spcPct val="90000"/>
            </a:lnSpc>
            <a:spcBef>
              <a:spcPct val="0"/>
            </a:spcBef>
            <a:spcAft>
              <a:spcPct val="35000"/>
            </a:spcAft>
            <a:buNone/>
          </a:pPr>
          <a:endParaRPr lang="es-ES" sz="3200" b="1" kern="1200" cap="none" spc="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dsp:txBody>
      <dsp:txXfrm>
        <a:off x="2891876" y="1663171"/>
        <a:ext cx="989726" cy="494812"/>
      </dsp:txXfrm>
    </dsp:sp>
    <dsp:sp modelId="{746AF8FF-F530-4740-B01B-4A3394D788DA}">
      <dsp:nvSpPr>
        <dsp:cNvPr id="0" name=""/>
        <dsp:cNvSpPr/>
      </dsp:nvSpPr>
      <dsp:spPr>
        <a:xfrm>
          <a:off x="2995008" y="2042276"/>
          <a:ext cx="1773523" cy="1773704"/>
        </a:xfrm>
        <a:prstGeom prst="circularArrow">
          <a:avLst>
            <a:gd name="adj1" fmla="val 10980"/>
            <a:gd name="adj2" fmla="val 1142322"/>
            <a:gd name="adj3" fmla="val 4500000"/>
            <a:gd name="adj4" fmla="val 13500000"/>
            <a:gd name="adj5" fmla="val 12500"/>
          </a:avLst>
        </a:prstGeom>
        <a:solidFill>
          <a:schemeClr val="accent2">
            <a:shade val="80000"/>
            <a:hueOff val="159490"/>
            <a:satOff val="-30513"/>
            <a:lumOff val="23257"/>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1642074-2EE8-42D7-BFF2-B50045AEF3FC}">
      <dsp:nvSpPr>
        <dsp:cNvPr id="0" name=""/>
        <dsp:cNvSpPr/>
      </dsp:nvSpPr>
      <dsp:spPr>
        <a:xfrm>
          <a:off x="3386573" y="2684309"/>
          <a:ext cx="989726" cy="4948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1422400">
            <a:lnSpc>
              <a:spcPct val="90000"/>
            </a:lnSpc>
            <a:spcBef>
              <a:spcPct val="0"/>
            </a:spcBef>
            <a:spcAft>
              <a:spcPct val="35000"/>
            </a:spcAft>
            <a:buNone/>
          </a:pPr>
          <a:endParaRPr lang="es-ES" sz="3200" b="1" kern="1200"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dsp:txBody>
      <dsp:txXfrm>
        <a:off x="3386573" y="2684309"/>
        <a:ext cx="989726" cy="494812"/>
      </dsp:txXfrm>
    </dsp:sp>
    <dsp:sp modelId="{85E93C3E-C5AE-4E72-ADA3-03FEB0DEE999}">
      <dsp:nvSpPr>
        <dsp:cNvPr id="0" name=""/>
        <dsp:cNvSpPr/>
      </dsp:nvSpPr>
      <dsp:spPr>
        <a:xfrm>
          <a:off x="2628726" y="3179121"/>
          <a:ext cx="1523680" cy="1524416"/>
        </a:xfrm>
        <a:prstGeom prst="blockArc">
          <a:avLst>
            <a:gd name="adj1" fmla="val 0"/>
            <a:gd name="adj2" fmla="val 18900000"/>
            <a:gd name="adj3" fmla="val 12740"/>
          </a:avLst>
        </a:prstGeom>
        <a:solidFill>
          <a:schemeClr val="accent2">
            <a:shade val="80000"/>
            <a:hueOff val="239236"/>
            <a:satOff val="-45770"/>
            <a:lumOff val="3488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0B41523-CC88-45A3-8873-8857C67948A3}">
      <dsp:nvSpPr>
        <dsp:cNvPr id="0" name=""/>
        <dsp:cNvSpPr/>
      </dsp:nvSpPr>
      <dsp:spPr>
        <a:xfrm>
          <a:off x="2891876" y="3705447"/>
          <a:ext cx="989726" cy="4948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1422400">
            <a:lnSpc>
              <a:spcPct val="90000"/>
            </a:lnSpc>
            <a:spcBef>
              <a:spcPct val="0"/>
            </a:spcBef>
            <a:spcAft>
              <a:spcPct val="35000"/>
            </a:spcAft>
            <a:buNone/>
          </a:pPr>
          <a:endParaRPr lang="es-ES" sz="3200" b="1" kern="1200"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dsp:txBody>
      <dsp:txXfrm>
        <a:off x="2891876" y="3705447"/>
        <a:ext cx="989726" cy="494812"/>
      </dsp:txXfrm>
    </dsp:sp>
  </dsp:spTree>
</dsp:drawing>
</file>

<file path=ppt/diagrams/layout1.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layout2.xml><?xml version="1.0" encoding="utf-8"?>
<dgm:layoutDef xmlns:dgm="http://schemas.openxmlformats.org/drawingml/2006/diagram" xmlns:a="http://schemas.openxmlformats.org/drawingml/2006/main" uniqueId="urn:microsoft.com/office/officeart/2009/layout/CircleArrowProcess">
  <dgm:title val=""/>
  <dgm:desc val=""/>
  <dgm:catLst>
    <dgm:cat type="process" pri="16500"/>
    <dgm:cat type="cycle" pri="16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7"/>
      <dgm:chPref val="7"/>
      <dgm:dir/>
      <dgm:animLvl val="lvl"/>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5"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1144"/>
              <dgm:constr type="t" for="ch" forName="Accent1" refType="h" fact="0"/>
              <dgm:constr type="w" for="ch" forName="Accent1" refType="w" fact="0.5542"/>
              <dgm:constr type="h" for="ch" forName="Accent1" refType="h" fact="0.6665"/>
              <dgm:constr type="l" for="ch" forName="Parent1" refType="w" fact="0.2368"/>
              <dgm:constr type="t" for="ch" forName="Parent1" refType="h" fact="0.2413"/>
              <dgm:constr type="w" for="ch" forName="Parent1" refType="w" fact="0.3092"/>
              <dgm:constr type="h" for="ch" forName="Parent1" refType="h" fact="0.1859"/>
              <dgm:constr type="l" for="ch" forName="Parent2" refType="w" fact="0.0822"/>
              <dgm:constr type="t" for="ch" forName="Parent2" refType="h" fact="0.625"/>
              <dgm:constr type="w" for="ch" forName="Parent2" refType="w" fact="0.3092"/>
              <dgm:constr type="h" for="ch" forName="Parent2" refType="h" fact="0.1859"/>
              <dgm:constr type="l" for="ch" forName="Child1" refType="w" fact="0.6678"/>
              <dgm:constr type="t" for="ch" forName="Child1" refType="h" fact="0.1978"/>
              <dgm:constr type="w" for="ch" forName="Child1" refType="w" fact="0.3322"/>
              <dgm:constr type="h" for="ch" forName="Child1" refType="h" fact="0.265"/>
              <dgm:constr type="l" for="ch" forName="Child2" refType="w" fact="0.5164"/>
              <dgm:constr type="t" for="ch" forName="Child2" refType="h" fact="0.5855"/>
              <dgm:constr type="w" for="ch" forName="Child2" refType="w" fact="0.3322"/>
              <dgm:constr type="h" for="ch" forName="Child2" refType="h" fact="0.265"/>
              <dgm:constr type="l" for="ch" forName="Accent2" refType="w" fact="0"/>
              <dgm:constr type="t" for="ch" forName="Accent2" refType="h" fact="0.4272"/>
              <dgm:constr type="w" for="ch" forName="Accent2" refType="w" fact="0.4761"/>
              <dgm:constr type="h" for="ch" forName="Accent2" refType="h" fact="0.5728"/>
            </dgm:constrLst>
          </dgm:if>
          <dgm:if name="Name6"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1479"/>
              <dgm:constr type="t" for="ch" forName="Accent1" refType="h" fact="0"/>
              <dgm:constr type="w" for="ch" forName="Accent1" refType="w" fact="0.5325"/>
              <dgm:constr type="h" for="ch" forName="Accent1" refType="h" fact="0.4814"/>
              <dgm:constr type="l" for="ch" forName="Accent2" refType="w" fact="0"/>
              <dgm:constr type="t" for="ch" forName="Accent2" refType="h" fact="0.2766"/>
              <dgm:constr type="w" for="ch" forName="Accent2" refType="w" fact="0.5325"/>
              <dgm:constr type="h" for="ch" forName="Accent2" refType="h" fact="0.4814"/>
              <dgm:constr type="l" for="ch" forName="Parent1" refType="w" fact="0.2656"/>
              <dgm:constr type="t" for="ch" forName="Parent1" refType="h" fact="0.1738"/>
              <dgm:constr type="w" for="ch" forName="Parent1" refType="w" fact="0.2959"/>
              <dgm:constr type="h" for="ch" forName="Parent1" refType="h" fact="0.1337"/>
              <dgm:constr type="l" for="ch" forName="Accent3" refType="w" fact="0.1858"/>
              <dgm:constr type="t" for="ch" forName="Accent3" refType="h" fact="0.5863"/>
              <dgm:constr type="w" for="ch" forName="Accent3" refType="w" fact="0.4575"/>
              <dgm:constr type="h" for="ch" forName="Accent3" refType="h" fact="0.4137"/>
              <dgm:constr type="l" for="ch" forName="Parent2" refType="w" fact="0.1183"/>
              <dgm:constr type="t" for="ch" forName="Parent2" refType="h" fact="0.452"/>
              <dgm:constr type="w" for="ch" forName="Parent2" refType="w" fact="0.2959"/>
              <dgm:constr type="h" for="ch" forName="Parent2" refType="h" fact="0.1337"/>
              <dgm:constr type="l" for="ch" forName="Parent3" refType="w" fact="0.2663"/>
              <dgm:constr type="t" for="ch" forName="Parent3" refType="h" fact="0.7306"/>
              <dgm:constr type="w" for="ch" forName="Parent3" refType="w" fact="0.2959"/>
              <dgm:constr type="h" for="ch" forName="Parent3" refType="h" fact="0.1337"/>
              <dgm:constr type="l" for="ch" forName="Child2" refType="w" fact="0.5325"/>
              <dgm:constr type="t" for="ch" forName="Child2" refType="h" fact="0.4217"/>
              <dgm:constr type="w" for="ch" forName="Child2" refType="w" fact="0.3195"/>
              <dgm:constr type="h" for="ch" forName="Child2" refType="h" fact="0.1926"/>
              <dgm:constr type="l" for="ch" forName="Child1" refType="w" fact="0.6805"/>
              <dgm:constr type="t" for="ch" forName="Child1" refType="h" fact="0.1435"/>
              <dgm:constr type="w" for="ch" forName="Child1" refType="w" fact="0.3195"/>
              <dgm:constr type="h" for="ch" forName="Child1" refType="h" fact="0.1926"/>
              <dgm:constr type="l" for="ch" forName="Child3" refType="w" fact="0.6805"/>
              <dgm:constr type="t" for="ch" forName="Child3" refType="h" fact="0.6998"/>
              <dgm:constr type="w" for="ch" forName="Child3" refType="w" fact="0.3195"/>
              <dgm:constr type="h" for="ch" forName="Child3" refType="h" fact="0.1926"/>
            </dgm:constrLst>
          </dgm:if>
          <dgm:if name="Name7"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1481"/>
              <dgm:constr type="t" for="ch" forName="Accent1" refType="h" fact="0"/>
              <dgm:constr type="w" for="ch" forName="Accent1" refType="w" fact="0.5331"/>
              <dgm:constr type="h" for="ch" forName="Accent1" refType="h" fact="0.3771"/>
              <dgm:constr type="l" for="ch" forName="Accent2" refType="w" fact="0"/>
              <dgm:constr type="t" for="ch" forName="Accent2" refType="h" fact="0.2167"/>
              <dgm:constr type="w" for="ch" forName="Accent2" refType="w" fact="0.5331"/>
              <dgm:constr type="h" for="ch" forName="Accent2" refType="h" fact="0.3771"/>
              <dgm:constr type="l" for="ch" forName="Accent3" refType="w" fact="0.1481"/>
              <dgm:constr type="t" for="ch" forName="Accent3" refType="h" fact="0.4342"/>
              <dgm:constr type="w" for="ch" forName="Accent3" refType="w" fact="0.5331"/>
              <dgm:constr type="h" for="ch" forName="Accent3" refType="h" fact="0.3771"/>
              <dgm:constr type="l" for="ch" forName="Parent1" refType="w" fact="0.2658"/>
              <dgm:constr type="t" for="ch" forName="Parent1" refType="h" fact="0.1365"/>
              <dgm:constr type="w" for="ch" forName="Parent1" refType="w" fact="0.2975"/>
              <dgm:constr type="h" for="ch" forName="Parent1" refType="h" fact="0.1052"/>
              <dgm:constr type="l" for="ch" forName="Parent2" refType="w" fact="0.1171"/>
              <dgm:constr type="t" for="ch" forName="Parent2" refType="h" fact="0.3536"/>
              <dgm:constr type="w" for="ch" forName="Parent2" refType="w" fact="0.2975"/>
              <dgm:constr type="h" for="ch" forName="Parent2" refType="h" fact="0.1052"/>
              <dgm:constr type="l" for="ch" forName="Parent3" refType="w" fact="0.2658"/>
              <dgm:constr type="t" for="ch" forName="Parent3" refType="h" fact="0.5707"/>
              <dgm:constr type="w" for="ch" forName="Parent3" refType="w" fact="0.2975"/>
              <dgm:constr type="h" for="ch" forName="Parent3" refType="h" fact="0.1052"/>
              <dgm:constr type="l" for="ch" forName="Parent4" refType="w" fact="0.1171"/>
              <dgm:constr type="t" for="ch" forName="Parent4" refType="h" fact="0.7878"/>
              <dgm:constr type="w" for="ch" forName="Parent4" refType="w" fact="0.2975"/>
              <dgm:constr type="h" for="ch" forName="Parent4" refType="h" fact="0.1052"/>
              <dgm:constr type="l" for="ch" forName="Child1" refType="w" fact="0.6804"/>
              <dgm:constr type="t" for="ch" forName="Child1" refType="h" fact="0.1119"/>
              <dgm:constr type="w" for="ch" forName="Child1" refType="w" fact="0.3196"/>
              <dgm:constr type="h" for="ch" forName="Child1" refType="h" fact="0.15"/>
              <dgm:constr type="l" for="ch" forName="Child2" refType="w" fact="0.5348"/>
              <dgm:constr type="t" for="ch" forName="Child2" refType="h" fact="0.3312"/>
              <dgm:constr type="w" for="ch" forName="Child2" refType="w" fact="0.3196"/>
              <dgm:constr type="h" for="ch" forName="Child2" refType="h" fact="0.15"/>
              <dgm:constr type="l" for="ch" forName="Child3" refType="w" fact="0.6804"/>
              <dgm:constr type="t" for="ch" forName="Child3" refType="h" fact="0.5461"/>
              <dgm:constr type="w" for="ch" forName="Child3" refType="w" fact="0.3196"/>
              <dgm:constr type="h" for="ch" forName="Child3" refType="h" fact="0.15"/>
              <dgm:constr type="l" for="ch" forName="Child4" refType="w" fact="0.5348"/>
              <dgm:constr type="t" for="ch" forName="Child4" refType="h" fact="0.7632"/>
              <dgm:constr type="w" for="ch" forName="Child4" refType="w" fact="0.3196"/>
              <dgm:constr type="h" for="ch" forName="Child4" refType="h" fact="0.15"/>
              <dgm:constr type="l" for="ch" forName="Accent4" refType="w" fact="0.038"/>
              <dgm:constr type="t" for="ch" forName="Accent4" refType="h" fact="0.6759"/>
              <dgm:constr type="w" for="ch" forName="Accent4" refType="w" fact="0.458"/>
              <dgm:constr type="h" for="ch" forName="Accent4" refType="h" fact="0.3241"/>
            </dgm:constrLst>
          </dgm:if>
          <dgm:if name="Name8"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1481"/>
              <dgm:constr type="t" for="ch" forName="Accent1" refType="h" fact="0"/>
              <dgm:constr type="w" for="ch" forName="Accent1" refType="w" fact="0.5331"/>
              <dgm:constr type="h" for="ch" forName="Accent1" refType="h" fact="0.3098"/>
              <dgm:constr type="l" for="ch" forName="Accent2" refType="w" fact="0"/>
              <dgm:constr type="t" for="ch" forName="Accent2" refType="h" fact="0.178"/>
              <dgm:constr type="w" for="ch" forName="Accent2" refType="w" fact="0.5331"/>
              <dgm:constr type="h" for="ch" forName="Accent2" refType="h" fact="0.3098"/>
              <dgm:constr type="l" for="ch" forName="Accent3" refType="w" fact="0.1481"/>
              <dgm:constr type="t" for="ch" forName="Accent3" refType="h" fact="0.3568"/>
              <dgm:constr type="w" for="ch" forName="Accent3" refType="w" fact="0.5331"/>
              <dgm:constr type="h" for="ch" forName="Accent3" refType="h" fact="0.3098"/>
              <dgm:constr type="l" for="ch" forName="Accent4" refType="w" fact="0"/>
              <dgm:constr type="t" for="ch" forName="Accent4" refType="h" fact="0.5351"/>
              <dgm:constr type="w" for="ch" forName="Accent4" refType="w" fact="0.5331"/>
              <dgm:constr type="h" for="ch" forName="Accent4" refType="h" fact="0.3098"/>
              <dgm:constr type="l" for="ch" forName="Accent5" refType="w" fact="0.186"/>
              <dgm:constr type="t" for="ch" forName="Accent5" refType="h" fact="0.7337"/>
              <dgm:constr type="w" for="ch" forName="Accent5" refType="w" fact="0.458"/>
              <dgm:constr type="h" for="ch" forName="Accent5" refType="h" fact="0.2663"/>
              <dgm:constr type="l" for="ch" forName="Parent1" refType="w" fact="0.2658"/>
              <dgm:constr type="t" for="ch" forName="Parent1" refType="h" fact="0.1122"/>
              <dgm:constr type="w" for="ch" forName="Parent1" refType="w" fact="0.2975"/>
              <dgm:constr type="h" for="ch" forName="Parent1" refType="h" fact="0.0864"/>
              <dgm:constr type="l" for="ch" forName="Parent2" refType="w" fact="0.1171"/>
              <dgm:constr type="t" for="ch" forName="Parent2" refType="h" fact="0.2906"/>
              <dgm:constr type="w" for="ch" forName="Parent2" refType="w" fact="0.2975"/>
              <dgm:constr type="h" for="ch" forName="Parent2" refType="h" fact="0.0864"/>
              <dgm:constr type="l" for="ch" forName="Parent3" refType="w" fact="0.2658"/>
              <dgm:constr type="t" for="ch" forName="Parent3" refType="h" fact="0.4689"/>
              <dgm:constr type="w" for="ch" forName="Parent3" refType="w" fact="0.2975"/>
              <dgm:constr type="h" for="ch" forName="Parent3" refType="h" fact="0.0864"/>
              <dgm:constr type="l" for="ch" forName="Parent4" refType="w" fact="0.1171"/>
              <dgm:constr type="t" for="ch" forName="Parent4" refType="h" fact="0.6473"/>
              <dgm:constr type="w" for="ch" forName="Parent4" refType="w" fact="0.2975"/>
              <dgm:constr type="h" for="ch" forName="Parent4" refType="h" fact="0.0864"/>
              <dgm:constr type="l" for="ch" forName="Parent5" refType="w" fact="0.2658"/>
              <dgm:constr type="t" for="ch" forName="Parent5" refType="h" fact="0.8257"/>
              <dgm:constr type="w" for="ch" forName="Parent5" refType="w" fact="0.2975"/>
              <dgm:constr type="h" for="ch" forName="Parent5" refType="h" fact="0.0864"/>
              <dgm:constr type="l" for="ch" forName="Child1" refType="w" fact="0.6804"/>
              <dgm:constr type="t" for="ch" forName="Child1" refType="h" fact="0.0919"/>
              <dgm:constr type="w" for="ch" forName="Child1" refType="w" fact="0.3196"/>
              <dgm:constr type="h" for="ch" forName="Child1" refType="h" fact="0.1232"/>
              <dgm:constr type="l" for="ch" forName="Child2" refType="w" fact="0.5348"/>
              <dgm:constr type="t" for="ch" forName="Child2" refType="h" fact="0.2722"/>
              <dgm:constr type="w" for="ch" forName="Child2" refType="w" fact="0.3196"/>
              <dgm:constr type="h" for="ch" forName="Child2" refType="h" fact="0.1232"/>
              <dgm:constr type="l" for="ch" forName="Child3" refType="w" fact="0.6804"/>
              <dgm:constr type="t" for="ch" forName="Child3" refType="h" fact="0.4487"/>
              <dgm:constr type="w" for="ch" forName="Child3" refType="w" fact="0.3196"/>
              <dgm:constr type="h" for="ch" forName="Child3" refType="h" fact="0.1232"/>
              <dgm:constr type="l" for="ch" forName="Child4" refType="w" fact="0.5348"/>
              <dgm:constr type="t" for="ch" forName="Child4" refType="h" fact="0.6271"/>
              <dgm:constr type="w" for="ch" forName="Child4" refType="w" fact="0.3196"/>
              <dgm:constr type="h" for="ch" forName="Child4" refType="h" fact="0.1232"/>
              <dgm:constr type="l" for="ch" forName="Child5" refType="w" fact="0.6804"/>
              <dgm:constr type="t" for="ch" forName="Child5" refType="h" fact="0.8073"/>
              <dgm:constr type="w" for="ch" forName="Child5" refType="w" fact="0.3196"/>
              <dgm:constr type="h" for="ch" forName="Child5" refType="h" fact="0.1232"/>
            </dgm:constrLst>
          </dgm:if>
          <dgm:if name="Name9"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1481"/>
              <dgm:constr type="t" for="ch" forName="Accent1" refType="h" fact="0"/>
              <dgm:constr type="w" for="ch" forName="Accent1" refType="w" fact="0.5331"/>
              <dgm:constr type="h" for="ch" forName="Accent1" refType="h" fact="0.2629"/>
              <dgm:constr type="l" for="ch" forName="Accent2" refType="w" fact="0"/>
              <dgm:constr type="t" for="ch" forName="Accent2" refType="h" fact="0.1511"/>
              <dgm:constr type="w" for="ch" forName="Accent2" refType="w" fact="0.5331"/>
              <dgm:constr type="h" for="ch" forName="Accent2" refType="h" fact="0.2629"/>
              <dgm:constr type="l" for="ch" forName="Accent3" refType="w" fact="0.1481"/>
              <dgm:constr type="t" for="ch" forName="Accent3" refType="h" fact="0.3027"/>
              <dgm:constr type="w" for="ch" forName="Accent3" refType="w" fact="0.5331"/>
              <dgm:constr type="h" for="ch" forName="Accent3" refType="h" fact="0.2629"/>
              <dgm:constr type="l" for="ch" forName="Accent4" refType="w" fact="0"/>
              <dgm:constr type="t" for="ch" forName="Accent4" refType="h" fact="0.4541"/>
              <dgm:constr type="w" for="ch" forName="Accent4" refType="w" fact="0.5331"/>
              <dgm:constr type="h" for="ch" forName="Accent4" refType="h" fact="0.2629"/>
              <dgm:constr type="l" for="ch" forName="Parent1" refType="w" fact="0.2658"/>
              <dgm:constr type="t" for="ch" forName="Parent1" refType="h" fact="0.0952"/>
              <dgm:constr type="w" for="ch" forName="Parent1" refType="w" fact="0.2975"/>
              <dgm:constr type="h" for="ch" forName="Parent1" refType="h" fact="0.0733"/>
              <dgm:constr type="l" for="ch" forName="Parent2" refType="w" fact="0.1171"/>
              <dgm:constr type="t" for="ch" forName="Parent2" refType="h" fact="0.2466"/>
              <dgm:constr type="w" for="ch" forName="Parent2" refType="w" fact="0.2975"/>
              <dgm:constr type="h" for="ch" forName="Parent2" refType="h" fact="0.0733"/>
              <dgm:constr type="l" for="ch" forName="Parent3" refType="w" fact="0.2658"/>
              <dgm:constr type="t" for="ch" forName="Parent3" refType="h" fact="0.3979"/>
              <dgm:constr type="w" for="ch" forName="Parent3" refType="w" fact="0.2975"/>
              <dgm:constr type="h" for="ch" forName="Parent3" refType="h" fact="0.0733"/>
              <dgm:constr type="l" for="ch" forName="Parent4" refType="w" fact="0.1171"/>
              <dgm:constr type="t" for="ch" forName="Parent4" refType="h" fact="0.5493"/>
              <dgm:constr type="w" for="ch" forName="Parent4" refType="w" fact="0.2975"/>
              <dgm:constr type="h" for="ch" forName="Parent4" refType="h" fact="0.0733"/>
              <dgm:constr type="l" for="ch" forName="Child1" refType="w" fact="0.6804"/>
              <dgm:constr type="t" for="ch" forName="Child1" refType="h" fact="0.078"/>
              <dgm:constr type="w" for="ch" forName="Child1" refType="w" fact="0.3196"/>
              <dgm:constr type="h" for="ch" forName="Child1" refType="h" fact="0.1046"/>
              <dgm:constr type="l" for="ch" forName="Child2" refType="w" fact="0.5348"/>
              <dgm:constr type="t" for="ch" forName="Child2" refType="h" fact="0.231"/>
              <dgm:constr type="w" for="ch" forName="Child2" refType="w" fact="0.3196"/>
              <dgm:constr type="h" for="ch" forName="Child2" refType="h" fact="0.1046"/>
              <dgm:constr type="l" for="ch" forName="Child3" refType="w" fact="0.6804"/>
              <dgm:constr type="t" for="ch" forName="Child3" refType="h" fact="0.3808"/>
              <dgm:constr type="w" for="ch" forName="Child3" refType="w" fact="0.3196"/>
              <dgm:constr type="h" for="ch" forName="Child3" refType="h" fact="0.1046"/>
              <dgm:constr type="l" for="ch" forName="Child4" refType="w" fact="0.5348"/>
              <dgm:constr type="t" for="ch" forName="Child4" refType="h" fact="0.5322"/>
              <dgm:constr type="w" for="ch" forName="Child4" refType="w" fact="0.3196"/>
              <dgm:constr type="h" for="ch" forName="Child4" refType="h" fact="0.1046"/>
              <dgm:constr type="l" for="ch" forName="Accent5" refType="w" fact="0.1481"/>
              <dgm:constr type="t" for="ch" forName="Accent5" refType="h" fact="0.6053"/>
              <dgm:constr type="w" for="ch" forName="Accent5" refType="w" fact="0.5331"/>
              <dgm:constr type="h" for="ch" forName="Accent5" refType="h" fact="0.2629"/>
              <dgm:constr type="l" for="ch" forName="Accent6" refType="w" fact="0.038"/>
              <dgm:constr type="t" for="ch" forName="Accent6" refType="h" fact="0.774"/>
              <dgm:constr type="w" for="ch" forName="Accent6" refType="w" fact="0.458"/>
              <dgm:constr type="h" for="ch" forName="Accent6" refType="h" fact="0.226"/>
              <dgm:constr type="l" for="ch" forName="Parent5" refType="w" fact="0.2658"/>
              <dgm:constr type="t" for="ch" forName="Parent5" refType="h" fact="0.7005"/>
              <dgm:constr type="w" for="ch" forName="Parent5" refType="w" fact="0.2975"/>
              <dgm:constr type="h" for="ch" forName="Parent5" refType="h" fact="0.0733"/>
              <dgm:constr type="l" for="ch" forName="Parent6" refType="w" fact="0.1171"/>
              <dgm:constr type="t" for="ch" forName="Parent6" refType="h" fact="0.8519"/>
              <dgm:constr type="w" for="ch" forName="Parent6" refType="w" fact="0.2975"/>
              <dgm:constr type="h" for="ch" forName="Parent6" refType="h" fact="0.0733"/>
              <dgm:constr type="l" for="ch" forName="Child5" refType="w" fact="0.6804"/>
              <dgm:constr type="t" for="ch" forName="Child5" refType="h" fact="0.6833"/>
              <dgm:constr type="w" for="ch" forName="Child5" refType="w" fact="0.3196"/>
              <dgm:constr type="h" for="ch" forName="Child5" refType="h" fact="0.1046"/>
              <dgm:constr type="l" for="ch" forName="Child6" refType="w" fact="0.5348"/>
              <dgm:constr type="t" for="ch" forName="Child6" refType="h" fact="0.8347"/>
              <dgm:constr type="w" for="ch" forName="Child6" refType="w" fact="0.3196"/>
              <dgm:constr type="h" for="ch" forName="Child6" refType="h" fact="0.1046"/>
            </dgm:constrLst>
          </dgm:if>
          <dgm:else name="Name10">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1481"/>
              <dgm:constr type="t" for="ch" forName="Accent1" refType="h" fact="0"/>
              <dgm:constr type="w" for="ch" forName="Accent1" refType="w" fact="0.5331"/>
              <dgm:constr type="h" for="ch" forName="Accent1" refType="h" fact="0.2284"/>
              <dgm:constr type="l" for="ch" forName="Accent2" refType="w" fact="0"/>
              <dgm:constr type="t" for="ch" forName="Accent2" refType="h" fact="0.1312"/>
              <dgm:constr type="w" for="ch" forName="Accent2" refType="w" fact="0.5331"/>
              <dgm:constr type="h" for="ch" forName="Accent2" refType="h" fact="0.2284"/>
              <dgm:constr type="l" for="ch" forName="Accent3" refType="w" fact="0.1481"/>
              <dgm:constr type="t" for="ch" forName="Accent3" refType="h" fact="0.263"/>
              <dgm:constr type="w" for="ch" forName="Accent3" refType="w" fact="0.5331"/>
              <dgm:constr type="h" for="ch" forName="Accent3" refType="h" fact="0.2284"/>
              <dgm:constr type="l" for="ch" forName="Accent4" refType="w" fact="0"/>
              <dgm:constr type="t" for="ch" forName="Accent4" refType="h" fact="0.3945"/>
              <dgm:constr type="w" for="ch" forName="Accent4" refType="w" fact="0.5331"/>
              <dgm:constr type="h" for="ch" forName="Accent4" refType="h" fact="0.2284"/>
              <dgm:constr type="l" for="ch" forName="Parent1" refType="w" fact="0.2658"/>
              <dgm:constr type="t" for="ch" forName="Parent1" refType="h" fact="0.0827"/>
              <dgm:constr type="w" for="ch" forName="Parent1" refType="w" fact="0.2975"/>
              <dgm:constr type="h" for="ch" forName="Parent1" refType="h" fact="0.0637"/>
              <dgm:constr type="l" for="ch" forName="Parent2" refType="w" fact="0.1171"/>
              <dgm:constr type="t" for="ch" forName="Parent2" refType="h" fact="0.2142"/>
              <dgm:constr type="w" for="ch" forName="Parent2" refType="w" fact="0.2975"/>
              <dgm:constr type="h" for="ch" forName="Parent2" refType="h" fact="0.0637"/>
              <dgm:constr type="l" for="ch" forName="Parent3" refType="w" fact="0.2658"/>
              <dgm:constr type="t" for="ch" forName="Parent3" refType="h" fact="0.3457"/>
              <dgm:constr type="w" for="ch" forName="Parent3" refType="w" fact="0.2975"/>
              <dgm:constr type="h" for="ch" forName="Parent3" refType="h" fact="0.0637"/>
              <dgm:constr type="l" for="ch" forName="Parent4" refType="w" fact="0.1171"/>
              <dgm:constr type="t" for="ch" forName="Parent4" refType="h" fact="0.4772"/>
              <dgm:constr type="w" for="ch" forName="Parent4" refType="w" fact="0.2975"/>
              <dgm:constr type="h" for="ch" forName="Parent4" refType="h" fact="0.0637"/>
              <dgm:constr type="l" for="ch" forName="Child1" refType="w" fact="0.6804"/>
              <dgm:constr type="t" for="ch" forName="Child1" refType="h" fact="0.0678"/>
              <dgm:constr type="w" for="ch" forName="Child1" refType="w" fact="0.3196"/>
              <dgm:constr type="h" for="ch" forName="Child1" refType="h" fact="0.0908"/>
              <dgm:constr type="l" for="ch" forName="Child2" refType="w" fact="0.5348"/>
              <dgm:constr type="t" for="ch" forName="Child2" refType="h" fact="0.2006"/>
              <dgm:constr type="w" for="ch" forName="Child2" refType="w" fact="0.3196"/>
              <dgm:constr type="h" for="ch" forName="Child2" refType="h" fact="0.0908"/>
              <dgm:constr type="l" for="ch" forName="Child3" refType="w" fact="0.6804"/>
              <dgm:constr type="t" for="ch" forName="Child3" refType="h" fact="0.3308"/>
              <dgm:constr type="w" for="ch" forName="Child3" refType="w" fact="0.3196"/>
              <dgm:constr type="h" for="ch" forName="Child3" refType="h" fact="0.0908"/>
              <dgm:constr type="l" for="ch" forName="Child4" refType="w" fact="0.5348"/>
              <dgm:constr type="t" for="ch" forName="Child4" refType="h" fact="0.4623"/>
              <dgm:constr type="w" for="ch" forName="Child4" refType="w" fact="0.3196"/>
              <dgm:constr type="h" for="ch" forName="Child4" refType="h" fact="0.0908"/>
              <dgm:constr type="l" for="ch" forName="Accent5" refType="w" fact="0.1481"/>
              <dgm:constr type="t" for="ch" forName="Accent5" refType="h" fact="0.5258"/>
              <dgm:constr type="w" for="ch" forName="Accent5" refType="w" fact="0.5331"/>
              <dgm:constr type="h" for="ch" forName="Accent5" refType="h" fact="0.2284"/>
              <dgm:constr type="l" for="ch" forName="Accent6" refType="w" fact="0"/>
              <dgm:constr type="t" for="ch" forName="Accent6" refType="h" fact="0.6573"/>
              <dgm:constr type="w" for="ch" forName="Accent6" refType="w" fact="0.5331"/>
              <dgm:constr type="h" for="ch" forName="Accent6" refType="h" fact="0.2284"/>
              <dgm:constr type="l" for="ch" forName="Accent7" refType="w" fact="0.186"/>
              <dgm:constr type="t" for="ch" forName="Accent7" refType="h" fact="0.8037"/>
              <dgm:constr type="w" for="ch" forName="Accent7" refType="w" fact="0.458"/>
              <dgm:constr type="h" for="ch" forName="Accent7" refType="h" fact="0.1963"/>
              <dgm:constr type="l" for="ch" forName="Parent5" refType="w" fact="0.2658"/>
              <dgm:constr type="t" for="ch" forName="Parent5" refType="h" fact="0.6085"/>
              <dgm:constr type="w" for="ch" forName="Parent5" refType="w" fact="0.2975"/>
              <dgm:constr type="h" for="ch" forName="Parent5" refType="h" fact="0.0637"/>
              <dgm:constr type="l" for="ch" forName="Parent6" refType="w" fact="0.1171"/>
              <dgm:constr type="t" for="ch" forName="Parent6" refType="h" fact="0.74"/>
              <dgm:constr type="w" for="ch" forName="Parent6" refType="w" fact="0.2975"/>
              <dgm:constr type="h" for="ch" forName="Parent6" refType="h" fact="0.0637"/>
              <dgm:constr type="l" for="ch" forName="Parent7" refType="w" fact="0.2658"/>
              <dgm:constr type="t" for="ch" forName="Parent7" refType="h" fact="0.8715"/>
              <dgm:constr type="w" for="ch" forName="Parent7" refType="w" fact="0.2975"/>
              <dgm:constr type="h" for="ch" forName="Parent7" refType="h" fact="0.0637"/>
              <dgm:constr type="l" for="ch" forName="Child5" refType="w" fact="0.6804"/>
              <dgm:constr type="t" for="ch" forName="Child5" refType="h" fact="0.5936"/>
              <dgm:constr type="w" for="ch" forName="Child5" refType="w" fact="0.3196"/>
              <dgm:constr type="h" for="ch" forName="Child5" refType="h" fact="0.0908"/>
              <dgm:constr type="l" for="ch" forName="Child6" refType="w" fact="0.5348"/>
              <dgm:constr type="t" for="ch" forName="Child6" refType="h" fact="0.7251"/>
              <dgm:constr type="w" for="ch" forName="Child6" refType="w" fact="0.3196"/>
              <dgm:constr type="h" for="ch" forName="Child6" refType="h" fact="0.0908"/>
              <dgm:constr type="l" for="ch" forName="Child7" refType="w" fact="0.6804"/>
              <dgm:constr type="t" for="ch" forName="Child7" refType="h" fact="0.8579"/>
              <dgm:constr type="w" for="ch" forName="Child7" refType="w" fact="0.3196"/>
              <dgm:constr type="h" for="ch" forName="Child7" refType="h" fact="0.0908"/>
            </dgm:constrLst>
          </dgm:else>
        </dgm:choose>
      </dgm:if>
      <dgm:else name="Name11">
        <dgm:choose name="Name12">
          <dgm:if name="Name13"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14"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0407"/>
              <dgm:constr type="t" for="ch" forName="Accent1" refType="h" fact="0"/>
              <dgm:constr type="w" for="ch" forName="Accent1" refType="w" fact="0.5542"/>
              <dgm:constr type="h" for="ch" forName="Accent1" refType="h" fact="0.6665"/>
              <dgm:constr type="l" for="ch" forName="Accent2" refType="w" fact="0.1533"/>
              <dgm:constr type="t" for="ch" forName="Accent2" refType="h" fact="0.4272"/>
              <dgm:constr type="w" for="ch" forName="Accent2" refType="w" fact="0.4761"/>
              <dgm:constr type="h" for="ch" forName="Accent2" refType="h" fact="0.5728"/>
              <dgm:constr type="l" for="ch" forName="Parent1" refType="w" fact="0.0822"/>
              <dgm:constr type="t" for="ch" forName="Parent1" refType="h" fact="0.2413"/>
              <dgm:constr type="w" for="ch" forName="Parent1" refType="w" fact="0.3092"/>
              <dgm:constr type="h" for="ch" forName="Parent1" refType="h" fact="0.1859"/>
              <dgm:constr type="l" for="ch" forName="Parent2" refType="w" fact="0.2368"/>
              <dgm:constr type="t" for="ch" forName="Parent2" refType="h" fact="0.625"/>
              <dgm:constr type="w" for="ch" forName="Parent2" refType="w" fact="0.3092"/>
              <dgm:constr type="h" for="ch" forName="Parent2" refType="h" fact="0.1859"/>
              <dgm:constr type="l" for="ch" forName="Child1" refType="w" fact="0.5164"/>
              <dgm:constr type="t" for="ch" forName="Child1" refType="h" fact="0.1978"/>
              <dgm:constr type="w" for="ch" forName="Child1" refType="w" fact="0.3322"/>
              <dgm:constr type="h" for="ch" forName="Child1" refType="h" fact="0.265"/>
              <dgm:constr type="l" for="ch" forName="Child2" refType="w" fact="0.6678"/>
              <dgm:constr type="t" for="ch" forName="Child2" refType="h" fact="0.5855"/>
              <dgm:constr type="w" for="ch" forName="Child2" refType="w" fact="0.3322"/>
              <dgm:constr type="h" for="ch" forName="Child2" refType="h" fact="0.265"/>
            </dgm:constrLst>
          </dgm:if>
          <dgm:if name="Name15"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
              <dgm:constr type="t" for="ch" forName="Accent1" refType="h" fact="0"/>
              <dgm:constr type="w" for="ch" forName="Accent1" refType="w" fact="0.5325"/>
              <dgm:constr type="h" for="ch" forName="Accent1" refType="h" fact="0.4814"/>
              <dgm:constr type="l" for="ch" forName="Accent2" refType="w" fact="0.1479"/>
              <dgm:constr type="t" for="ch" forName="Accent2" refType="h" fact="0.2766"/>
              <dgm:constr type="w" for="ch" forName="Accent2" refType="w" fact="0.5325"/>
              <dgm:constr type="h" for="ch" forName="Accent2" refType="h" fact="0.4814"/>
              <dgm:constr type="l" for="ch" forName="Accent3" refType="w" fact="0.0378"/>
              <dgm:constr type="t" for="ch" forName="Accent3" refType="h" fact="0.5863"/>
              <dgm:constr type="w" for="ch" forName="Accent3" refType="w" fact="0.4575"/>
              <dgm:constr type="h" for="ch" forName="Accent3" refType="h" fact="0.4137"/>
              <dgm:constr type="l" for="ch" forName="Parent1" refType="w" fact="0.1183"/>
              <dgm:constr type="t" for="ch" forName="Parent1" refType="h" fact="0.1738"/>
              <dgm:constr type="w" for="ch" forName="Parent1" refType="w" fact="0.2959"/>
              <dgm:constr type="h" for="ch" forName="Parent1" refType="h" fact="0.1337"/>
              <dgm:constr type="l" for="ch" forName="Parent2" refType="w" fact="0.2656"/>
              <dgm:constr type="t" for="ch" forName="Parent2" refType="h" fact="0.452"/>
              <dgm:constr type="w" for="ch" forName="Parent2" refType="w" fact="0.2959"/>
              <dgm:constr type="h" for="ch" forName="Parent2" refType="h" fact="0.1337"/>
              <dgm:constr type="l" for="ch" forName="Parent3" refType="w" fact="0.1183"/>
              <dgm:constr type="t" for="ch" forName="Parent3" refType="h" fact="0.7306"/>
              <dgm:constr type="w" for="ch" forName="Parent3" refType="w" fact="0.2959"/>
              <dgm:constr type="h" for="ch" forName="Parent3" refType="h" fact="0.1337"/>
              <dgm:constr type="l" for="ch" forName="Child1" refType="w" fact="0.5325"/>
              <dgm:constr type="t" for="ch" forName="Child1" refType="h" fact="0.1435"/>
              <dgm:constr type="w" for="ch" forName="Child1" refType="w" fact="0.3195"/>
              <dgm:constr type="h" for="ch" forName="Child1" refType="h" fact="0.1926"/>
              <dgm:constr type="l" for="ch" forName="Child2" refType="w" fact="0.6805"/>
              <dgm:constr type="t" for="ch" forName="Child2" refType="h" fact="0.4217"/>
              <dgm:constr type="w" for="ch" forName="Child2" refType="w" fact="0.3195"/>
              <dgm:constr type="h" for="ch" forName="Child2" refType="h" fact="0.1926"/>
              <dgm:constr type="l" for="ch" forName="Child3" refType="w" fact="0.5325"/>
              <dgm:constr type="t" for="ch" forName="Child3" refType="h" fact="0.6998"/>
              <dgm:constr type="w" for="ch" forName="Child3" refType="w" fact="0.3195"/>
              <dgm:constr type="h" for="ch" forName="Child3" refType="h" fact="0.1926"/>
            </dgm:constrLst>
          </dgm:if>
          <dgm:if name="Name16"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
              <dgm:constr type="t" for="ch" forName="Accent1" refType="h" fact="0"/>
              <dgm:constr type="w" for="ch" forName="Accent1" refType="w" fact="0.5331"/>
              <dgm:constr type="h" for="ch" forName="Accent1" refType="h" fact="0.3771"/>
              <dgm:constr type="l" for="ch" forName="Accent2" refType="w" fact="0.1481"/>
              <dgm:constr type="t" for="ch" forName="Accent2" refType="h" fact="0.2167"/>
              <dgm:constr type="w" for="ch" forName="Accent2" refType="w" fact="0.5331"/>
              <dgm:constr type="h" for="ch" forName="Accent2" refType="h" fact="0.3771"/>
              <dgm:constr type="l" for="ch" forName="Accent3" refType="w" fact="0"/>
              <dgm:constr type="t" for="ch" forName="Accent3" refType="h" fact="0.4342"/>
              <dgm:constr type="w" for="ch" forName="Accent3" refType="w" fact="0.5331"/>
              <dgm:constr type="h" for="ch" forName="Accent3" refType="h" fact="0.3771"/>
              <dgm:constr type="l" for="ch" forName="Accent4" refType="w" fact="0.186"/>
              <dgm:constr type="t" for="ch" forName="Accent4" refType="h" fact="0.6759"/>
              <dgm:constr type="w" for="ch" forName="Accent4" refType="w" fact="0.458"/>
              <dgm:constr type="h" for="ch" forName="Accent4" refType="h" fact="0.3241"/>
              <dgm:constr type="l" for="ch" forName="Parent1" refType="w" fact="0.1171"/>
              <dgm:constr type="t" for="ch" forName="Parent1" refType="h" fact="0.1365"/>
              <dgm:constr type="w" for="ch" forName="Parent1" refType="w" fact="0.2975"/>
              <dgm:constr type="h" for="ch" forName="Parent1" refType="h" fact="0.1052"/>
              <dgm:constr type="l" for="ch" forName="Parent2" refType="w" fact="0.2658"/>
              <dgm:constr type="t" for="ch" forName="Parent2" refType="h" fact="0.3536"/>
              <dgm:constr type="w" for="ch" forName="Parent2" refType="w" fact="0.2975"/>
              <dgm:constr type="h" for="ch" forName="Parent2" refType="h" fact="0.1052"/>
              <dgm:constr type="l" for="ch" forName="Parent3" refType="w" fact="0.1171"/>
              <dgm:constr type="t" for="ch" forName="Parent3" refType="h" fact="0.5707"/>
              <dgm:constr type="w" for="ch" forName="Parent3" refType="w" fact="0.2975"/>
              <dgm:constr type="h" for="ch" forName="Parent3" refType="h" fact="0.1052"/>
              <dgm:constr type="l" for="ch" forName="Parent4" refType="w" fact="0.2658"/>
              <dgm:constr type="t" for="ch" forName="Parent4" refType="h" fact="0.7878"/>
              <dgm:constr type="w" for="ch" forName="Parent4" refType="w" fact="0.2975"/>
              <dgm:constr type="h" for="ch" forName="Parent4" refType="h" fact="0.1052"/>
              <dgm:constr type="l" for="ch" forName="Child1" refType="w" fact="0.5348"/>
              <dgm:constr type="t" for="ch" forName="Child1" refType="h" fact="0.1119"/>
              <dgm:constr type="w" for="ch" forName="Child1" refType="w" fact="0.3196"/>
              <dgm:constr type="h" for="ch" forName="Child1" refType="h" fact="0.15"/>
              <dgm:constr type="l" for="ch" forName="Child2" refType="w" fact="0.6804"/>
              <dgm:constr type="t" for="ch" forName="Child2" refType="h" fact="0.3312"/>
              <dgm:constr type="w" for="ch" forName="Child2" refType="w" fact="0.3196"/>
              <dgm:constr type="h" for="ch" forName="Child2" refType="h" fact="0.15"/>
              <dgm:constr type="l" for="ch" forName="Child3" refType="w" fact="0.5348"/>
              <dgm:constr type="t" for="ch" forName="Child3" refType="h" fact="0.5461"/>
              <dgm:constr type="w" for="ch" forName="Child3" refType="w" fact="0.3196"/>
              <dgm:constr type="h" for="ch" forName="Child3" refType="h" fact="0.15"/>
              <dgm:constr type="l" for="ch" forName="Child4" refType="w" fact="0.6804"/>
              <dgm:constr type="t" for="ch" forName="Child4" refType="h" fact="0.7632"/>
              <dgm:constr type="w" for="ch" forName="Child4" refType="w" fact="0.3196"/>
              <dgm:constr type="h" for="ch" forName="Child4" refType="h" fact="0.15"/>
            </dgm:constrLst>
          </dgm:if>
          <dgm:if name="Name17"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
              <dgm:constr type="t" for="ch" forName="Accent1" refType="h" fact="0"/>
              <dgm:constr type="w" for="ch" forName="Accent1" refType="w" fact="0.5331"/>
              <dgm:constr type="h" for="ch" forName="Accent1" refType="h" fact="0.3098"/>
              <dgm:constr type="l" for="ch" forName="Accent2" refType="w" fact="0.1481"/>
              <dgm:constr type="t" for="ch" forName="Accent2" refType="h" fact="0.178"/>
              <dgm:constr type="w" for="ch" forName="Accent2" refType="w" fact="0.5331"/>
              <dgm:constr type="h" for="ch" forName="Accent2" refType="h" fact="0.3098"/>
              <dgm:constr type="l" for="ch" forName="Accent3" refType="w" fact="0"/>
              <dgm:constr type="t" for="ch" forName="Accent3" refType="h" fact="0.3568"/>
              <dgm:constr type="w" for="ch" forName="Accent3" refType="w" fact="0.5331"/>
              <dgm:constr type="h" for="ch" forName="Accent3" refType="h" fact="0.3098"/>
              <dgm:constr type="l" for="ch" forName="Accent4" refType="w" fact="0.1481"/>
              <dgm:constr type="t" for="ch" forName="Accent4" refType="h" fact="0.5351"/>
              <dgm:constr type="w" for="ch" forName="Accent4" refType="w" fact="0.5331"/>
              <dgm:constr type="h" for="ch" forName="Accent4" refType="h" fact="0.3098"/>
              <dgm:constr type="l" for="ch" forName="Accent5" refType="w" fact="0.0378"/>
              <dgm:constr type="t" for="ch" forName="Accent5" refType="h" fact="0.7337"/>
              <dgm:constr type="w" for="ch" forName="Accent5" refType="w" fact="0.458"/>
              <dgm:constr type="h" for="ch" forName="Accent5" refType="h" fact="0.2663"/>
              <dgm:constr type="l" for="ch" forName="Parent1" refType="w" fact="0.1171"/>
              <dgm:constr type="t" for="ch" forName="Parent1" refType="h" fact="0.1122"/>
              <dgm:constr type="w" for="ch" forName="Parent1" refType="w" fact="0.2975"/>
              <dgm:constr type="h" for="ch" forName="Parent1" refType="h" fact="0.0864"/>
              <dgm:constr type="l" for="ch" forName="Parent2" refType="w" fact="0.2658"/>
              <dgm:constr type="t" for="ch" forName="Parent2" refType="h" fact="0.2906"/>
              <dgm:constr type="w" for="ch" forName="Parent2" refType="w" fact="0.2975"/>
              <dgm:constr type="h" for="ch" forName="Parent2" refType="h" fact="0.0864"/>
              <dgm:constr type="l" for="ch" forName="Parent3" refType="w" fact="0.1171"/>
              <dgm:constr type="t" for="ch" forName="Parent3" refType="h" fact="0.4689"/>
              <dgm:constr type="w" for="ch" forName="Parent3" refType="w" fact="0.2975"/>
              <dgm:constr type="h" for="ch" forName="Parent3" refType="h" fact="0.0864"/>
              <dgm:constr type="l" for="ch" forName="Parent4" refType="w" fact="0.2658"/>
              <dgm:constr type="t" for="ch" forName="Parent4" refType="h" fact="0.6473"/>
              <dgm:constr type="w" for="ch" forName="Parent4" refType="w" fact="0.2975"/>
              <dgm:constr type="h" for="ch" forName="Parent4" refType="h" fact="0.0864"/>
              <dgm:constr type="l" for="ch" forName="Parent5" refType="w" fact="0.1171"/>
              <dgm:constr type="t" for="ch" forName="Parent5" refType="h" fact="0.8257"/>
              <dgm:constr type="w" for="ch" forName="Parent5" refType="w" fact="0.2975"/>
              <dgm:constr type="h" for="ch" forName="Parent5" refType="h" fact="0.0864"/>
              <dgm:constr type="l" for="ch" forName="Child1" refType="w" fact="0.5348"/>
              <dgm:constr type="t" for="ch" forName="Child1" refType="h" fact="0.0919"/>
              <dgm:constr type="w" for="ch" forName="Child1" refType="w" fact="0.3196"/>
              <dgm:constr type="h" for="ch" forName="Child1" refType="h" fact="0.1232"/>
              <dgm:constr type="l" for="ch" forName="Child2" refType="w" fact="0.6804"/>
              <dgm:constr type="t" for="ch" forName="Child2" refType="h" fact="0.2722"/>
              <dgm:constr type="w" for="ch" forName="Child2" refType="w" fact="0.3196"/>
              <dgm:constr type="h" for="ch" forName="Child2" refType="h" fact="0.1232"/>
              <dgm:constr type="l" for="ch" forName="Child3" refType="w" fact="0.5348"/>
              <dgm:constr type="t" for="ch" forName="Child3" refType="h" fact="0.4487"/>
              <dgm:constr type="w" for="ch" forName="Child3" refType="w" fact="0.3196"/>
              <dgm:constr type="h" for="ch" forName="Child3" refType="h" fact="0.1232"/>
              <dgm:constr type="l" for="ch" forName="Child4" refType="w" fact="0.6804"/>
              <dgm:constr type="t" for="ch" forName="Child4" refType="h" fact="0.6271"/>
              <dgm:constr type="w" for="ch" forName="Child4" refType="w" fact="0.3196"/>
              <dgm:constr type="h" for="ch" forName="Child4" refType="h" fact="0.1232"/>
              <dgm:constr type="l" for="ch" forName="Child5" refType="w" fact="0.5348"/>
              <dgm:constr type="t" for="ch" forName="Child5" refType="h" fact="0.8073"/>
              <dgm:constr type="w" for="ch" forName="Child5" refType="w" fact="0.3196"/>
              <dgm:constr type="h" for="ch" forName="Child5" refType="h" fact="0.1232"/>
            </dgm:constrLst>
          </dgm:if>
          <dgm:if name="Name18"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
              <dgm:constr type="t" for="ch" forName="Accent1" refType="h" fact="0"/>
              <dgm:constr type="w" for="ch" forName="Accent1" refType="w" fact="0.5331"/>
              <dgm:constr type="h" for="ch" forName="Accent1" refType="h" fact="0.2629"/>
              <dgm:constr type="l" for="ch" forName="Accent2" refType="w" fact="0.1481"/>
              <dgm:constr type="t" for="ch" forName="Accent2" refType="h" fact="0.1511"/>
              <dgm:constr type="w" for="ch" forName="Accent2" refType="w" fact="0.5331"/>
              <dgm:constr type="h" for="ch" forName="Accent2" refType="h" fact="0.2629"/>
              <dgm:constr type="l" for="ch" forName="Accent3" refType="w" fact="0"/>
              <dgm:constr type="t" for="ch" forName="Accent3" refType="h" fact="0.3027"/>
              <dgm:constr type="w" for="ch" forName="Accent3" refType="w" fact="0.5331"/>
              <dgm:constr type="h" for="ch" forName="Accent3" refType="h" fact="0.2629"/>
              <dgm:constr type="l" for="ch" forName="Accent4" refType="w" fact="0.1481"/>
              <dgm:constr type="t" for="ch" forName="Accent4" refType="h" fact="0.4541"/>
              <dgm:constr type="w" for="ch" forName="Accent4" refType="w" fact="0.5331"/>
              <dgm:constr type="h" for="ch" forName="Accent4" refType="h" fact="0.2629"/>
              <dgm:constr type="l" for="ch" forName="Accent5" refType="w" fact="0"/>
              <dgm:constr type="t" for="ch" forName="Accent5" refType="h" fact="0.6053"/>
              <dgm:constr type="w" for="ch" forName="Accent5" refType="w" fact="0.5331"/>
              <dgm:constr type="h" for="ch" forName="Accent5" refType="h" fact="0.2629"/>
              <dgm:constr type="l" for="ch" forName="Accent6" refType="w" fact="0.186"/>
              <dgm:constr type="t" for="ch" forName="Accent6" refType="h" fact="0.774"/>
              <dgm:constr type="w" for="ch" forName="Accent6" refType="w" fact="0.458"/>
              <dgm:constr type="h" for="ch" forName="Accent6" refType="h" fact="0.226"/>
              <dgm:constr type="l" for="ch" forName="Parent1" refType="w" fact="0.1171"/>
              <dgm:constr type="t" for="ch" forName="Parent1" refType="h" fact="0.0952"/>
              <dgm:constr type="w" for="ch" forName="Parent1" refType="w" fact="0.2975"/>
              <dgm:constr type="h" for="ch" forName="Parent1" refType="h" fact="0.0733"/>
              <dgm:constr type="l" for="ch" forName="Parent2" refType="w" fact="0.2658"/>
              <dgm:constr type="t" for="ch" forName="Parent2" refType="h" fact="0.2466"/>
              <dgm:constr type="w" for="ch" forName="Parent2" refType="w" fact="0.2975"/>
              <dgm:constr type="h" for="ch" forName="Parent2" refType="h" fact="0.0733"/>
              <dgm:constr type="l" for="ch" forName="Parent3" refType="w" fact="0.1171"/>
              <dgm:constr type="t" for="ch" forName="Parent3" refType="h" fact="0.3979"/>
              <dgm:constr type="w" for="ch" forName="Parent3" refType="w" fact="0.2975"/>
              <dgm:constr type="h" for="ch" forName="Parent3" refType="h" fact="0.0733"/>
              <dgm:constr type="l" for="ch" forName="Parent4" refType="w" fact="0.2658"/>
              <dgm:constr type="t" for="ch" forName="Parent4" refType="h" fact="0.5493"/>
              <dgm:constr type="w" for="ch" forName="Parent4" refType="w" fact="0.2975"/>
              <dgm:constr type="h" for="ch" forName="Parent4" refType="h" fact="0.0733"/>
              <dgm:constr type="l" for="ch" forName="Parent5" refType="w" fact="0.1171"/>
              <dgm:constr type="t" for="ch" forName="Parent5" refType="h" fact="0.7005"/>
              <dgm:constr type="w" for="ch" forName="Parent5" refType="w" fact="0.2975"/>
              <dgm:constr type="h" for="ch" forName="Parent5" refType="h" fact="0.0733"/>
              <dgm:constr type="l" for="ch" forName="Parent6" refType="w" fact="0.2658"/>
              <dgm:constr type="t" for="ch" forName="Parent6" refType="h" fact="0.8519"/>
              <dgm:constr type="w" for="ch" forName="Parent6" refType="w" fact="0.2975"/>
              <dgm:constr type="h" for="ch" forName="Parent6" refType="h" fact="0.0733"/>
              <dgm:constr type="l" for="ch" forName="Child1" refType="w" fact="0.5348"/>
              <dgm:constr type="t" for="ch" forName="Child1" refType="h" fact="0.078"/>
              <dgm:constr type="w" for="ch" forName="Child1" refType="w" fact="0.3196"/>
              <dgm:constr type="h" for="ch" forName="Child1" refType="h" fact="0.1046"/>
              <dgm:constr type="l" for="ch" forName="Child2" refType="w" fact="0.6804"/>
              <dgm:constr type="t" for="ch" forName="Child2" refType="h" fact="0.231"/>
              <dgm:constr type="w" for="ch" forName="Child2" refType="w" fact="0.3196"/>
              <dgm:constr type="h" for="ch" forName="Child2" refType="h" fact="0.1046"/>
              <dgm:constr type="l" for="ch" forName="Child3" refType="w" fact="0.5348"/>
              <dgm:constr type="t" for="ch" forName="Child3" refType="h" fact="0.3808"/>
              <dgm:constr type="w" for="ch" forName="Child3" refType="w" fact="0.3196"/>
              <dgm:constr type="h" for="ch" forName="Child3" refType="h" fact="0.1046"/>
              <dgm:constr type="l" for="ch" forName="Child4" refType="w" fact="0.6804"/>
              <dgm:constr type="t" for="ch" forName="Child4" refType="h" fact="0.5322"/>
              <dgm:constr type="w" for="ch" forName="Child4" refType="w" fact="0.3196"/>
              <dgm:constr type="h" for="ch" forName="Child4" refType="h" fact="0.1046"/>
              <dgm:constr type="l" for="ch" forName="Child5" refType="w" fact="0.5348"/>
              <dgm:constr type="t" for="ch" forName="Child5" refType="h" fact="0.6833"/>
              <dgm:constr type="w" for="ch" forName="Child5" refType="w" fact="0.3196"/>
              <dgm:constr type="h" for="ch" forName="Child5" refType="h" fact="0.1046"/>
              <dgm:constr type="l" for="ch" forName="Child6" refType="w" fact="0.6804"/>
              <dgm:constr type="t" for="ch" forName="Child6" refType="h" fact="0.8347"/>
              <dgm:constr type="w" for="ch" forName="Child6" refType="w" fact="0.3196"/>
              <dgm:constr type="h" for="ch" forName="Child6" refType="h" fact="0.1046"/>
            </dgm:constrLst>
          </dgm:if>
          <dgm:else name="Name19">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
              <dgm:constr type="t" for="ch" forName="Accent1" refType="h" fact="0"/>
              <dgm:constr type="w" for="ch" forName="Accent1" refType="w" fact="0.5331"/>
              <dgm:constr type="h" for="ch" forName="Accent1" refType="h" fact="0.2284"/>
              <dgm:constr type="l" for="ch" forName="Accent2" refType="w" fact="0.1481"/>
              <dgm:constr type="t" for="ch" forName="Accent2" refType="h" fact="0.1312"/>
              <dgm:constr type="w" for="ch" forName="Accent2" refType="w" fact="0.5331"/>
              <dgm:constr type="h" for="ch" forName="Accent2" refType="h" fact="0.2284"/>
              <dgm:constr type="l" for="ch" forName="Accent3" refType="w" fact="0"/>
              <dgm:constr type="t" for="ch" forName="Accent3" refType="h" fact="0.263"/>
              <dgm:constr type="w" for="ch" forName="Accent3" refType="w" fact="0.5331"/>
              <dgm:constr type="h" for="ch" forName="Accent3" refType="h" fact="0.2284"/>
              <dgm:constr type="l" for="ch" forName="Accent4" refType="w" fact="0.1481"/>
              <dgm:constr type="t" for="ch" forName="Accent4" refType="h" fact="0.3945"/>
              <dgm:constr type="w" for="ch" forName="Accent4" refType="w" fact="0.5331"/>
              <dgm:constr type="h" for="ch" forName="Accent4" refType="h" fact="0.2284"/>
              <dgm:constr type="l" for="ch" forName="Accent5" refType="w" fact="0"/>
              <dgm:constr type="t" for="ch" forName="Accent5" refType="h" fact="0.5258"/>
              <dgm:constr type="w" for="ch" forName="Accent5" refType="w" fact="0.5331"/>
              <dgm:constr type="h" for="ch" forName="Accent5" refType="h" fact="0.2284"/>
              <dgm:constr type="l" for="ch" forName="Accent6" refType="w" fact="0.1481"/>
              <dgm:constr type="t" for="ch" forName="Accent6" refType="h" fact="0.6573"/>
              <dgm:constr type="w" for="ch" forName="Accent6" refType="w" fact="0.5331"/>
              <dgm:constr type="h" for="ch" forName="Accent6" refType="h" fact="0.2284"/>
              <dgm:constr type="l" for="ch" forName="Accent7" refType="w" fact="0.0378"/>
              <dgm:constr type="t" for="ch" forName="Accent7" refType="h" fact="0.8037"/>
              <dgm:constr type="w" for="ch" forName="Accent7" refType="w" fact="0.458"/>
              <dgm:constr type="h" for="ch" forName="Accent7" refType="h" fact="0.1963"/>
              <dgm:constr type="l" for="ch" forName="Parent1" refType="w" fact="0.1171"/>
              <dgm:constr type="t" for="ch" forName="Parent1" refType="h" fact="0.0827"/>
              <dgm:constr type="w" for="ch" forName="Parent1" refType="w" fact="0.2975"/>
              <dgm:constr type="h" for="ch" forName="Parent1" refType="h" fact="0.0637"/>
              <dgm:constr type="l" for="ch" forName="Parent2" refType="w" fact="0.2658"/>
              <dgm:constr type="t" for="ch" forName="Parent2" refType="h" fact="0.2142"/>
              <dgm:constr type="w" for="ch" forName="Parent2" refType="w" fact="0.2975"/>
              <dgm:constr type="h" for="ch" forName="Parent2" refType="h" fact="0.0637"/>
              <dgm:constr type="l" for="ch" forName="Parent3" refType="w" fact="0.1171"/>
              <dgm:constr type="t" for="ch" forName="Parent3" refType="h" fact="0.3457"/>
              <dgm:constr type="w" for="ch" forName="Parent3" refType="w" fact="0.2975"/>
              <dgm:constr type="h" for="ch" forName="Parent3" refType="h" fact="0.0637"/>
              <dgm:constr type="l" for="ch" forName="Parent4" refType="w" fact="0.2658"/>
              <dgm:constr type="t" for="ch" forName="Parent4" refType="h" fact="0.4772"/>
              <dgm:constr type="w" for="ch" forName="Parent4" refType="w" fact="0.2975"/>
              <dgm:constr type="h" for="ch" forName="Parent4" refType="h" fact="0.0637"/>
              <dgm:constr type="l" for="ch" forName="Parent5" refType="w" fact="0.1171"/>
              <dgm:constr type="t" for="ch" forName="Parent5" refType="h" fact="0.6085"/>
              <dgm:constr type="w" for="ch" forName="Parent5" refType="w" fact="0.2975"/>
              <dgm:constr type="h" for="ch" forName="Parent5" refType="h" fact="0.0637"/>
              <dgm:constr type="l" for="ch" forName="Parent6" refType="w" fact="0.2658"/>
              <dgm:constr type="t" for="ch" forName="Parent6" refType="h" fact="0.74"/>
              <dgm:constr type="w" for="ch" forName="Parent6" refType="w" fact="0.2975"/>
              <dgm:constr type="h" for="ch" forName="Parent6" refType="h" fact="0.0637"/>
              <dgm:constr type="l" for="ch" forName="Parent7" refType="w" fact="0.1171"/>
              <dgm:constr type="t" for="ch" forName="Parent7" refType="h" fact="0.8715"/>
              <dgm:constr type="w" for="ch" forName="Parent7" refType="w" fact="0.2975"/>
              <dgm:constr type="h" for="ch" forName="Parent7" refType="h" fact="0.0637"/>
              <dgm:constr type="l" for="ch" forName="Child1" refType="w" fact="0.5348"/>
              <dgm:constr type="t" for="ch" forName="Child1" refType="h" fact="0.0678"/>
              <dgm:constr type="w" for="ch" forName="Child1" refType="w" fact="0.3196"/>
              <dgm:constr type="h" for="ch" forName="Child1" refType="h" fact="0.0908"/>
              <dgm:constr type="l" for="ch" forName="Child2" refType="w" fact="0.6804"/>
              <dgm:constr type="t" for="ch" forName="Child2" refType="h" fact="0.2006"/>
              <dgm:constr type="w" for="ch" forName="Child2" refType="w" fact="0.3196"/>
              <dgm:constr type="h" for="ch" forName="Child2" refType="h" fact="0.0908"/>
              <dgm:constr type="l" for="ch" forName="Child3" refType="w" fact="0.5348"/>
              <dgm:constr type="t" for="ch" forName="Child3" refType="h" fact="0.3308"/>
              <dgm:constr type="w" for="ch" forName="Child3" refType="w" fact="0.3196"/>
              <dgm:constr type="h" for="ch" forName="Child3" refType="h" fact="0.0908"/>
              <dgm:constr type="l" for="ch" forName="Child4" refType="w" fact="0.6804"/>
              <dgm:constr type="t" for="ch" forName="Child4" refType="h" fact="0.4623"/>
              <dgm:constr type="w" for="ch" forName="Child4" refType="w" fact="0.3196"/>
              <dgm:constr type="h" for="ch" forName="Child4" refType="h" fact="0.0908"/>
              <dgm:constr type="l" for="ch" forName="Child5" refType="w" fact="0.5348"/>
              <dgm:constr type="t" for="ch" forName="Child5" refType="h" fact="0.5936"/>
              <dgm:constr type="w" for="ch" forName="Child5" refType="w" fact="0.3196"/>
              <dgm:constr type="h" for="ch" forName="Child5" refType="h" fact="0.0908"/>
              <dgm:constr type="l" for="ch" forName="Child6" refType="w" fact="0.6804"/>
              <dgm:constr type="t" for="ch" forName="Child6" refType="h" fact="0.7251"/>
              <dgm:constr type="w" for="ch" forName="Child6" refType="w" fact="0.3196"/>
              <dgm:constr type="h" for="ch" forName="Child6" refType="h" fact="0.0908"/>
              <dgm:constr type="l" for="ch" forName="Child7" refType="w" fact="0.5348"/>
              <dgm:constr type="t" for="ch" forName="Child7" refType="h" fact="0.8579"/>
              <dgm:constr type="w" for="ch" forName="Child7" refType="w" fact="0.3196"/>
              <dgm:constr type="h" for="ch" forName="Child7" refType="h" fact="0.0908"/>
            </dgm:constrLst>
          </dgm:else>
        </dgm:choose>
      </dgm:else>
    </dgm:choose>
    <dgm:forEach name="wrapper" axis="self" ptType="parTrans">
      <dgm:forEach name="accentRepeat" axis="self">
        <dgm:layoutNode name="Accent" styleLbl="node1">
          <dgm:alg type="sp"/>
          <dgm:choose name="Name20">
            <dgm:if name="Name21" func="var" arg="dir" op="equ" val="norm">
              <dgm:choose name="Name22">
                <dgm:if name="Name23" axis="precedSib" ptType="node" func="cnt" op="equ" val="0">
                  <dgm:choose name="Name24">
                    <dgm:if name="Name25" axis="followSib" ptType="node" func="cnt" op="equ" val="0">
                      <dgm:shape xmlns:r="http://schemas.openxmlformats.org/officeDocument/2006/relationships" type="circularArrow" r:blip="">
                        <dgm:adjLst>
                          <dgm:adj idx="1" val="0.1098"/>
                          <dgm:adj idx="2" val="19.0387"/>
                          <dgm:adj idx="3" val="150"/>
                          <dgm:adj idx="4" val="180"/>
                          <dgm:adj idx="5" val="0.125"/>
                        </dgm:adjLst>
                      </dgm:shape>
                    </dgm:if>
                    <dgm:else name="Name26">
                      <dgm:shape xmlns:r="http://schemas.openxmlformats.org/officeDocument/2006/relationships" type="circularArrow" r:blip="">
                        <dgm:adjLst>
                          <dgm:adj idx="1" val="0.1098"/>
                          <dgm:adj idx="2" val="19.0387"/>
                          <dgm:adj idx="3" val="75"/>
                          <dgm:adj idx="4" val="180"/>
                          <dgm:adj idx="5" val="0.125"/>
                        </dgm:adjLst>
                      </dgm:shape>
                    </dgm:else>
                  </dgm:choose>
                </dgm:if>
                <dgm:else name="Name27">
                  <dgm:choose name="Name28">
                    <dgm:if name="Name29" axis="followSib" ptType="node" func="cnt" op="equ" val="0">
                      <dgm:choose name="Name30">
                        <dgm:if name="Name31" axis="precedSib" ptType="node" func="cnt" op="equ" val="1">
                          <dgm:shape xmlns:r="http://schemas.openxmlformats.org/officeDocument/2006/relationships" type="blockArc" r:blip="">
                            <dgm:adjLst>
                              <dgm:adj idx="1" val="0"/>
                              <dgm:adj idx="2" val="-45"/>
                              <dgm:adj idx="3" val="0.1274"/>
                            </dgm:adjLst>
                          </dgm:shape>
                        </dgm:if>
                        <dgm:if name="Name32" axis="precedSib" ptType="node" func="cnt" op="equ" val="2">
                          <dgm:shape xmlns:r="http://schemas.openxmlformats.org/officeDocument/2006/relationships" type="blockArc" r:blip="">
                            <dgm:adjLst>
                              <dgm:adj idx="1" val="-135"/>
                              <dgm:adj idx="2" val="180"/>
                              <dgm:adj idx="3" val="0.1274"/>
                            </dgm:adjLst>
                          </dgm:shape>
                        </dgm:if>
                        <dgm:if name="Name33" axis="precedSib" ptType="node" func="cnt" op="equ" val="3">
                          <dgm:shape xmlns:r="http://schemas.openxmlformats.org/officeDocument/2006/relationships" type="blockArc" r:blip="">
                            <dgm:adjLst>
                              <dgm:adj idx="1" val="0"/>
                              <dgm:adj idx="2" val="-45"/>
                              <dgm:adj idx="3" val="0.1274"/>
                            </dgm:adjLst>
                          </dgm:shape>
                        </dgm:if>
                        <dgm:if name="Name34" axis="precedSib" ptType="node" func="cnt" op="equ" val="4">
                          <dgm:shape xmlns:r="http://schemas.openxmlformats.org/officeDocument/2006/relationships" type="blockArc" r:blip="">
                            <dgm:adjLst>
                              <dgm:adj idx="1" val="-135"/>
                              <dgm:adj idx="2" val="180"/>
                              <dgm:adj idx="3" val="0.1274"/>
                            </dgm:adjLst>
                          </dgm:shape>
                        </dgm:if>
                        <dgm:if name="Name35" axis="precedSib" ptType="node" func="cnt" op="equ" val="5">
                          <dgm:shape xmlns:r="http://schemas.openxmlformats.org/officeDocument/2006/relationships" type="blockArc" r:blip="">
                            <dgm:adjLst>
                              <dgm:adj idx="1" val="0"/>
                              <dgm:adj idx="2" val="-45"/>
                              <dgm:adj idx="3" val="0.1274"/>
                            </dgm:adjLst>
                          </dgm:shape>
                        </dgm:if>
                        <dgm:if name="Name36" axis="precedSib" ptType="node" func="cnt" op="equ" val="6">
                          <dgm:shape xmlns:r="http://schemas.openxmlformats.org/officeDocument/2006/relationships" type="blockArc" r:blip="">
                            <dgm:adjLst>
                              <dgm:adj idx="1" val="-135"/>
                              <dgm:adj idx="2" val="180"/>
                              <dgm:adj idx="3" val="0.1274"/>
                            </dgm:adjLst>
                          </dgm:shape>
                        </dgm:if>
                        <dgm:else name="Name37"/>
                      </dgm:choose>
                    </dgm:if>
                    <dgm:else name="Name38">
                      <dgm:choose name="Name39">
                        <dgm:if name="Name40" axis="precedSib" ptType="node" func="cnt" op="equ" val="0">
                          <dgm:shape xmlns:r="http://schemas.openxmlformats.org/officeDocument/2006/relationships" type="blockArc" r:blip="">
                            <dgm:adjLst>
                              <dgm:adj idx="1" val="-133.1632"/>
                              <dgm:adj idx="2" val="65"/>
                              <dgm:adj idx="3" val="0.13"/>
                            </dgm:adjLst>
                          </dgm:shape>
                        </dgm:if>
                        <dgm:if name="Name41" axis="precedSib" ptType="node" func="cnt" op="equ" val="1">
                          <dgm:shape xmlns:r="http://schemas.openxmlformats.org/officeDocument/2006/relationships" type="leftCircularArrow" r:blip="">
                            <dgm:adjLst>
                              <dgm:adj idx="1" val="0.1098"/>
                              <dgm:adj idx="2" val="19.0387"/>
                              <dgm:adj idx="3" val="105"/>
                              <dgm:adj idx="4" val="-45"/>
                              <dgm:adj idx="5" val="0.125"/>
                            </dgm:adjLst>
                          </dgm:shape>
                        </dgm:if>
                        <dgm:if name="Name42" axis="precedSib" ptType="node" func="cnt" op="equ" val="2">
                          <dgm:shape xmlns:r="http://schemas.openxmlformats.org/officeDocument/2006/relationships" type="circularArrow" r:blip="">
                            <dgm:adjLst>
                              <dgm:adj idx="1" val="0.1098"/>
                              <dgm:adj idx="2" val="19.0387"/>
                              <dgm:adj idx="3" val="75"/>
                              <dgm:adj idx="4" val="-135"/>
                              <dgm:adj idx="5" val="0.125"/>
                            </dgm:adjLst>
                          </dgm:shape>
                        </dgm:if>
                        <dgm:if name="Name43" axis="precedSib" ptType="node" func="cnt" op="equ" val="3">
                          <dgm:shape xmlns:r="http://schemas.openxmlformats.org/officeDocument/2006/relationships" type="leftCircularArrow" r:blip="">
                            <dgm:adjLst>
                              <dgm:adj idx="1" val="0.1098"/>
                              <dgm:adj idx="2" val="19.0387"/>
                              <dgm:adj idx="3" val="105"/>
                              <dgm:adj idx="4" val="-45"/>
                              <dgm:adj idx="5" val="0.125"/>
                            </dgm:adjLst>
                          </dgm:shape>
                        </dgm:if>
                        <dgm:if name="Name44" axis="precedSib" ptType="node" func="cnt" op="equ" val="4">
                          <dgm:shape xmlns:r="http://schemas.openxmlformats.org/officeDocument/2006/relationships" type="circularArrow" r:blip="">
                            <dgm:adjLst>
                              <dgm:adj idx="1" val="0.1098"/>
                              <dgm:adj idx="2" val="19.0387"/>
                              <dgm:adj idx="3" val="75"/>
                              <dgm:adj idx="4" val="-135"/>
                              <dgm:adj idx="5" val="0.125"/>
                            </dgm:adjLst>
                          </dgm:shape>
                        </dgm:if>
                        <dgm:if name="Name45" axis="precedSib" ptType="node" func="cnt" op="equ" val="5">
                          <dgm:shape xmlns:r="http://schemas.openxmlformats.org/officeDocument/2006/relationships" type="leftCircularArrow" r:blip="">
                            <dgm:adjLst>
                              <dgm:adj idx="1" val="0.1098"/>
                              <dgm:adj idx="2" val="19.0387"/>
                              <dgm:adj idx="3" val="105"/>
                              <dgm:adj idx="4" val="-45"/>
                              <dgm:adj idx="5" val="0.125"/>
                            </dgm:adjLst>
                          </dgm:shape>
                        </dgm:if>
                        <dgm:if name="Name46" axis="precedSib" ptType="node" func="cnt" op="equ" val="6">
                          <dgm:shape xmlns:r="http://schemas.openxmlformats.org/officeDocument/2006/relationships" type="blockArc" r:blip="">
                            <dgm:adjLst>
                              <dgm:adj idx="1" val="-135"/>
                              <dgm:adj idx="2" val="180"/>
                              <dgm:adj idx="3" val="0.1274"/>
                            </dgm:adjLst>
                          </dgm:shape>
                        </dgm:if>
                        <dgm:else name="Name47"/>
                      </dgm:choose>
                    </dgm:else>
                  </dgm:choose>
                </dgm:else>
              </dgm:choose>
            </dgm:if>
            <dgm:else name="Name48">
              <dgm:choose name="Name49">
                <dgm:if name="Name50" axis="precedSib" ptType="node" func="cnt" op="equ" val="0">
                  <dgm:choose name="Name51">
                    <dgm:if name="Name52" axis="followSib" ptType="node" func="cnt" op="equ" val="0">
                      <dgm:shape xmlns:r="http://schemas.openxmlformats.org/officeDocument/2006/relationships" type="leftCircularArrow" r:blip="">
                        <dgm:adjLst>
                          <dgm:adj idx="1" val="0.1098"/>
                          <dgm:adj idx="2" val="19.0387"/>
                          <dgm:adj idx="3" val="30"/>
                          <dgm:adj idx="4" val="0"/>
                          <dgm:adj idx="5" val="0.125"/>
                        </dgm:adjLst>
                      </dgm:shape>
                    </dgm:if>
                    <dgm:else name="Name53">
                      <dgm:shape xmlns:r="http://schemas.openxmlformats.org/officeDocument/2006/relationships" type="leftCircularArrow" r:blip="">
                        <dgm:adjLst>
                          <dgm:adj idx="1" val="0.1098"/>
                          <dgm:adj idx="2" val="19.0387"/>
                          <dgm:adj idx="3" val="105"/>
                          <dgm:adj idx="4" val="0"/>
                          <dgm:adj idx="5" val="0.125"/>
                        </dgm:adjLst>
                      </dgm:shape>
                    </dgm:else>
                  </dgm:choose>
                </dgm:if>
                <dgm:else name="Name54">
                  <dgm:choose name="Name55">
                    <dgm:if name="Name56" axis="followSib" ptType="node" func="cnt" op="equ" val="0">
                      <dgm:choose name="Name57">
                        <dgm:if name="Name58" axis="precedSib" ptType="node" func="cnt" op="equ" val="1">
                          <dgm:shape xmlns:r="http://schemas.openxmlformats.org/officeDocument/2006/relationships" type="blockArc" r:blip="">
                            <dgm:adjLst>
                              <dgm:adj idx="1" val="-135"/>
                              <dgm:adj idx="2" val="180"/>
                              <dgm:adj idx="3" val="0.1274"/>
                            </dgm:adjLst>
                          </dgm:shape>
                        </dgm:if>
                        <dgm:if name="Name59" axis="precedSib" ptType="node" func="cnt" op="equ" val="2">
                          <dgm:shape xmlns:r="http://schemas.openxmlformats.org/officeDocument/2006/relationships" type="blockArc" r:blip="">
                            <dgm:adjLst>
                              <dgm:adj idx="1" val="0"/>
                              <dgm:adj idx="2" val="-45"/>
                              <dgm:adj idx="3" val="0.1274"/>
                            </dgm:adjLst>
                          </dgm:shape>
                        </dgm:if>
                        <dgm:if name="Name60" axis="precedSib" ptType="node" func="cnt" op="equ" val="3">
                          <dgm:shape xmlns:r="http://schemas.openxmlformats.org/officeDocument/2006/relationships" type="blockArc" r:blip="">
                            <dgm:adjLst>
                              <dgm:adj idx="1" val="-135"/>
                              <dgm:adj idx="2" val="180"/>
                              <dgm:adj idx="3" val="0.1274"/>
                            </dgm:adjLst>
                          </dgm:shape>
                        </dgm:if>
                        <dgm:if name="Name61" axis="precedSib" ptType="node" func="cnt" op="equ" val="4">
                          <dgm:shape xmlns:r="http://schemas.openxmlformats.org/officeDocument/2006/relationships" type="blockArc" r:blip="">
                            <dgm:adjLst>
                              <dgm:adj idx="1" val="0"/>
                              <dgm:adj idx="2" val="-45"/>
                              <dgm:adj idx="3" val="0.1274"/>
                            </dgm:adjLst>
                          </dgm:shape>
                        </dgm:if>
                        <dgm:if name="Name62" axis="precedSib" ptType="node" func="cnt" op="equ" val="5">
                          <dgm:shape xmlns:r="http://schemas.openxmlformats.org/officeDocument/2006/relationships" type="blockArc" r:blip="">
                            <dgm:adjLst>
                              <dgm:adj idx="1" val="-135"/>
                              <dgm:adj idx="2" val="180"/>
                              <dgm:adj idx="3" val="0.1274"/>
                            </dgm:adjLst>
                          </dgm:shape>
                        </dgm:if>
                        <dgm:if name="Name63" axis="precedSib" ptType="node" func="cnt" op="equ" val="6">
                          <dgm:shape xmlns:r="http://schemas.openxmlformats.org/officeDocument/2006/relationships" type="blockArc" r:blip="">
                            <dgm:adjLst>
                              <dgm:adj idx="1" val="0"/>
                              <dgm:adj idx="2" val="-45"/>
                              <dgm:adj idx="3" val="0.1274"/>
                            </dgm:adjLst>
                          </dgm:shape>
                        </dgm:if>
                        <dgm:else name="Name64"/>
                      </dgm:choose>
                    </dgm:if>
                    <dgm:else name="Name65">
                      <dgm:choose name="Name66">
                        <dgm:if name="Name67" axis="precedSib" ptType="node" func="cnt" op="equ" val="0">
                          <dgm:shape xmlns:r="http://schemas.openxmlformats.org/officeDocument/2006/relationships" type="blockArc" r:blip="">
                            <dgm:adjLst>
                              <dgm:adj idx="1" val="-133.1632"/>
                              <dgm:adj idx="2" val="65"/>
                              <dgm:adj idx="3" val="0.13"/>
                            </dgm:adjLst>
                          </dgm:shape>
                        </dgm:if>
                        <dgm:if name="Name68" axis="precedSib" ptType="node" func="cnt" op="equ" val="1">
                          <dgm:shape xmlns:r="http://schemas.openxmlformats.org/officeDocument/2006/relationships" type="circularArrow" r:blip="">
                            <dgm:adjLst>
                              <dgm:adj idx="1" val="0.1098"/>
                              <dgm:adj idx="2" val="19.0387"/>
                              <dgm:adj idx="3" val="75"/>
                              <dgm:adj idx="4" val="-135"/>
                              <dgm:adj idx="5" val="0.125"/>
                            </dgm:adjLst>
                          </dgm:shape>
                        </dgm:if>
                        <dgm:if name="Name69" axis="precedSib" ptType="node" func="cnt" op="equ" val="2">
                          <dgm:shape xmlns:r="http://schemas.openxmlformats.org/officeDocument/2006/relationships" type="leftCircularArrow" r:blip="">
                            <dgm:adjLst>
                              <dgm:adj idx="1" val="0.1098"/>
                              <dgm:adj idx="2" val="19.0387"/>
                              <dgm:adj idx="3" val="105"/>
                              <dgm:adj idx="4" val="-45"/>
                              <dgm:adj idx="5" val="0.125"/>
                            </dgm:adjLst>
                          </dgm:shape>
                        </dgm:if>
                        <dgm:if name="Name70" axis="precedSib" ptType="node" func="cnt" op="equ" val="3">
                          <dgm:shape xmlns:r="http://schemas.openxmlformats.org/officeDocument/2006/relationships" type="circularArrow" r:blip="">
                            <dgm:adjLst>
                              <dgm:adj idx="1" val="0.1098"/>
                              <dgm:adj idx="2" val="19.0387"/>
                              <dgm:adj idx="3" val="75"/>
                              <dgm:adj idx="4" val="-135"/>
                              <dgm:adj idx="5" val="0.125"/>
                            </dgm:adjLst>
                          </dgm:shape>
                        </dgm:if>
                        <dgm:if name="Name71" axis="precedSib" ptType="node" func="cnt" op="equ" val="4">
                          <dgm:shape xmlns:r="http://schemas.openxmlformats.org/officeDocument/2006/relationships" type="leftCircularArrow" r:blip="">
                            <dgm:adjLst>
                              <dgm:adj idx="1" val="0.1098"/>
                              <dgm:adj idx="2" val="19.0387"/>
                              <dgm:adj idx="3" val="105"/>
                              <dgm:adj idx="4" val="-45"/>
                              <dgm:adj idx="5" val="0.125"/>
                            </dgm:adjLst>
                          </dgm:shape>
                        </dgm:if>
                        <dgm:if name="Name72" axis="precedSib" ptType="node" func="cnt" op="equ" val="5">
                          <dgm:shape xmlns:r="http://schemas.openxmlformats.org/officeDocument/2006/relationships" type="circularArrow" r:blip="">
                            <dgm:adjLst>
                              <dgm:adj idx="1" val="0.1098"/>
                              <dgm:adj idx="2" val="19.0387"/>
                              <dgm:adj idx="3" val="75"/>
                              <dgm:adj idx="4" val="-135"/>
                              <dgm:adj idx="5" val="0.125"/>
                            </dgm:adjLst>
                          </dgm:shape>
                        </dgm:if>
                        <dgm:if name="Name73" axis="precedSib" ptType="node" func="cnt" op="equ" val="6">
                          <dgm:shape xmlns:r="http://schemas.openxmlformats.org/officeDocument/2006/relationships" type="blockArc" r:blip="">
                            <dgm:adjLst>
                              <dgm:adj idx="1" val="0"/>
                              <dgm:adj idx="2" val="-45"/>
                              <dgm:adj idx="3" val="0.1274"/>
                            </dgm:adjLst>
                          </dgm:shape>
                        </dgm:if>
                        <dgm:else name="Name74"/>
                      </dgm:choose>
                    </dgm:else>
                  </dgm:choose>
                </dgm:else>
              </dgm:choose>
            </dgm:else>
          </dgm:choose>
          <dgm:presOf/>
        </dgm:layoutNode>
      </dgm:forEach>
    </dgm:forEach>
    <dgm:forEach name="Name75" axis="ch" ptType="node" cnt="1">
      <dgm:layoutNode name="Accent1">
        <dgm:alg type="sp"/>
        <dgm:shape xmlns:r="http://schemas.openxmlformats.org/officeDocument/2006/relationships" r:blip="">
          <dgm:adjLst/>
        </dgm:shape>
        <dgm:presOf/>
        <dgm:constrLst/>
        <dgm:forEach name="Name76" ref="accentRepeat"/>
      </dgm:layoutNode>
      <dgm:choose name="Name77">
        <dgm:if name="Name78" axis="ch" ptType="node" func="cnt" op="gte" val="1">
          <dgm:layoutNode name="Child1"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79"/>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0" axis="ch" ptType="node" st="2" cnt="1">
      <dgm:layoutNode name="Accent2">
        <dgm:alg type="sp"/>
        <dgm:shape xmlns:r="http://schemas.openxmlformats.org/officeDocument/2006/relationships" r:blip="">
          <dgm:adjLst/>
        </dgm:shape>
        <dgm:presOf/>
        <dgm:constrLst/>
        <dgm:forEach name="Name81" ref="accentRepeat"/>
      </dgm:layoutNode>
      <dgm:choose name="Name82">
        <dgm:if name="Name83" axis="ch" ptType="node" func="cnt" op="gte" val="1">
          <dgm:layoutNode name="Child2"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4"/>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choose name="Name87">
        <dgm:if name="Name88" axis="ch" ptType="node" func="cnt" op="gte" val="1">
          <dgm:layoutNode name="Child3"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9"/>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0" axis="ch" ptType="node" st="4" cnt="1">
      <dgm:layoutNode name="Accent4">
        <dgm:alg type="sp"/>
        <dgm:shape xmlns:r="http://schemas.openxmlformats.org/officeDocument/2006/relationships" r:blip="">
          <dgm:adjLst/>
        </dgm:shape>
        <dgm:presOf/>
        <dgm:constrLst/>
        <dgm:forEach name="Name91" ref="accentRepeat"/>
      </dgm:layoutNode>
      <dgm:choose name="Name92">
        <dgm:if name="Name93" axis="ch" ptType="node" func="cnt" op="gte" val="1">
          <dgm:layoutNode name="Child4"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5" axis="ch" ptType="node" st="5" cnt="1">
      <dgm:layoutNode name="Accent5">
        <dgm:alg type="sp"/>
        <dgm:shape xmlns:r="http://schemas.openxmlformats.org/officeDocument/2006/relationships" r:blip="">
          <dgm:adjLst/>
        </dgm:shape>
        <dgm:presOf/>
        <dgm:constrLst/>
        <dgm:forEach name="Name96" ref="accentRepeat"/>
      </dgm:layoutNode>
      <dgm:choose name="Name97">
        <dgm:if name="Name98" axis="ch" ptType="node" func="cnt" op="gte" val="1">
          <dgm:layoutNode name="Child5"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9"/>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0" axis="ch" ptType="node" st="6" cnt="1">
      <dgm:layoutNode name="Accent6">
        <dgm:alg type="sp"/>
        <dgm:shape xmlns:r="http://schemas.openxmlformats.org/officeDocument/2006/relationships" r:blip="">
          <dgm:adjLst/>
        </dgm:shape>
        <dgm:presOf/>
        <dgm:constrLst/>
        <dgm:forEach name="Name101" ref="accentRepeat"/>
      </dgm:layoutNode>
      <dgm:choose name="Name102">
        <dgm:if name="Name103" axis="ch" ptType="node" func="cnt" op="gte" val="1">
          <dgm:layoutNode name="Child6"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4"/>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5" axis="ch" ptType="node" st="7" cnt="1">
      <dgm:layoutNode name="Accent7">
        <dgm:alg type="sp"/>
        <dgm:shape xmlns:r="http://schemas.openxmlformats.org/officeDocument/2006/relationships" r:blip="">
          <dgm:adjLst/>
        </dgm:shape>
        <dgm:presOf/>
        <dgm:constrLst/>
        <dgm:forEach name="Name106" ref="accentRepeat"/>
      </dgm:layoutNode>
      <dgm:choose name="Name107">
        <dgm:if name="Name108" axis="ch" ptType="node" func="cnt" op="gte" val="1">
          <dgm:layoutNode name="Child7"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9"/>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encabezado"/>
          <p:cNvSpPr>
            <a:spLocks noGrp="1"/>
          </p:cNvSpPr>
          <p:nvPr>
            <p:ph type="hdr" sz="quarter"/>
          </p:nvPr>
        </p:nvSpPr>
        <p:spPr>
          <a:xfrm>
            <a:off x="0" y="0"/>
            <a:ext cx="2945659" cy="496332"/>
          </a:xfrm>
          <a:prstGeom prst="rect">
            <a:avLst/>
          </a:prstGeom>
        </p:spPr>
        <p:txBody>
          <a:bodyPr vert="horz" lIns="91440" tIns="45720" rIns="91440" bIns="45720" rtlCol="0"/>
          <a:lstStyle>
            <a:lvl1pPr algn="l">
              <a:defRPr sz="1200"/>
            </a:lvl1pPr>
          </a:lstStyle>
          <a:p>
            <a:endParaRPr lang="es-ES"/>
          </a:p>
        </p:txBody>
      </p:sp>
      <p:sp>
        <p:nvSpPr>
          <p:cNvPr id="3" name="2 Marcador de fecha"/>
          <p:cNvSpPr>
            <a:spLocks noGrp="1"/>
          </p:cNvSpPr>
          <p:nvPr>
            <p:ph type="dt" sz="quarter" idx="1"/>
          </p:nvPr>
        </p:nvSpPr>
        <p:spPr>
          <a:xfrm>
            <a:off x="3850443" y="0"/>
            <a:ext cx="2945659" cy="496332"/>
          </a:xfrm>
          <a:prstGeom prst="rect">
            <a:avLst/>
          </a:prstGeom>
        </p:spPr>
        <p:txBody>
          <a:bodyPr vert="horz" lIns="91440" tIns="45720" rIns="91440" bIns="45720" rtlCol="0"/>
          <a:lstStyle>
            <a:lvl1pPr algn="r">
              <a:defRPr sz="1200"/>
            </a:lvl1pPr>
          </a:lstStyle>
          <a:p>
            <a:fld id="{F9874739-E477-43E2-8B27-A4F7487B42F6}" type="datetimeFigureOut">
              <a:rPr lang="es-ES" smtClean="0"/>
              <a:t>09/11/2021</a:t>
            </a:fld>
            <a:endParaRPr lang="es-ES"/>
          </a:p>
        </p:txBody>
      </p:sp>
      <p:sp>
        <p:nvSpPr>
          <p:cNvPr id="4" name="3 Marcador de pie de página"/>
          <p:cNvSpPr>
            <a:spLocks noGrp="1"/>
          </p:cNvSpPr>
          <p:nvPr>
            <p:ph type="ftr" sz="quarter" idx="2"/>
          </p:nvPr>
        </p:nvSpPr>
        <p:spPr>
          <a:xfrm>
            <a:off x="0" y="9428583"/>
            <a:ext cx="2945659" cy="496332"/>
          </a:xfrm>
          <a:prstGeom prst="rect">
            <a:avLst/>
          </a:prstGeom>
        </p:spPr>
        <p:txBody>
          <a:bodyPr vert="horz" lIns="91440" tIns="45720" rIns="91440" bIns="45720" rtlCol="0" anchor="b"/>
          <a:lstStyle>
            <a:lvl1pPr algn="l">
              <a:defRPr sz="1200"/>
            </a:lvl1pPr>
          </a:lstStyle>
          <a:p>
            <a:endParaRPr lang="es-ES"/>
          </a:p>
        </p:txBody>
      </p:sp>
      <p:sp>
        <p:nvSpPr>
          <p:cNvPr id="5" name="4 Marcador de número de diapositiva"/>
          <p:cNvSpPr>
            <a:spLocks noGrp="1"/>
          </p:cNvSpPr>
          <p:nvPr>
            <p:ph type="sldNum" sz="quarter" idx="3"/>
          </p:nvPr>
        </p:nvSpPr>
        <p:spPr>
          <a:xfrm>
            <a:off x="3850443" y="9428583"/>
            <a:ext cx="2945659" cy="496332"/>
          </a:xfrm>
          <a:prstGeom prst="rect">
            <a:avLst/>
          </a:prstGeom>
        </p:spPr>
        <p:txBody>
          <a:bodyPr vert="horz" lIns="91440" tIns="45720" rIns="91440" bIns="45720" rtlCol="0" anchor="b"/>
          <a:lstStyle>
            <a:lvl1pPr algn="r">
              <a:defRPr sz="1200"/>
            </a:lvl1pPr>
          </a:lstStyle>
          <a:p>
            <a:fld id="{8B00A298-037C-4338-BA63-2BA49C9208D6}" type="slidenum">
              <a:rPr lang="es-ES" smtClean="0"/>
              <a:t>‹Nº›</a:t>
            </a:fld>
            <a:endParaRPr lang="es-ES"/>
          </a:p>
        </p:txBody>
      </p:sp>
    </p:spTree>
    <p:extLst>
      <p:ext uri="{BB962C8B-B14F-4D97-AF65-F5344CB8AC3E}">
        <p14:creationId xmlns:p14="http://schemas.microsoft.com/office/powerpoint/2010/main" val="378864450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encabezado"/>
          <p:cNvSpPr>
            <a:spLocks noGrp="1"/>
          </p:cNvSpPr>
          <p:nvPr>
            <p:ph type="hdr" sz="quarter"/>
          </p:nvPr>
        </p:nvSpPr>
        <p:spPr>
          <a:xfrm>
            <a:off x="0" y="0"/>
            <a:ext cx="2945659" cy="496332"/>
          </a:xfrm>
          <a:prstGeom prst="rect">
            <a:avLst/>
          </a:prstGeom>
        </p:spPr>
        <p:txBody>
          <a:bodyPr vert="horz" lIns="91440" tIns="45720" rIns="91440" bIns="45720" rtlCol="0"/>
          <a:lstStyle>
            <a:lvl1pPr algn="l">
              <a:defRPr sz="1200"/>
            </a:lvl1pPr>
          </a:lstStyle>
          <a:p>
            <a:endParaRPr lang="es-ES"/>
          </a:p>
        </p:txBody>
      </p:sp>
      <p:sp>
        <p:nvSpPr>
          <p:cNvPr id="3" name="2 Marcador de fecha"/>
          <p:cNvSpPr>
            <a:spLocks noGrp="1"/>
          </p:cNvSpPr>
          <p:nvPr>
            <p:ph type="dt" idx="1"/>
          </p:nvPr>
        </p:nvSpPr>
        <p:spPr>
          <a:xfrm>
            <a:off x="3850443" y="0"/>
            <a:ext cx="2945659" cy="496332"/>
          </a:xfrm>
          <a:prstGeom prst="rect">
            <a:avLst/>
          </a:prstGeom>
        </p:spPr>
        <p:txBody>
          <a:bodyPr vert="horz" lIns="91440" tIns="45720" rIns="91440" bIns="45720" rtlCol="0"/>
          <a:lstStyle>
            <a:lvl1pPr algn="r">
              <a:defRPr sz="1200"/>
            </a:lvl1pPr>
          </a:lstStyle>
          <a:p>
            <a:fld id="{2CB02398-51E1-4667-A0F7-E97AD1F32962}" type="datetimeFigureOut">
              <a:rPr lang="es-ES" smtClean="0"/>
              <a:t>09/11/2021</a:t>
            </a:fld>
            <a:endParaRPr lang="es-ES"/>
          </a:p>
        </p:txBody>
      </p:sp>
      <p:sp>
        <p:nvSpPr>
          <p:cNvPr id="4" name="3 Marcador de imagen de diapositiva"/>
          <p:cNvSpPr>
            <a:spLocks noGrp="1" noRot="1" noChangeAspect="1"/>
          </p:cNvSpPr>
          <p:nvPr>
            <p:ph type="sldImg" idx="2"/>
          </p:nvPr>
        </p:nvSpPr>
        <p:spPr>
          <a:xfrm>
            <a:off x="90488" y="744538"/>
            <a:ext cx="6616700" cy="3722687"/>
          </a:xfrm>
          <a:prstGeom prst="rect">
            <a:avLst/>
          </a:prstGeom>
          <a:noFill/>
          <a:ln w="12700">
            <a:solidFill>
              <a:prstClr val="black"/>
            </a:solidFill>
          </a:ln>
        </p:spPr>
        <p:txBody>
          <a:bodyPr vert="horz" lIns="91440" tIns="45720" rIns="91440" bIns="45720" rtlCol="0" anchor="ctr"/>
          <a:lstStyle/>
          <a:p>
            <a:endParaRPr lang="es-ES"/>
          </a:p>
        </p:txBody>
      </p:sp>
      <p:sp>
        <p:nvSpPr>
          <p:cNvPr id="5" name="4 Marcador de notas"/>
          <p:cNvSpPr>
            <a:spLocks noGrp="1"/>
          </p:cNvSpPr>
          <p:nvPr>
            <p:ph type="body" sz="quarter" idx="3"/>
          </p:nvPr>
        </p:nvSpPr>
        <p:spPr>
          <a:xfrm>
            <a:off x="679768" y="4715153"/>
            <a:ext cx="5438140" cy="4466987"/>
          </a:xfrm>
          <a:prstGeom prst="rect">
            <a:avLst/>
          </a:prstGeom>
        </p:spPr>
        <p:txBody>
          <a:bodyPr vert="horz" lIns="91440" tIns="45720" rIns="91440" bIns="45720" rtlCol="0"/>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5 Marcador de pie de página"/>
          <p:cNvSpPr>
            <a:spLocks noGrp="1"/>
          </p:cNvSpPr>
          <p:nvPr>
            <p:ph type="ftr" sz="quarter" idx="4"/>
          </p:nvPr>
        </p:nvSpPr>
        <p:spPr>
          <a:xfrm>
            <a:off x="0" y="9428583"/>
            <a:ext cx="2945659" cy="496332"/>
          </a:xfrm>
          <a:prstGeom prst="rect">
            <a:avLst/>
          </a:prstGeom>
        </p:spPr>
        <p:txBody>
          <a:bodyPr vert="horz" lIns="91440" tIns="45720" rIns="91440" bIns="45720" rtlCol="0" anchor="b"/>
          <a:lstStyle>
            <a:lvl1pPr algn="l">
              <a:defRPr sz="1200"/>
            </a:lvl1pPr>
          </a:lstStyle>
          <a:p>
            <a:endParaRPr lang="es-ES"/>
          </a:p>
        </p:txBody>
      </p:sp>
      <p:sp>
        <p:nvSpPr>
          <p:cNvPr id="7" name="6 Marcador de número de diapositiva"/>
          <p:cNvSpPr>
            <a:spLocks noGrp="1"/>
          </p:cNvSpPr>
          <p:nvPr>
            <p:ph type="sldNum" sz="quarter" idx="5"/>
          </p:nvPr>
        </p:nvSpPr>
        <p:spPr>
          <a:xfrm>
            <a:off x="3850443" y="9428583"/>
            <a:ext cx="2945659" cy="496332"/>
          </a:xfrm>
          <a:prstGeom prst="rect">
            <a:avLst/>
          </a:prstGeom>
        </p:spPr>
        <p:txBody>
          <a:bodyPr vert="horz" lIns="91440" tIns="45720" rIns="91440" bIns="45720" rtlCol="0" anchor="b"/>
          <a:lstStyle>
            <a:lvl1pPr algn="r">
              <a:defRPr sz="1200"/>
            </a:lvl1pPr>
          </a:lstStyle>
          <a:p>
            <a:fld id="{F9470AB5-00EE-4A5C-AE4E-71B8EEE1046C}" type="slidenum">
              <a:rPr lang="es-ES" smtClean="0"/>
              <a:t>‹Nº›</a:t>
            </a:fld>
            <a:endParaRPr lang="es-ES"/>
          </a:p>
        </p:txBody>
      </p:sp>
    </p:spTree>
    <p:extLst>
      <p:ext uri="{BB962C8B-B14F-4D97-AF65-F5344CB8AC3E}">
        <p14:creationId xmlns:p14="http://schemas.microsoft.com/office/powerpoint/2010/main" val="31128304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3" Type="http://schemas.openxmlformats.org/officeDocument/2006/relationships/hyperlink" Target="https://www.udemy.com/the-complete-guide-to-angular-2/learn/lecture/6656522#overview" TargetMode="External"/><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3" Type="http://schemas.openxmlformats.org/officeDocument/2006/relationships/hyperlink" Target="https://stackoverflow.com/questions/39494058/behaviorsubject-vs-observable" TargetMode="External"/><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angular.io/guide/file-structure"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3" Type="http://schemas.openxmlformats.org/officeDocument/2006/relationships/hyperlink" Target="https://angular.io/guide/architecture-components#templates-and-views" TargetMode="External"/><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3" Type="http://schemas.openxmlformats.org/officeDocument/2006/relationships/hyperlink" Target="https://angular.io/guide/lazy-loading-ngmodules#lazy-loading-feature-modules" TargetMode="External"/><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docs.npmjs.com/misc/scripts" TargetMode="External"/><Relationship Id="rId2" Type="http://schemas.openxmlformats.org/officeDocument/2006/relationships/slide" Target="../slides/slide13.xml"/><Relationship Id="rId1" Type="http://schemas.openxmlformats.org/officeDocument/2006/relationships/notesMaster" Target="../notesMasters/notesMaster1.xml"/><Relationship Id="rId4" Type="http://schemas.openxmlformats.org/officeDocument/2006/relationships/hyperlink" Target="https://medium.com/noders/t%C3%BA-yo-y-package-json-9553929fb2e3" TargetMode="Externa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3" Type="http://schemas.openxmlformats.org/officeDocument/2006/relationships/hyperlink" Target="https://medium.com/@vamsivempati/a-guide-to-debugging-angular-applications-5a36bd88b4cf" TargetMode="External"/><Relationship Id="rId2" Type="http://schemas.openxmlformats.org/officeDocument/2006/relationships/slide" Target="../slides/slide137.xml"/><Relationship Id="rId1" Type="http://schemas.openxmlformats.org/officeDocument/2006/relationships/notesMaster" Target="../notesMasters/notesMaster1.xml"/><Relationship Id="rId4" Type="http://schemas.openxmlformats.org/officeDocument/2006/relationships/hyperlink" Target="https://blog.angularindepth.com/everything-you-need-to-know-about-debugging-angular-applications-d308ed8a51b4" TargetMode="External"/></Relationships>
</file>

<file path=ppt/notesSlides/_rels/notesSlide138.xml.rels><?xml version="1.0" encoding="UTF-8" standalone="yes"?>
<Relationships xmlns="http://schemas.openxmlformats.org/package/2006/relationships"><Relationship Id="rId3" Type="http://schemas.openxmlformats.org/officeDocument/2006/relationships/hyperlink" Target="https://blog.angularindepth.com/debug-angular-apps-in-production-without-revealing-source-maps-ab4a235edd85" TargetMode="External"/><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3" Type="http://schemas.openxmlformats.org/officeDocument/2006/relationships/hyperlink" Target="https://angular.io/guide/testing" TargetMode="External"/><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3" Type="http://schemas.openxmlformats.org/officeDocument/2006/relationships/hyperlink" Target="https://medium.com/@manivel45/angular-7-unit-testing-code-coverage-5c7a238315b6" TargetMode="External"/><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www.udemy.com/course/the-complete-guide-to-angular-2/learn/lecture/6656106#overview"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3" Type="http://schemas.openxmlformats.org/officeDocument/2006/relationships/hyperlink" Target="https://jameshenry.blog/typescript-classes-vs-interfaces/" TargetMode="External"/><Relationship Id="rId2" Type="http://schemas.openxmlformats.org/officeDocument/2006/relationships/slide" Target="../slides/slide46.xml"/><Relationship Id="rId1" Type="http://schemas.openxmlformats.org/officeDocument/2006/relationships/notesMaster" Target="../notesMasters/notesMaster1.xml"/><Relationship Id="rId4" Type="http://schemas.openxmlformats.org/officeDocument/2006/relationships/hyperlink" Target="https://ultimatecourses.com/blog/classes-vs-interfaces-in-typescript" TargetMode="Externa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3" Type="http://schemas.openxmlformats.org/officeDocument/2006/relationships/hyperlink" Target="https://www.udemy.com/course/the-complete-guide-to-angular-2/learn/lecture/6656106#overview" TargetMode="External"/><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a:xfrm>
            <a:off x="90488" y="744538"/>
            <a:ext cx="6616700" cy="3722687"/>
          </a:xfrm>
        </p:spPr>
      </p:sp>
      <p:sp>
        <p:nvSpPr>
          <p:cNvPr id="3" name="2 Marcador de notas"/>
          <p:cNvSpPr>
            <a:spLocks noGrp="1"/>
          </p:cNvSpPr>
          <p:nvPr>
            <p:ph type="body" idx="1"/>
          </p:nvPr>
        </p:nvSpPr>
        <p:spPr/>
        <p:txBody>
          <a:bodyPr/>
          <a:lstStyle/>
          <a:p>
            <a:endParaRPr lang="es-ES" dirty="0"/>
          </a:p>
        </p:txBody>
      </p:sp>
      <p:sp>
        <p:nvSpPr>
          <p:cNvPr id="4" name="3 Marcador de número de diapositiva"/>
          <p:cNvSpPr>
            <a:spLocks noGrp="1"/>
          </p:cNvSpPr>
          <p:nvPr>
            <p:ph type="sldNum" sz="quarter" idx="10"/>
          </p:nvPr>
        </p:nvSpPr>
        <p:spPr/>
        <p:txBody>
          <a:bodyPr/>
          <a:lstStyle/>
          <a:p>
            <a:fld id="{F9470AB5-00EE-4A5C-AE4E-71B8EEE1046C}" type="slidenum">
              <a:rPr lang="es-ES" smtClean="0"/>
              <a:t>1</a:t>
            </a:fld>
            <a:endParaRPr lang="es-ES"/>
          </a:p>
        </p:txBody>
      </p:sp>
    </p:spTree>
    <p:extLst>
      <p:ext uri="{BB962C8B-B14F-4D97-AF65-F5344CB8AC3E}">
        <p14:creationId xmlns:p14="http://schemas.microsoft.com/office/powerpoint/2010/main" val="22008708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90488" y="744538"/>
            <a:ext cx="6616700" cy="3722687"/>
          </a:xfrm>
        </p:spPr>
      </p:sp>
      <p:sp>
        <p:nvSpPr>
          <p:cNvPr id="3" name="Marcador de notas 2"/>
          <p:cNvSpPr>
            <a:spLocks noGrp="1"/>
          </p:cNvSpPr>
          <p:nvPr>
            <p:ph type="body" idx="1"/>
          </p:nvPr>
        </p:nvSpPr>
        <p:spPr/>
        <p:txBody>
          <a:bodyPr/>
          <a:lstStyle/>
          <a:p>
            <a:r>
              <a:rPr lang="en-US" dirty="0"/>
              <a:t>An integrated development environment (IDE) is a software application that provides comprehensive facilities to computer programmers for software development. An IDE normally consists of at least a source code editor, build automation tools, and a debugger.</a:t>
            </a:r>
            <a:endParaRPr lang="es-ES" dirty="0"/>
          </a:p>
        </p:txBody>
      </p:sp>
      <p:sp>
        <p:nvSpPr>
          <p:cNvPr id="4" name="Marcador de número de diapositiva 3"/>
          <p:cNvSpPr>
            <a:spLocks noGrp="1"/>
          </p:cNvSpPr>
          <p:nvPr>
            <p:ph type="sldNum" sz="quarter" idx="10"/>
          </p:nvPr>
        </p:nvSpPr>
        <p:spPr/>
        <p:txBody>
          <a:bodyPr/>
          <a:lstStyle/>
          <a:p>
            <a:fld id="{F9470AB5-00EE-4A5C-AE4E-71B8EEE1046C}" type="slidenum">
              <a:rPr lang="es-ES" smtClean="0"/>
              <a:t>10</a:t>
            </a:fld>
            <a:endParaRPr lang="es-ES"/>
          </a:p>
        </p:txBody>
      </p:sp>
    </p:spTree>
    <p:extLst>
      <p:ext uri="{BB962C8B-B14F-4D97-AF65-F5344CB8AC3E}">
        <p14:creationId xmlns:p14="http://schemas.microsoft.com/office/powerpoint/2010/main" val="256016292"/>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90488" y="744538"/>
            <a:ext cx="6616700" cy="3722687"/>
          </a:xfrm>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Video </a:t>
            </a:r>
            <a:r>
              <a:rPr lang="es-ES" dirty="0" err="1"/>
              <a:t>Async</a:t>
            </a:r>
            <a:r>
              <a:rPr lang="es-ES" dirty="0"/>
              <a:t> </a:t>
            </a:r>
            <a:r>
              <a:rPr lang="es-ES" dirty="0" err="1"/>
              <a:t>Validator</a:t>
            </a:r>
            <a:r>
              <a:rPr lang="es-ES"/>
              <a:t>:</a:t>
            </a:r>
            <a:r>
              <a:rPr lang="es-ES" baseline="0"/>
              <a:t> </a:t>
            </a:r>
            <a:r>
              <a:rPr lang="es-ES">
                <a:hlinkClick r:id="rId3"/>
              </a:rPr>
              <a:t>https://www.udemy.com/the-complete-guide-to-angular-2/learn/lecture/6656522#overview</a:t>
            </a:r>
            <a:endParaRPr lang="es-ES"/>
          </a:p>
        </p:txBody>
      </p:sp>
      <p:sp>
        <p:nvSpPr>
          <p:cNvPr id="4" name="Marcador de número de diapositiva 3"/>
          <p:cNvSpPr>
            <a:spLocks noGrp="1"/>
          </p:cNvSpPr>
          <p:nvPr>
            <p:ph type="sldNum" sz="quarter" idx="10"/>
          </p:nvPr>
        </p:nvSpPr>
        <p:spPr/>
        <p:txBody>
          <a:bodyPr/>
          <a:lstStyle/>
          <a:p>
            <a:fld id="{F9470AB5-00EE-4A5C-AE4E-71B8EEE1046C}" type="slidenum">
              <a:rPr lang="es-ES" smtClean="0"/>
              <a:t>100</a:t>
            </a:fld>
            <a:endParaRPr lang="es-ES"/>
          </a:p>
        </p:txBody>
      </p:sp>
    </p:spTree>
    <p:extLst>
      <p:ext uri="{BB962C8B-B14F-4D97-AF65-F5344CB8AC3E}">
        <p14:creationId xmlns:p14="http://schemas.microsoft.com/office/powerpoint/2010/main" val="1702900976"/>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90488" y="744538"/>
            <a:ext cx="6616700" cy="3722687"/>
          </a:xfrm>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dirty="0"/>
          </a:p>
        </p:txBody>
      </p:sp>
      <p:sp>
        <p:nvSpPr>
          <p:cNvPr id="4" name="Marcador de número de diapositiva 3"/>
          <p:cNvSpPr>
            <a:spLocks noGrp="1"/>
          </p:cNvSpPr>
          <p:nvPr>
            <p:ph type="sldNum" sz="quarter" idx="10"/>
          </p:nvPr>
        </p:nvSpPr>
        <p:spPr/>
        <p:txBody>
          <a:bodyPr/>
          <a:lstStyle/>
          <a:p>
            <a:fld id="{F9470AB5-00EE-4A5C-AE4E-71B8EEE1046C}" type="slidenum">
              <a:rPr lang="es-ES" smtClean="0"/>
              <a:t>101</a:t>
            </a:fld>
            <a:endParaRPr lang="es-ES"/>
          </a:p>
        </p:txBody>
      </p:sp>
    </p:spTree>
    <p:extLst>
      <p:ext uri="{BB962C8B-B14F-4D97-AF65-F5344CB8AC3E}">
        <p14:creationId xmlns:p14="http://schemas.microsoft.com/office/powerpoint/2010/main" val="4172717343"/>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90488" y="744538"/>
            <a:ext cx="6616700" cy="3722687"/>
          </a:xfrm>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dirty="0"/>
          </a:p>
        </p:txBody>
      </p:sp>
      <p:sp>
        <p:nvSpPr>
          <p:cNvPr id="4" name="Marcador de número de diapositiva 3"/>
          <p:cNvSpPr>
            <a:spLocks noGrp="1"/>
          </p:cNvSpPr>
          <p:nvPr>
            <p:ph type="sldNum" sz="quarter" idx="10"/>
          </p:nvPr>
        </p:nvSpPr>
        <p:spPr/>
        <p:txBody>
          <a:bodyPr/>
          <a:lstStyle/>
          <a:p>
            <a:fld id="{F9470AB5-00EE-4A5C-AE4E-71B8EEE1046C}" type="slidenum">
              <a:rPr lang="es-ES" smtClean="0"/>
              <a:t>102</a:t>
            </a:fld>
            <a:endParaRPr lang="es-ES"/>
          </a:p>
        </p:txBody>
      </p:sp>
    </p:spTree>
    <p:extLst>
      <p:ext uri="{BB962C8B-B14F-4D97-AF65-F5344CB8AC3E}">
        <p14:creationId xmlns:p14="http://schemas.microsoft.com/office/powerpoint/2010/main" val="3448116401"/>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90488" y="744538"/>
            <a:ext cx="6616700" cy="3722687"/>
          </a:xfrm>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F9470AB5-00EE-4A5C-AE4E-71B8EEE1046C}" type="slidenum">
              <a:rPr lang="es-ES" smtClean="0"/>
              <a:t>103</a:t>
            </a:fld>
            <a:endParaRPr lang="es-ES"/>
          </a:p>
        </p:txBody>
      </p:sp>
    </p:spTree>
    <p:extLst>
      <p:ext uri="{BB962C8B-B14F-4D97-AF65-F5344CB8AC3E}">
        <p14:creationId xmlns:p14="http://schemas.microsoft.com/office/powerpoint/2010/main" val="1775566660"/>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90488" y="744538"/>
            <a:ext cx="6616700" cy="3722687"/>
          </a:xfrm>
        </p:spPr>
      </p:sp>
      <p:sp>
        <p:nvSpPr>
          <p:cNvPr id="3" name="Marcador de notas 2"/>
          <p:cNvSpPr>
            <a:spLocks noGrp="1"/>
          </p:cNvSpPr>
          <p:nvPr>
            <p:ph type="body" idx="1"/>
          </p:nvPr>
        </p:nvSpPr>
        <p:spPr/>
        <p:txBody>
          <a:bodyPr/>
          <a:lstStyle/>
          <a:p>
            <a:r>
              <a:rPr lang="en-US" sz="1200" b="0" i="0" kern="1200" dirty="0" err="1">
                <a:solidFill>
                  <a:schemeClr val="tx1"/>
                </a:solidFill>
                <a:effectLst/>
                <a:latin typeface="+mn-lt"/>
                <a:ea typeface="+mn-ea"/>
                <a:cs typeface="+mn-cs"/>
              </a:rPr>
              <a:t>ReactiveX</a:t>
            </a:r>
            <a:r>
              <a:rPr lang="en-US" sz="1200" b="0" i="0" kern="1200" dirty="0">
                <a:solidFill>
                  <a:schemeClr val="tx1"/>
                </a:solidFill>
                <a:effectLst/>
                <a:latin typeface="+mn-lt"/>
                <a:ea typeface="+mn-ea"/>
                <a:cs typeface="+mn-cs"/>
              </a:rPr>
              <a:t> is a library for composing asynchronous and event-based programs by using observable sequences.</a:t>
            </a:r>
          </a:p>
          <a:p>
            <a:r>
              <a:rPr lang="en-US" sz="1200" b="0" i="0" kern="1200" dirty="0">
                <a:solidFill>
                  <a:schemeClr val="tx1"/>
                </a:solidFill>
                <a:effectLst/>
                <a:latin typeface="+mn-lt"/>
                <a:ea typeface="+mn-ea"/>
                <a:cs typeface="+mn-cs"/>
              </a:rPr>
              <a:t>It extends </a:t>
            </a:r>
            <a:r>
              <a:rPr lang="en-US" sz="1200" b="0" i="0" u="none" strike="noStrike" kern="1200" dirty="0">
                <a:solidFill>
                  <a:schemeClr val="tx1"/>
                </a:solidFill>
                <a:effectLst/>
                <a:latin typeface="+mn-lt"/>
                <a:ea typeface="+mn-ea"/>
                <a:cs typeface="+mn-cs"/>
              </a:rPr>
              <a:t>the observer pattern</a:t>
            </a:r>
            <a:r>
              <a:rPr lang="en-US" sz="1200" b="0" i="0" kern="1200" dirty="0">
                <a:solidFill>
                  <a:schemeClr val="tx1"/>
                </a:solidFill>
                <a:effectLst/>
                <a:latin typeface="+mn-lt"/>
                <a:ea typeface="+mn-ea"/>
                <a:cs typeface="+mn-cs"/>
              </a:rPr>
              <a:t> to support sequences of data and/or events and adds operators that allow you to compose sequences together declaratively while abstracting away concerns about things like low-level threading, synchronization, thread-safety, concurrent data structures, and non-blocking I/O.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RxJS is a library for reactive programming using Observables, to make it easier to compose asynchronous or callback-based code. It is the JS implementation of </a:t>
            </a:r>
            <a:r>
              <a:rPr lang="en-US" sz="1200" b="0" i="0" kern="1200" dirty="0" err="1">
                <a:solidFill>
                  <a:schemeClr val="tx1"/>
                </a:solidFill>
                <a:effectLst/>
                <a:latin typeface="+mn-lt"/>
                <a:ea typeface="+mn-ea"/>
                <a:cs typeface="+mn-cs"/>
              </a:rPr>
              <a:t>ReactiveX</a:t>
            </a:r>
            <a:r>
              <a:rPr lang="en-US" sz="1200" b="0" i="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Observables</a:t>
            </a:r>
            <a:r>
              <a:rPr lang="en-US" sz="1200" b="0" i="0" kern="1200" baseline="0" dirty="0">
                <a:solidFill>
                  <a:schemeClr val="tx1"/>
                </a:solidFill>
                <a:effectLst/>
                <a:latin typeface="+mn-lt"/>
                <a:ea typeface="+mn-ea"/>
                <a:cs typeface="+mn-cs"/>
              </a:rPr>
              <a:t> are a feature added by other third-party package (RxJS), not by Angular but heavily used by Angular, which allows to easily work with asynchronous tasks. So an Observable is an easy way to subscribe to some event which might happen in the future, to then execute some code when it happens without having to wait for it. </a:t>
            </a:r>
            <a:endParaRPr lang="es-ES" dirty="0"/>
          </a:p>
        </p:txBody>
      </p:sp>
      <p:sp>
        <p:nvSpPr>
          <p:cNvPr id="4" name="Marcador de número de diapositiva 3"/>
          <p:cNvSpPr>
            <a:spLocks noGrp="1"/>
          </p:cNvSpPr>
          <p:nvPr>
            <p:ph type="sldNum" sz="quarter" idx="10"/>
          </p:nvPr>
        </p:nvSpPr>
        <p:spPr/>
        <p:txBody>
          <a:bodyPr/>
          <a:lstStyle/>
          <a:p>
            <a:fld id="{F9470AB5-00EE-4A5C-AE4E-71B8EEE1046C}" type="slidenum">
              <a:rPr lang="es-ES" smtClean="0"/>
              <a:t>104</a:t>
            </a:fld>
            <a:endParaRPr lang="es-ES"/>
          </a:p>
        </p:txBody>
      </p:sp>
    </p:spTree>
    <p:extLst>
      <p:ext uri="{BB962C8B-B14F-4D97-AF65-F5344CB8AC3E}">
        <p14:creationId xmlns:p14="http://schemas.microsoft.com/office/powerpoint/2010/main" val="3524685213"/>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90488" y="744538"/>
            <a:ext cx="6616700" cy="3722687"/>
          </a:xfrm>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F9470AB5-00EE-4A5C-AE4E-71B8EEE1046C}" type="slidenum">
              <a:rPr lang="es-ES" smtClean="0"/>
              <a:t>105</a:t>
            </a:fld>
            <a:endParaRPr lang="es-ES"/>
          </a:p>
        </p:txBody>
      </p:sp>
    </p:spTree>
    <p:extLst>
      <p:ext uri="{BB962C8B-B14F-4D97-AF65-F5344CB8AC3E}">
        <p14:creationId xmlns:p14="http://schemas.microsoft.com/office/powerpoint/2010/main" val="1026406520"/>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90488" y="744538"/>
            <a:ext cx="6616700" cy="3722687"/>
          </a:xfrm>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F9470AB5-00EE-4A5C-AE4E-71B8EEE1046C}" type="slidenum">
              <a:rPr lang="es-ES" smtClean="0"/>
              <a:t>106</a:t>
            </a:fld>
            <a:endParaRPr lang="es-ES"/>
          </a:p>
        </p:txBody>
      </p:sp>
    </p:spTree>
    <p:extLst>
      <p:ext uri="{BB962C8B-B14F-4D97-AF65-F5344CB8AC3E}">
        <p14:creationId xmlns:p14="http://schemas.microsoft.com/office/powerpoint/2010/main" val="2950962463"/>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90488" y="744538"/>
            <a:ext cx="6616700" cy="3722687"/>
          </a:xfrm>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200" b="0" i="0" kern="1200" dirty="0">
                <a:solidFill>
                  <a:schemeClr val="tx1"/>
                </a:solidFill>
                <a:effectLst/>
                <a:latin typeface="+mn-lt"/>
                <a:ea typeface="+mn-ea"/>
                <a:cs typeface="+mn-cs"/>
              </a:rPr>
              <a:t>Differences</a:t>
            </a:r>
            <a:r>
              <a:rPr lang="es-ES" sz="1200" b="0" i="0" kern="1200" baseline="0" dirty="0">
                <a:solidFill>
                  <a:schemeClr val="tx1"/>
                </a:solidFill>
                <a:effectLst/>
                <a:latin typeface="+mn-lt"/>
                <a:ea typeface="+mn-ea"/>
                <a:cs typeface="+mn-cs"/>
              </a:rPr>
              <a:t> between Subject and BehaviourSubject: </a:t>
            </a:r>
            <a:r>
              <a:rPr lang="es-ES" dirty="0">
                <a:hlinkClick r:id="rId3"/>
              </a:rPr>
              <a:t>https://stackoverflow.com/questions/39494058/behaviorsubject-vs-observable</a:t>
            </a:r>
            <a:endParaRPr lang="es-ES" dirty="0"/>
          </a:p>
        </p:txBody>
      </p:sp>
      <p:sp>
        <p:nvSpPr>
          <p:cNvPr id="4" name="Marcador de número de diapositiva 3"/>
          <p:cNvSpPr>
            <a:spLocks noGrp="1"/>
          </p:cNvSpPr>
          <p:nvPr>
            <p:ph type="sldNum" sz="quarter" idx="10"/>
          </p:nvPr>
        </p:nvSpPr>
        <p:spPr/>
        <p:txBody>
          <a:bodyPr/>
          <a:lstStyle/>
          <a:p>
            <a:fld id="{F9470AB5-00EE-4A5C-AE4E-71B8EEE1046C}" type="slidenum">
              <a:rPr lang="es-ES" smtClean="0"/>
              <a:t>107</a:t>
            </a:fld>
            <a:endParaRPr lang="es-ES"/>
          </a:p>
        </p:txBody>
      </p:sp>
    </p:spTree>
    <p:extLst>
      <p:ext uri="{BB962C8B-B14F-4D97-AF65-F5344CB8AC3E}">
        <p14:creationId xmlns:p14="http://schemas.microsoft.com/office/powerpoint/2010/main" val="3925143296"/>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90488" y="744538"/>
            <a:ext cx="6616700" cy="3722687"/>
          </a:xfrm>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F9470AB5-00EE-4A5C-AE4E-71B8EEE1046C}" type="slidenum">
              <a:rPr lang="es-ES" smtClean="0"/>
              <a:t>108</a:t>
            </a:fld>
            <a:endParaRPr lang="es-ES"/>
          </a:p>
        </p:txBody>
      </p:sp>
    </p:spTree>
    <p:extLst>
      <p:ext uri="{BB962C8B-B14F-4D97-AF65-F5344CB8AC3E}">
        <p14:creationId xmlns:p14="http://schemas.microsoft.com/office/powerpoint/2010/main" val="1584951466"/>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90488" y="744538"/>
            <a:ext cx="6616700" cy="3722687"/>
          </a:xfrm>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dirty="0"/>
          </a:p>
        </p:txBody>
      </p:sp>
      <p:sp>
        <p:nvSpPr>
          <p:cNvPr id="4" name="Marcador de número de diapositiva 3"/>
          <p:cNvSpPr>
            <a:spLocks noGrp="1"/>
          </p:cNvSpPr>
          <p:nvPr>
            <p:ph type="sldNum" sz="quarter" idx="10"/>
          </p:nvPr>
        </p:nvSpPr>
        <p:spPr/>
        <p:txBody>
          <a:bodyPr/>
          <a:lstStyle/>
          <a:p>
            <a:fld id="{F9470AB5-00EE-4A5C-AE4E-71B8EEE1046C}" type="slidenum">
              <a:rPr lang="es-ES" smtClean="0"/>
              <a:t>109</a:t>
            </a:fld>
            <a:endParaRPr lang="es-ES"/>
          </a:p>
        </p:txBody>
      </p:sp>
    </p:spTree>
    <p:extLst>
      <p:ext uri="{BB962C8B-B14F-4D97-AF65-F5344CB8AC3E}">
        <p14:creationId xmlns:p14="http://schemas.microsoft.com/office/powerpoint/2010/main" val="15533257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90488" y="744538"/>
            <a:ext cx="6616700" cy="3722687"/>
          </a:xfrm>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kern="1200" dirty="0">
                <a:solidFill>
                  <a:schemeClr val="tx1"/>
                </a:solidFill>
                <a:effectLst/>
                <a:latin typeface="+mn-lt"/>
                <a:ea typeface="+mn-ea"/>
                <a:cs typeface="+mn-cs"/>
              </a:rPr>
              <a:t>This tool allows to create, manages, builds and test Angular projects locally while developing. It makes it easy to create an application, generate components, routes, services and pipes with a simple command through a terminal window in the code editor. It automatically creates the set of needed files with a default structure and sets up the app module declaring there is a new element on the application, making the development of them become more effective.</a:t>
            </a:r>
            <a:endParaRPr lang="es-ES" sz="1000" kern="1200" dirty="0">
              <a:solidFill>
                <a:schemeClr val="tx1"/>
              </a:solidFill>
              <a:effectLst/>
              <a:latin typeface="+mn-lt"/>
              <a:ea typeface="+mn-ea"/>
              <a:cs typeface="+mn-cs"/>
            </a:endParaRPr>
          </a:p>
          <a:p>
            <a:endParaRPr lang="es-ES" dirty="0"/>
          </a:p>
        </p:txBody>
      </p:sp>
      <p:sp>
        <p:nvSpPr>
          <p:cNvPr id="4" name="Marcador de número de diapositiva 3"/>
          <p:cNvSpPr>
            <a:spLocks noGrp="1"/>
          </p:cNvSpPr>
          <p:nvPr>
            <p:ph type="sldNum" sz="quarter" idx="10"/>
          </p:nvPr>
        </p:nvSpPr>
        <p:spPr/>
        <p:txBody>
          <a:bodyPr/>
          <a:lstStyle/>
          <a:p>
            <a:fld id="{F9470AB5-00EE-4A5C-AE4E-71B8EEE1046C}" type="slidenum">
              <a:rPr lang="es-ES" smtClean="0"/>
              <a:t>11</a:t>
            </a:fld>
            <a:endParaRPr lang="es-ES"/>
          </a:p>
        </p:txBody>
      </p:sp>
    </p:spTree>
    <p:extLst>
      <p:ext uri="{BB962C8B-B14F-4D97-AF65-F5344CB8AC3E}">
        <p14:creationId xmlns:p14="http://schemas.microsoft.com/office/powerpoint/2010/main" val="2687317306"/>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90488" y="744538"/>
            <a:ext cx="6616700" cy="3722687"/>
          </a:xfrm>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dirty="0"/>
          </a:p>
        </p:txBody>
      </p:sp>
      <p:sp>
        <p:nvSpPr>
          <p:cNvPr id="4" name="Marcador de número de diapositiva 3"/>
          <p:cNvSpPr>
            <a:spLocks noGrp="1"/>
          </p:cNvSpPr>
          <p:nvPr>
            <p:ph type="sldNum" sz="quarter" idx="10"/>
          </p:nvPr>
        </p:nvSpPr>
        <p:spPr/>
        <p:txBody>
          <a:bodyPr/>
          <a:lstStyle/>
          <a:p>
            <a:fld id="{F9470AB5-00EE-4A5C-AE4E-71B8EEE1046C}" type="slidenum">
              <a:rPr lang="es-ES" smtClean="0"/>
              <a:t>110</a:t>
            </a:fld>
            <a:endParaRPr lang="es-ES"/>
          </a:p>
        </p:txBody>
      </p:sp>
    </p:spTree>
    <p:extLst>
      <p:ext uri="{BB962C8B-B14F-4D97-AF65-F5344CB8AC3E}">
        <p14:creationId xmlns:p14="http://schemas.microsoft.com/office/powerpoint/2010/main" val="586043461"/>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90488" y="744538"/>
            <a:ext cx="6616700" cy="3722687"/>
          </a:xfrm>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dirty="0"/>
          </a:p>
        </p:txBody>
      </p:sp>
      <p:sp>
        <p:nvSpPr>
          <p:cNvPr id="4" name="Marcador de número de diapositiva 3"/>
          <p:cNvSpPr>
            <a:spLocks noGrp="1"/>
          </p:cNvSpPr>
          <p:nvPr>
            <p:ph type="sldNum" sz="quarter" idx="10"/>
          </p:nvPr>
        </p:nvSpPr>
        <p:spPr/>
        <p:txBody>
          <a:bodyPr/>
          <a:lstStyle/>
          <a:p>
            <a:fld id="{F9470AB5-00EE-4A5C-AE4E-71B8EEE1046C}" type="slidenum">
              <a:rPr lang="es-ES" smtClean="0"/>
              <a:t>111</a:t>
            </a:fld>
            <a:endParaRPr lang="es-ES"/>
          </a:p>
        </p:txBody>
      </p:sp>
    </p:spTree>
    <p:extLst>
      <p:ext uri="{BB962C8B-B14F-4D97-AF65-F5344CB8AC3E}">
        <p14:creationId xmlns:p14="http://schemas.microsoft.com/office/powerpoint/2010/main" val="1718110590"/>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90488" y="744538"/>
            <a:ext cx="6616700" cy="3722687"/>
          </a:xfrm>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dirty="0"/>
          </a:p>
        </p:txBody>
      </p:sp>
      <p:sp>
        <p:nvSpPr>
          <p:cNvPr id="4" name="Marcador de número de diapositiva 3"/>
          <p:cNvSpPr>
            <a:spLocks noGrp="1"/>
          </p:cNvSpPr>
          <p:nvPr>
            <p:ph type="sldNum" sz="quarter" idx="10"/>
          </p:nvPr>
        </p:nvSpPr>
        <p:spPr/>
        <p:txBody>
          <a:bodyPr/>
          <a:lstStyle/>
          <a:p>
            <a:fld id="{F9470AB5-00EE-4A5C-AE4E-71B8EEE1046C}" type="slidenum">
              <a:rPr lang="es-ES" smtClean="0"/>
              <a:t>112</a:t>
            </a:fld>
            <a:endParaRPr lang="es-ES"/>
          </a:p>
        </p:txBody>
      </p:sp>
    </p:spTree>
    <p:extLst>
      <p:ext uri="{BB962C8B-B14F-4D97-AF65-F5344CB8AC3E}">
        <p14:creationId xmlns:p14="http://schemas.microsoft.com/office/powerpoint/2010/main" val="3402975703"/>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90488" y="744538"/>
            <a:ext cx="6616700" cy="3722687"/>
          </a:xfrm>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dirty="0"/>
          </a:p>
        </p:txBody>
      </p:sp>
      <p:sp>
        <p:nvSpPr>
          <p:cNvPr id="4" name="Marcador de número de diapositiva 3"/>
          <p:cNvSpPr>
            <a:spLocks noGrp="1"/>
          </p:cNvSpPr>
          <p:nvPr>
            <p:ph type="sldNum" sz="quarter" idx="10"/>
          </p:nvPr>
        </p:nvSpPr>
        <p:spPr/>
        <p:txBody>
          <a:bodyPr/>
          <a:lstStyle/>
          <a:p>
            <a:fld id="{F9470AB5-00EE-4A5C-AE4E-71B8EEE1046C}" type="slidenum">
              <a:rPr lang="es-ES" smtClean="0"/>
              <a:t>113</a:t>
            </a:fld>
            <a:endParaRPr lang="es-ES"/>
          </a:p>
        </p:txBody>
      </p:sp>
    </p:spTree>
    <p:extLst>
      <p:ext uri="{BB962C8B-B14F-4D97-AF65-F5344CB8AC3E}">
        <p14:creationId xmlns:p14="http://schemas.microsoft.com/office/powerpoint/2010/main" val="3223676056"/>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90488" y="744538"/>
            <a:ext cx="6616700" cy="3722687"/>
          </a:xfrm>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dirty="0"/>
          </a:p>
        </p:txBody>
      </p:sp>
      <p:sp>
        <p:nvSpPr>
          <p:cNvPr id="4" name="Marcador de número de diapositiva 3"/>
          <p:cNvSpPr>
            <a:spLocks noGrp="1"/>
          </p:cNvSpPr>
          <p:nvPr>
            <p:ph type="sldNum" sz="quarter" idx="10"/>
          </p:nvPr>
        </p:nvSpPr>
        <p:spPr/>
        <p:txBody>
          <a:bodyPr/>
          <a:lstStyle/>
          <a:p>
            <a:fld id="{F9470AB5-00EE-4A5C-AE4E-71B8EEE1046C}" type="slidenum">
              <a:rPr lang="es-ES" smtClean="0"/>
              <a:t>114</a:t>
            </a:fld>
            <a:endParaRPr lang="es-ES"/>
          </a:p>
        </p:txBody>
      </p:sp>
    </p:spTree>
    <p:extLst>
      <p:ext uri="{BB962C8B-B14F-4D97-AF65-F5344CB8AC3E}">
        <p14:creationId xmlns:p14="http://schemas.microsoft.com/office/powerpoint/2010/main" val="48568680"/>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90488" y="744538"/>
            <a:ext cx="6616700" cy="3722687"/>
          </a:xfrm>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dirty="0"/>
          </a:p>
        </p:txBody>
      </p:sp>
      <p:sp>
        <p:nvSpPr>
          <p:cNvPr id="4" name="Marcador de número de diapositiva 3"/>
          <p:cNvSpPr>
            <a:spLocks noGrp="1"/>
          </p:cNvSpPr>
          <p:nvPr>
            <p:ph type="sldNum" sz="quarter" idx="10"/>
          </p:nvPr>
        </p:nvSpPr>
        <p:spPr/>
        <p:txBody>
          <a:bodyPr/>
          <a:lstStyle/>
          <a:p>
            <a:fld id="{F9470AB5-00EE-4A5C-AE4E-71B8EEE1046C}" type="slidenum">
              <a:rPr lang="es-ES" smtClean="0"/>
              <a:t>115</a:t>
            </a:fld>
            <a:endParaRPr lang="es-ES"/>
          </a:p>
        </p:txBody>
      </p:sp>
    </p:spTree>
    <p:extLst>
      <p:ext uri="{BB962C8B-B14F-4D97-AF65-F5344CB8AC3E}">
        <p14:creationId xmlns:p14="http://schemas.microsoft.com/office/powerpoint/2010/main" val="3694075664"/>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90488" y="744538"/>
            <a:ext cx="6616700" cy="3722687"/>
          </a:xfrm>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dirty="0"/>
          </a:p>
        </p:txBody>
      </p:sp>
      <p:sp>
        <p:nvSpPr>
          <p:cNvPr id="4" name="Marcador de número de diapositiva 3"/>
          <p:cNvSpPr>
            <a:spLocks noGrp="1"/>
          </p:cNvSpPr>
          <p:nvPr>
            <p:ph type="sldNum" sz="quarter" idx="10"/>
          </p:nvPr>
        </p:nvSpPr>
        <p:spPr/>
        <p:txBody>
          <a:bodyPr/>
          <a:lstStyle/>
          <a:p>
            <a:fld id="{F9470AB5-00EE-4A5C-AE4E-71B8EEE1046C}" type="slidenum">
              <a:rPr lang="es-ES" smtClean="0"/>
              <a:t>116</a:t>
            </a:fld>
            <a:endParaRPr lang="es-ES"/>
          </a:p>
        </p:txBody>
      </p:sp>
    </p:spTree>
    <p:extLst>
      <p:ext uri="{BB962C8B-B14F-4D97-AF65-F5344CB8AC3E}">
        <p14:creationId xmlns:p14="http://schemas.microsoft.com/office/powerpoint/2010/main" val="855369268"/>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90488" y="744538"/>
            <a:ext cx="6616700" cy="3722687"/>
          </a:xfrm>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dirty="0"/>
          </a:p>
        </p:txBody>
      </p:sp>
      <p:sp>
        <p:nvSpPr>
          <p:cNvPr id="4" name="Marcador de número de diapositiva 3"/>
          <p:cNvSpPr>
            <a:spLocks noGrp="1"/>
          </p:cNvSpPr>
          <p:nvPr>
            <p:ph type="sldNum" sz="quarter" idx="10"/>
          </p:nvPr>
        </p:nvSpPr>
        <p:spPr/>
        <p:txBody>
          <a:bodyPr/>
          <a:lstStyle/>
          <a:p>
            <a:fld id="{F9470AB5-00EE-4A5C-AE4E-71B8EEE1046C}" type="slidenum">
              <a:rPr lang="es-ES" smtClean="0"/>
              <a:t>117</a:t>
            </a:fld>
            <a:endParaRPr lang="es-ES"/>
          </a:p>
        </p:txBody>
      </p:sp>
    </p:spTree>
    <p:extLst>
      <p:ext uri="{BB962C8B-B14F-4D97-AF65-F5344CB8AC3E}">
        <p14:creationId xmlns:p14="http://schemas.microsoft.com/office/powerpoint/2010/main" val="3741370752"/>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90488" y="744538"/>
            <a:ext cx="6616700" cy="3722687"/>
          </a:xfrm>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dirty="0"/>
          </a:p>
        </p:txBody>
      </p:sp>
      <p:sp>
        <p:nvSpPr>
          <p:cNvPr id="4" name="Marcador de número de diapositiva 3"/>
          <p:cNvSpPr>
            <a:spLocks noGrp="1"/>
          </p:cNvSpPr>
          <p:nvPr>
            <p:ph type="sldNum" sz="quarter" idx="10"/>
          </p:nvPr>
        </p:nvSpPr>
        <p:spPr/>
        <p:txBody>
          <a:bodyPr/>
          <a:lstStyle/>
          <a:p>
            <a:fld id="{F9470AB5-00EE-4A5C-AE4E-71B8EEE1046C}" type="slidenum">
              <a:rPr lang="es-ES" smtClean="0"/>
              <a:t>118</a:t>
            </a:fld>
            <a:endParaRPr lang="es-ES"/>
          </a:p>
        </p:txBody>
      </p:sp>
    </p:spTree>
    <p:extLst>
      <p:ext uri="{BB962C8B-B14F-4D97-AF65-F5344CB8AC3E}">
        <p14:creationId xmlns:p14="http://schemas.microsoft.com/office/powerpoint/2010/main" val="4144862956"/>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90488" y="744538"/>
            <a:ext cx="6616700" cy="3722687"/>
          </a:xfrm>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dirty="0"/>
          </a:p>
        </p:txBody>
      </p:sp>
      <p:sp>
        <p:nvSpPr>
          <p:cNvPr id="4" name="Marcador de número de diapositiva 3"/>
          <p:cNvSpPr>
            <a:spLocks noGrp="1"/>
          </p:cNvSpPr>
          <p:nvPr>
            <p:ph type="sldNum" sz="quarter" idx="10"/>
          </p:nvPr>
        </p:nvSpPr>
        <p:spPr/>
        <p:txBody>
          <a:bodyPr/>
          <a:lstStyle/>
          <a:p>
            <a:fld id="{F9470AB5-00EE-4A5C-AE4E-71B8EEE1046C}" type="slidenum">
              <a:rPr lang="es-ES" smtClean="0"/>
              <a:t>119</a:t>
            </a:fld>
            <a:endParaRPr lang="es-ES"/>
          </a:p>
        </p:txBody>
      </p:sp>
    </p:spTree>
    <p:extLst>
      <p:ext uri="{BB962C8B-B14F-4D97-AF65-F5344CB8AC3E}">
        <p14:creationId xmlns:p14="http://schemas.microsoft.com/office/powerpoint/2010/main" val="503764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90488" y="744538"/>
            <a:ext cx="6616700" cy="3722687"/>
          </a:xfrm>
        </p:spPr>
      </p:sp>
      <p:sp>
        <p:nvSpPr>
          <p:cNvPr id="3" name="Marcador de notas 2"/>
          <p:cNvSpPr>
            <a:spLocks noGrp="1"/>
          </p:cNvSpPr>
          <p:nvPr>
            <p:ph type="body" idx="1"/>
          </p:nvPr>
        </p:nvSpPr>
        <p:spPr/>
        <p:txBody>
          <a:bodyPr/>
          <a:lstStyle/>
          <a:p>
            <a:pPr marL="0" indent="0">
              <a:buFont typeface="Arial" panose="020B0604020202020204" pitchFamily="34" charset="0"/>
              <a:buNone/>
            </a:pPr>
            <a:r>
              <a:rPr lang="es-ES" dirty="0" err="1"/>
              <a:t>Workspace</a:t>
            </a:r>
            <a:r>
              <a:rPr lang="es-ES" dirty="0"/>
              <a:t> </a:t>
            </a:r>
            <a:r>
              <a:rPr lang="es-ES" dirty="0" err="1"/>
              <a:t>configuration</a:t>
            </a:r>
            <a:r>
              <a:rPr lang="es-ES" dirty="0"/>
              <a:t> files: </a:t>
            </a:r>
            <a:r>
              <a:rPr lang="es-ES" dirty="0">
                <a:hlinkClick r:id="rId3"/>
              </a:rPr>
              <a:t>https://angular.io/guide/file-structure</a:t>
            </a:r>
            <a:endParaRPr lang="es-ES" dirty="0"/>
          </a:p>
          <a:p>
            <a:pPr marL="171450" indent="-171450">
              <a:buFont typeface="Arial" panose="020B0604020202020204" pitchFamily="34" charset="0"/>
              <a:buChar char="•"/>
            </a:pPr>
            <a:r>
              <a:rPr lang="es-ES" dirty="0"/>
              <a:t>package.json: </a:t>
            </a:r>
            <a:r>
              <a:rPr lang="en-US" sz="1200" b="0" i="0" kern="1200" dirty="0">
                <a:solidFill>
                  <a:schemeClr val="tx1"/>
                </a:solidFill>
                <a:effectLst/>
                <a:latin typeface="+mn-lt"/>
                <a:ea typeface="+mn-ea"/>
                <a:cs typeface="+mn-cs"/>
              </a:rPr>
              <a:t>Configures </a:t>
            </a:r>
            <a:r>
              <a:rPr lang="en-US" sz="1200" b="0" i="0" u="none" strike="noStrike" kern="1200" dirty="0">
                <a:solidFill>
                  <a:schemeClr val="tx1"/>
                </a:solidFill>
                <a:effectLst/>
                <a:latin typeface="+mn-lt"/>
                <a:ea typeface="+mn-ea"/>
                <a:cs typeface="+mn-cs"/>
              </a:rPr>
              <a:t>npm package dependencies</a:t>
            </a:r>
            <a:r>
              <a:rPr lang="en-US" sz="1200" b="0" i="0" kern="1200" dirty="0">
                <a:solidFill>
                  <a:schemeClr val="tx1"/>
                </a:solidFill>
                <a:effectLst/>
                <a:latin typeface="+mn-lt"/>
                <a:ea typeface="+mn-ea"/>
                <a:cs typeface="+mn-cs"/>
              </a:rPr>
              <a:t> that are available to all projects in the workspace.</a:t>
            </a:r>
            <a:endParaRPr lang="es-ES" dirty="0"/>
          </a:p>
          <a:p>
            <a:pPr marL="171450" indent="-171450">
              <a:buFont typeface="Arial" panose="020B0604020202020204" pitchFamily="34" charset="0"/>
              <a:buChar char="•"/>
            </a:pPr>
            <a:r>
              <a:rPr lang="es-ES" dirty="0" err="1"/>
              <a:t>angular.json</a:t>
            </a:r>
            <a:r>
              <a:rPr lang="es-ES" dirty="0"/>
              <a:t>:</a:t>
            </a:r>
            <a:r>
              <a:rPr lang="es-ES" baseline="0" dirty="0"/>
              <a:t> </a:t>
            </a:r>
            <a:r>
              <a:rPr lang="en-US" sz="1200" b="0" i="0" kern="1200" dirty="0">
                <a:solidFill>
                  <a:schemeClr val="tx1"/>
                </a:solidFill>
                <a:effectLst/>
                <a:latin typeface="+mn-lt"/>
                <a:ea typeface="+mn-ea"/>
                <a:cs typeface="+mn-cs"/>
              </a:rPr>
              <a:t>CLI configuration defaults for all projects in the workspace, including configuration options for build, serve, and test tools that the CLI uses.</a:t>
            </a:r>
          </a:p>
          <a:p>
            <a:pPr marL="171450" indent="-171450">
              <a:buFont typeface="Arial" panose="020B0604020202020204" pitchFamily="34" charset="0"/>
              <a:buChar char="•"/>
            </a:pPr>
            <a:r>
              <a:rPr lang="en-US" sz="1200" b="0" i="0" kern="1200" dirty="0" err="1">
                <a:solidFill>
                  <a:schemeClr val="tx1"/>
                </a:solidFill>
                <a:effectLst/>
                <a:latin typeface="+mn-lt"/>
                <a:ea typeface="+mn-ea"/>
                <a:cs typeface="+mn-cs"/>
              </a:rPr>
              <a:t>tslint.json</a:t>
            </a:r>
            <a:r>
              <a:rPr lang="en-US" sz="1200" b="0" i="0" kern="1200" dirty="0">
                <a:solidFill>
                  <a:schemeClr val="tx1"/>
                </a:solidFill>
                <a:effectLst/>
                <a:latin typeface="+mn-lt"/>
                <a:ea typeface="+mn-ea"/>
                <a:cs typeface="+mn-cs"/>
              </a:rPr>
              <a:t>: Default </a:t>
            </a:r>
            <a:r>
              <a:rPr lang="en-US" sz="1200" b="0" i="0" u="none" strike="noStrike" kern="1200" dirty="0">
                <a:solidFill>
                  <a:schemeClr val="tx1"/>
                </a:solidFill>
                <a:effectLst/>
                <a:latin typeface="+mn-lt"/>
                <a:ea typeface="+mn-ea"/>
                <a:cs typeface="+mn-cs"/>
              </a:rPr>
              <a:t>TSLint*</a:t>
            </a:r>
            <a:r>
              <a:rPr lang="en-US" sz="1200" b="0" i="0" kern="1200" dirty="0">
                <a:solidFill>
                  <a:schemeClr val="tx1"/>
                </a:solidFill>
                <a:effectLst/>
                <a:latin typeface="+mn-lt"/>
                <a:ea typeface="+mn-ea"/>
                <a:cs typeface="+mn-cs"/>
              </a:rPr>
              <a:t> configuration for projects in the workspace.</a:t>
            </a:r>
          </a:p>
          <a:p>
            <a:pPr marL="171450" indent="-171450">
              <a:buFont typeface="Arial" panose="020B0604020202020204" pitchFamily="34" charset="0"/>
              <a:buChar char="•"/>
            </a:pPr>
            <a:r>
              <a:rPr lang="es-ES" dirty="0" err="1"/>
              <a:t>tsconfig.json</a:t>
            </a:r>
            <a:r>
              <a:rPr lang="es-ES" dirty="0"/>
              <a:t>:</a:t>
            </a:r>
            <a:r>
              <a:rPr lang="es-ES" baseline="0" dirty="0"/>
              <a:t> </a:t>
            </a:r>
            <a:r>
              <a:rPr lang="en-US" sz="1200" b="0" i="0" kern="1200" dirty="0">
                <a:solidFill>
                  <a:schemeClr val="tx1"/>
                </a:solidFill>
                <a:effectLst/>
                <a:latin typeface="+mn-lt"/>
                <a:ea typeface="+mn-ea"/>
                <a:cs typeface="+mn-cs"/>
              </a:rPr>
              <a:t>Default </a:t>
            </a:r>
            <a:r>
              <a:rPr lang="en-US" sz="1200" b="0" i="0" u="none" strike="noStrike" kern="1200" dirty="0">
                <a:solidFill>
                  <a:schemeClr val="tx1"/>
                </a:solidFill>
                <a:effectLst/>
                <a:latin typeface="+mn-lt"/>
                <a:ea typeface="+mn-ea"/>
                <a:cs typeface="+mn-cs"/>
              </a:rPr>
              <a:t>TypeScript</a:t>
            </a:r>
            <a:r>
              <a:rPr lang="en-US" sz="1200" b="0" i="0" kern="1200" dirty="0">
                <a:solidFill>
                  <a:schemeClr val="tx1"/>
                </a:solidFill>
                <a:effectLst/>
                <a:latin typeface="+mn-lt"/>
                <a:ea typeface="+mn-ea"/>
                <a:cs typeface="+mn-cs"/>
              </a:rPr>
              <a:t> configuration for projects in the workspace.</a:t>
            </a:r>
            <a:endParaRPr lang="es-ES" sz="1200" b="0" i="0" kern="1200" dirty="0">
              <a:solidFill>
                <a:schemeClr val="tx1"/>
              </a:solidFill>
              <a:effectLst/>
              <a:latin typeface="+mn-lt"/>
              <a:ea typeface="+mn-ea"/>
              <a:cs typeface="+mn-cs"/>
            </a:endParaRPr>
          </a:p>
          <a:p>
            <a:pPr marL="171450" indent="-171450">
              <a:buFont typeface="Arial" panose="020B0604020202020204" pitchFamily="34" charset="0"/>
              <a:buChar char="•"/>
            </a:pPr>
            <a:endParaRPr lang="es-ES" sz="12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s-ES" sz="1200" b="0" i="0" kern="1200" dirty="0">
                <a:solidFill>
                  <a:schemeClr val="tx1"/>
                </a:solidFill>
                <a:effectLst/>
                <a:latin typeface="+mn-lt"/>
                <a:ea typeface="+mn-ea"/>
                <a:cs typeface="+mn-cs"/>
              </a:rPr>
              <a:t>*</a:t>
            </a:r>
            <a:r>
              <a:rPr lang="en-US" sz="1200" b="0" i="0" kern="1200" dirty="0">
                <a:solidFill>
                  <a:schemeClr val="tx1"/>
                </a:solidFill>
                <a:effectLst/>
                <a:latin typeface="+mn-lt"/>
                <a:ea typeface="+mn-ea"/>
                <a:cs typeface="+mn-cs"/>
              </a:rPr>
              <a:t>TSLint is an extensible static analysis tool that checks </a:t>
            </a:r>
            <a:r>
              <a:rPr lang="en-US" sz="1200" b="0" i="0" u="none" strike="noStrike" kern="1200" dirty="0">
                <a:solidFill>
                  <a:schemeClr val="tx1"/>
                </a:solidFill>
                <a:effectLst/>
                <a:latin typeface="+mn-lt"/>
                <a:ea typeface="+mn-ea"/>
                <a:cs typeface="+mn-cs"/>
              </a:rPr>
              <a:t>TypeScript</a:t>
            </a:r>
            <a:r>
              <a:rPr lang="en-US" sz="1200" b="0" i="0" kern="1200" dirty="0">
                <a:solidFill>
                  <a:schemeClr val="tx1"/>
                </a:solidFill>
                <a:effectLst/>
                <a:latin typeface="+mn-lt"/>
                <a:ea typeface="+mn-ea"/>
                <a:cs typeface="+mn-cs"/>
              </a:rPr>
              <a:t> code for readability, maintainability, and functionality errors. It is widely supported across modern editors &amp; build systems and can be customized with your own lint rules, configurations, and formatters.</a:t>
            </a:r>
            <a:endParaRPr lang="es-ES" dirty="0"/>
          </a:p>
        </p:txBody>
      </p:sp>
      <p:sp>
        <p:nvSpPr>
          <p:cNvPr id="4" name="Marcador de número de diapositiva 3"/>
          <p:cNvSpPr>
            <a:spLocks noGrp="1"/>
          </p:cNvSpPr>
          <p:nvPr>
            <p:ph type="sldNum" sz="quarter" idx="10"/>
          </p:nvPr>
        </p:nvSpPr>
        <p:spPr/>
        <p:txBody>
          <a:bodyPr/>
          <a:lstStyle/>
          <a:p>
            <a:fld id="{F9470AB5-00EE-4A5C-AE4E-71B8EEE1046C}" type="slidenum">
              <a:rPr lang="es-ES" smtClean="0"/>
              <a:t>12</a:t>
            </a:fld>
            <a:endParaRPr lang="es-ES"/>
          </a:p>
        </p:txBody>
      </p:sp>
    </p:spTree>
    <p:extLst>
      <p:ext uri="{BB962C8B-B14F-4D97-AF65-F5344CB8AC3E}">
        <p14:creationId xmlns:p14="http://schemas.microsoft.com/office/powerpoint/2010/main" val="3588792908"/>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90488" y="744538"/>
            <a:ext cx="6616700" cy="3722687"/>
          </a:xfrm>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dirty="0"/>
          </a:p>
        </p:txBody>
      </p:sp>
      <p:sp>
        <p:nvSpPr>
          <p:cNvPr id="4" name="Marcador de número de diapositiva 3"/>
          <p:cNvSpPr>
            <a:spLocks noGrp="1"/>
          </p:cNvSpPr>
          <p:nvPr>
            <p:ph type="sldNum" sz="quarter" idx="10"/>
          </p:nvPr>
        </p:nvSpPr>
        <p:spPr/>
        <p:txBody>
          <a:bodyPr/>
          <a:lstStyle/>
          <a:p>
            <a:fld id="{F9470AB5-00EE-4A5C-AE4E-71B8EEE1046C}" type="slidenum">
              <a:rPr lang="es-ES" smtClean="0"/>
              <a:t>120</a:t>
            </a:fld>
            <a:endParaRPr lang="es-ES"/>
          </a:p>
        </p:txBody>
      </p:sp>
    </p:spTree>
    <p:extLst>
      <p:ext uri="{BB962C8B-B14F-4D97-AF65-F5344CB8AC3E}">
        <p14:creationId xmlns:p14="http://schemas.microsoft.com/office/powerpoint/2010/main" val="278003098"/>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90488" y="744538"/>
            <a:ext cx="6616700" cy="3722687"/>
          </a:xfrm>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Example of fragment: </a:t>
            </a:r>
            <a:r>
              <a:rPr lang="es-ES" dirty="0">
                <a:hlinkClick r:id="rId3"/>
              </a:rPr>
              <a:t>https://angular.io/guide/architecture-components#templates-and-views</a:t>
            </a:r>
            <a:endParaRPr lang="es-ES" dirty="0"/>
          </a:p>
        </p:txBody>
      </p:sp>
      <p:sp>
        <p:nvSpPr>
          <p:cNvPr id="4" name="Marcador de número de diapositiva 3"/>
          <p:cNvSpPr>
            <a:spLocks noGrp="1"/>
          </p:cNvSpPr>
          <p:nvPr>
            <p:ph type="sldNum" sz="quarter" idx="10"/>
          </p:nvPr>
        </p:nvSpPr>
        <p:spPr/>
        <p:txBody>
          <a:bodyPr/>
          <a:lstStyle/>
          <a:p>
            <a:fld id="{F9470AB5-00EE-4A5C-AE4E-71B8EEE1046C}" type="slidenum">
              <a:rPr lang="es-ES" smtClean="0"/>
              <a:t>121</a:t>
            </a:fld>
            <a:endParaRPr lang="es-ES"/>
          </a:p>
        </p:txBody>
      </p:sp>
    </p:spTree>
    <p:extLst>
      <p:ext uri="{BB962C8B-B14F-4D97-AF65-F5344CB8AC3E}">
        <p14:creationId xmlns:p14="http://schemas.microsoft.com/office/powerpoint/2010/main" val="3908137426"/>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90488" y="744538"/>
            <a:ext cx="6616700" cy="3722687"/>
          </a:xfrm>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dirty="0"/>
          </a:p>
        </p:txBody>
      </p:sp>
      <p:sp>
        <p:nvSpPr>
          <p:cNvPr id="4" name="Marcador de número de diapositiva 3"/>
          <p:cNvSpPr>
            <a:spLocks noGrp="1"/>
          </p:cNvSpPr>
          <p:nvPr>
            <p:ph type="sldNum" sz="quarter" idx="10"/>
          </p:nvPr>
        </p:nvSpPr>
        <p:spPr/>
        <p:txBody>
          <a:bodyPr/>
          <a:lstStyle/>
          <a:p>
            <a:fld id="{F9470AB5-00EE-4A5C-AE4E-71B8EEE1046C}" type="slidenum">
              <a:rPr lang="es-ES" smtClean="0"/>
              <a:t>122</a:t>
            </a:fld>
            <a:endParaRPr lang="es-ES"/>
          </a:p>
        </p:txBody>
      </p:sp>
    </p:spTree>
    <p:extLst>
      <p:ext uri="{BB962C8B-B14F-4D97-AF65-F5344CB8AC3E}">
        <p14:creationId xmlns:p14="http://schemas.microsoft.com/office/powerpoint/2010/main" val="3591311260"/>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90488" y="744538"/>
            <a:ext cx="6616700" cy="3722687"/>
          </a:xfrm>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dirty="0"/>
          </a:p>
        </p:txBody>
      </p:sp>
      <p:sp>
        <p:nvSpPr>
          <p:cNvPr id="4" name="Marcador de número de diapositiva 3"/>
          <p:cNvSpPr>
            <a:spLocks noGrp="1"/>
          </p:cNvSpPr>
          <p:nvPr>
            <p:ph type="sldNum" sz="quarter" idx="10"/>
          </p:nvPr>
        </p:nvSpPr>
        <p:spPr/>
        <p:txBody>
          <a:bodyPr/>
          <a:lstStyle/>
          <a:p>
            <a:fld id="{F9470AB5-00EE-4A5C-AE4E-71B8EEE1046C}" type="slidenum">
              <a:rPr lang="es-ES" smtClean="0"/>
              <a:t>123</a:t>
            </a:fld>
            <a:endParaRPr lang="es-ES"/>
          </a:p>
        </p:txBody>
      </p:sp>
    </p:spTree>
    <p:extLst>
      <p:ext uri="{BB962C8B-B14F-4D97-AF65-F5344CB8AC3E}">
        <p14:creationId xmlns:p14="http://schemas.microsoft.com/office/powerpoint/2010/main" val="729316886"/>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90488" y="744538"/>
            <a:ext cx="6616700" cy="3722687"/>
          </a:xfrm>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dirty="0"/>
          </a:p>
        </p:txBody>
      </p:sp>
      <p:sp>
        <p:nvSpPr>
          <p:cNvPr id="4" name="Marcador de número de diapositiva 3"/>
          <p:cNvSpPr>
            <a:spLocks noGrp="1"/>
          </p:cNvSpPr>
          <p:nvPr>
            <p:ph type="sldNum" sz="quarter" idx="10"/>
          </p:nvPr>
        </p:nvSpPr>
        <p:spPr/>
        <p:txBody>
          <a:bodyPr/>
          <a:lstStyle/>
          <a:p>
            <a:fld id="{F9470AB5-00EE-4A5C-AE4E-71B8EEE1046C}" type="slidenum">
              <a:rPr lang="es-ES" smtClean="0"/>
              <a:t>124</a:t>
            </a:fld>
            <a:endParaRPr lang="es-ES"/>
          </a:p>
        </p:txBody>
      </p:sp>
    </p:spTree>
    <p:extLst>
      <p:ext uri="{BB962C8B-B14F-4D97-AF65-F5344CB8AC3E}">
        <p14:creationId xmlns:p14="http://schemas.microsoft.com/office/powerpoint/2010/main" val="196039399"/>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90488" y="744538"/>
            <a:ext cx="6616700" cy="3722687"/>
          </a:xfrm>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200" b="0" i="0" kern="1200" dirty="0">
                <a:solidFill>
                  <a:schemeClr val="tx1"/>
                </a:solidFill>
                <a:effectLst/>
                <a:latin typeface="+mn-lt"/>
                <a:ea typeface="+mn-ea"/>
                <a:cs typeface="+mn-cs"/>
              </a:rPr>
              <a:t>Lazy Loading Feature Modules: </a:t>
            </a:r>
            <a:r>
              <a:rPr lang="es-ES" dirty="0">
                <a:hlinkClick r:id="rId3"/>
              </a:rPr>
              <a:t>https://angular.io/guide/lazy-loading-ngmodules#lazy-loading-feature-modules</a:t>
            </a:r>
            <a:endParaRPr lang="es-ES" dirty="0"/>
          </a:p>
        </p:txBody>
      </p:sp>
      <p:sp>
        <p:nvSpPr>
          <p:cNvPr id="4" name="Marcador de número de diapositiva 3"/>
          <p:cNvSpPr>
            <a:spLocks noGrp="1"/>
          </p:cNvSpPr>
          <p:nvPr>
            <p:ph type="sldNum" sz="quarter" idx="10"/>
          </p:nvPr>
        </p:nvSpPr>
        <p:spPr/>
        <p:txBody>
          <a:bodyPr/>
          <a:lstStyle/>
          <a:p>
            <a:fld id="{F9470AB5-00EE-4A5C-AE4E-71B8EEE1046C}" type="slidenum">
              <a:rPr lang="es-ES" smtClean="0"/>
              <a:t>125</a:t>
            </a:fld>
            <a:endParaRPr lang="es-ES"/>
          </a:p>
        </p:txBody>
      </p:sp>
    </p:spTree>
    <p:extLst>
      <p:ext uri="{BB962C8B-B14F-4D97-AF65-F5344CB8AC3E}">
        <p14:creationId xmlns:p14="http://schemas.microsoft.com/office/powerpoint/2010/main" val="3419884287"/>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90488" y="744538"/>
            <a:ext cx="6616700" cy="3722687"/>
          </a:xfrm>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F9470AB5-00EE-4A5C-AE4E-71B8EEE1046C}" type="slidenum">
              <a:rPr lang="es-ES" smtClean="0"/>
              <a:t>126</a:t>
            </a:fld>
            <a:endParaRPr lang="es-ES"/>
          </a:p>
        </p:txBody>
      </p:sp>
    </p:spTree>
    <p:extLst>
      <p:ext uri="{BB962C8B-B14F-4D97-AF65-F5344CB8AC3E}">
        <p14:creationId xmlns:p14="http://schemas.microsoft.com/office/powerpoint/2010/main" val="3481953184"/>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90488" y="744538"/>
            <a:ext cx="6616700" cy="3722687"/>
          </a:xfrm>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It is not connected to a database directly, we must not enter the database credentials into the Angular app. This would be highly insecure because anyone can read the code by inspecting it since it is a Frontend JavaScript.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dirty="0"/>
          </a:p>
        </p:txBody>
      </p:sp>
      <p:sp>
        <p:nvSpPr>
          <p:cNvPr id="4" name="Marcador de número de diapositiva 3"/>
          <p:cNvSpPr>
            <a:spLocks noGrp="1"/>
          </p:cNvSpPr>
          <p:nvPr>
            <p:ph type="sldNum" sz="quarter" idx="10"/>
          </p:nvPr>
        </p:nvSpPr>
        <p:spPr/>
        <p:txBody>
          <a:bodyPr/>
          <a:lstStyle/>
          <a:p>
            <a:fld id="{F9470AB5-00EE-4A5C-AE4E-71B8EEE1046C}" type="slidenum">
              <a:rPr lang="es-ES" smtClean="0"/>
              <a:t>127</a:t>
            </a:fld>
            <a:endParaRPr lang="es-ES"/>
          </a:p>
        </p:txBody>
      </p:sp>
    </p:spTree>
    <p:extLst>
      <p:ext uri="{BB962C8B-B14F-4D97-AF65-F5344CB8AC3E}">
        <p14:creationId xmlns:p14="http://schemas.microsoft.com/office/powerpoint/2010/main" val="3025457359"/>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90488" y="744538"/>
            <a:ext cx="6616700" cy="3722687"/>
          </a:xfrm>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It is not connected to a database directly, we must not enter the database credentials into the Angular app. This would be highly insecure because anyone can read the code by inspecting it since it is a Frontend JavaScript.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dirty="0"/>
          </a:p>
        </p:txBody>
      </p:sp>
      <p:sp>
        <p:nvSpPr>
          <p:cNvPr id="4" name="Marcador de número de diapositiva 3"/>
          <p:cNvSpPr>
            <a:spLocks noGrp="1"/>
          </p:cNvSpPr>
          <p:nvPr>
            <p:ph type="sldNum" sz="quarter" idx="10"/>
          </p:nvPr>
        </p:nvSpPr>
        <p:spPr/>
        <p:txBody>
          <a:bodyPr/>
          <a:lstStyle/>
          <a:p>
            <a:fld id="{F9470AB5-00EE-4A5C-AE4E-71B8EEE1046C}" type="slidenum">
              <a:rPr lang="es-ES" smtClean="0"/>
              <a:t>128</a:t>
            </a:fld>
            <a:endParaRPr lang="es-ES"/>
          </a:p>
        </p:txBody>
      </p:sp>
    </p:spTree>
    <p:extLst>
      <p:ext uri="{BB962C8B-B14F-4D97-AF65-F5344CB8AC3E}">
        <p14:creationId xmlns:p14="http://schemas.microsoft.com/office/powerpoint/2010/main" val="1980293400"/>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90488" y="744538"/>
            <a:ext cx="6616700" cy="3722687"/>
          </a:xfrm>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It is not connected to a database directly, we must not enter the database credentials into the Angular app. This would be highly insecure because anyone can read the code by inspecting it since it is a Frontend JavaScript.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dirty="0"/>
          </a:p>
        </p:txBody>
      </p:sp>
      <p:sp>
        <p:nvSpPr>
          <p:cNvPr id="4" name="Marcador de número de diapositiva 3"/>
          <p:cNvSpPr>
            <a:spLocks noGrp="1"/>
          </p:cNvSpPr>
          <p:nvPr>
            <p:ph type="sldNum" sz="quarter" idx="10"/>
          </p:nvPr>
        </p:nvSpPr>
        <p:spPr/>
        <p:txBody>
          <a:bodyPr/>
          <a:lstStyle/>
          <a:p>
            <a:fld id="{F9470AB5-00EE-4A5C-AE4E-71B8EEE1046C}" type="slidenum">
              <a:rPr lang="es-ES" smtClean="0"/>
              <a:t>129</a:t>
            </a:fld>
            <a:endParaRPr lang="es-ES"/>
          </a:p>
        </p:txBody>
      </p:sp>
    </p:spTree>
    <p:extLst>
      <p:ext uri="{BB962C8B-B14F-4D97-AF65-F5344CB8AC3E}">
        <p14:creationId xmlns:p14="http://schemas.microsoft.com/office/powerpoint/2010/main" val="24486007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90488" y="744538"/>
            <a:ext cx="6616700" cy="3722687"/>
          </a:xfrm>
        </p:spPr>
      </p:sp>
      <p:sp>
        <p:nvSpPr>
          <p:cNvPr id="3" name="Marcador de notas 2"/>
          <p:cNvSpPr>
            <a:spLocks noGrp="1"/>
          </p:cNvSpPr>
          <p:nvPr>
            <p:ph type="body" idx="1"/>
          </p:nvPr>
        </p:nvSpPr>
        <p:spPr/>
        <p:txBody>
          <a:bodyPr/>
          <a:lstStyle/>
          <a:p>
            <a:r>
              <a:rPr lang="en-US" noProof="0" dirty="0"/>
              <a:t>npm scripts:</a:t>
            </a:r>
            <a:r>
              <a:rPr lang="en-US" baseline="0" noProof="0" dirty="0"/>
              <a:t> </a:t>
            </a:r>
            <a:r>
              <a:rPr lang="en-US" noProof="0" dirty="0">
                <a:hlinkClick r:id="rId3"/>
              </a:rPr>
              <a:t>https://docs.npmjs.com/misc/scripts</a:t>
            </a:r>
            <a:endParaRPr lang="en-US" noProof="0" dirty="0"/>
          </a:p>
          <a:p>
            <a:r>
              <a:rPr lang="en-US" noProof="0" dirty="0"/>
              <a:t>package.json info (</a:t>
            </a:r>
            <a:r>
              <a:rPr lang="en-US" noProof="0" dirty="0" err="1"/>
              <a:t>spanish</a:t>
            </a:r>
            <a:r>
              <a:rPr lang="en-US" noProof="0" dirty="0"/>
              <a:t>) </a:t>
            </a:r>
            <a:r>
              <a:rPr lang="en-US" noProof="0" dirty="0">
                <a:hlinkClick r:id="rId4"/>
              </a:rPr>
              <a:t>https://medium.com/noders/t%C3%BA-yo-y-package-json-9553929fb2e3</a:t>
            </a:r>
            <a:endParaRPr lang="en-US" noProof="0" dirty="0"/>
          </a:p>
          <a:p>
            <a:endParaRPr lang="en-US" noProof="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t>The package.json</a:t>
            </a:r>
            <a:r>
              <a:rPr lang="en-US" baseline="0" noProof="0" dirty="0"/>
              <a:t> </a:t>
            </a:r>
            <a:r>
              <a:rPr kumimoji="0" lang="en-US" altLang="es-ES" sz="1200" b="0" i="0" u="none" strike="noStrike" cap="none" normalizeH="0" baseline="0" noProof="0" dirty="0">
                <a:ln>
                  <a:noFill/>
                </a:ln>
                <a:solidFill>
                  <a:srgbClr val="242729"/>
                </a:solidFill>
                <a:effectLst/>
                <a:latin typeface="Arial" panose="020B0604020202020204" pitchFamily="34" charset="0"/>
                <a:cs typeface="Arial" panose="020B0604020202020204" pitchFamily="34" charset="0"/>
              </a:rPr>
              <a:t>defines what libraries will be installed into </a:t>
            </a:r>
            <a:r>
              <a:rPr kumimoji="0" lang="en-US" altLang="es-ES" sz="1000" b="0" i="0" u="none" strike="noStrike" cap="none" normalizeH="0" baseline="0" noProof="0" dirty="0">
                <a:ln>
                  <a:noFill/>
                </a:ln>
                <a:solidFill>
                  <a:srgbClr val="242729"/>
                </a:solidFill>
                <a:effectLst/>
                <a:latin typeface="Consolas" panose="020B0609020204030204" pitchFamily="49" charset="0"/>
              </a:rPr>
              <a:t>node_modules</a:t>
            </a:r>
            <a:r>
              <a:rPr kumimoji="0" lang="en-US" altLang="es-ES" sz="1200" b="0" i="0" u="none" strike="noStrike" cap="none" normalizeH="0" baseline="0" noProof="0" dirty="0">
                <a:ln>
                  <a:noFill/>
                </a:ln>
                <a:solidFill>
                  <a:srgbClr val="242729"/>
                </a:solidFill>
                <a:effectLst/>
                <a:latin typeface="Arial" panose="020B0604020202020204" pitchFamily="34" charset="0"/>
                <a:cs typeface="Arial" panose="020B0604020202020204" pitchFamily="34" charset="0"/>
              </a:rPr>
              <a:t> when you run </a:t>
            </a:r>
            <a:r>
              <a:rPr kumimoji="0" lang="en-US" altLang="es-ES" sz="1000" b="0" i="0" u="none" strike="noStrike" cap="none" normalizeH="0" baseline="0" noProof="0" dirty="0">
                <a:ln>
                  <a:noFill/>
                </a:ln>
                <a:solidFill>
                  <a:srgbClr val="242729"/>
                </a:solidFill>
                <a:effectLst/>
                <a:latin typeface="Consolas" panose="020B0609020204030204" pitchFamily="49" charset="0"/>
              </a:rPr>
              <a:t>npm install</a:t>
            </a:r>
            <a:r>
              <a:rPr kumimoji="0" lang="en-US" altLang="es-ES" sz="1200" b="0" i="0" u="none" strike="noStrike" cap="none" normalizeH="0" baseline="0" noProof="0" dirty="0">
                <a:ln>
                  <a:noFill/>
                </a:ln>
                <a:solidFill>
                  <a:srgbClr val="242729"/>
                </a:solidFill>
                <a:effectLst/>
                <a:latin typeface="Arial" panose="020B0604020202020204" pitchFamily="34" charset="0"/>
                <a:cs typeface="Arial" panose="020B0604020202020204" pitchFamily="34" charset="0"/>
              </a:rPr>
              <a:t>.</a:t>
            </a:r>
            <a:r>
              <a:rPr kumimoji="0" lang="en-US" altLang="es-ES" sz="1200" b="0" i="0" u="none" strike="noStrike" cap="none" normalizeH="0" baseline="0" noProof="0" dirty="0">
                <a:ln>
                  <a:noFill/>
                </a:ln>
                <a:solidFill>
                  <a:schemeClr val="tx1"/>
                </a:solidFill>
                <a:effectLst/>
              </a:rPr>
              <a:t> It is useful to avoid upload the </a:t>
            </a:r>
            <a:r>
              <a:rPr kumimoji="0" lang="en-US" altLang="es-ES" sz="1200" b="0" i="1" u="none" strike="noStrike" cap="none" normalizeH="0" baseline="0" noProof="0" dirty="0">
                <a:ln>
                  <a:noFill/>
                </a:ln>
                <a:solidFill>
                  <a:schemeClr val="tx1"/>
                </a:solidFill>
                <a:effectLst/>
              </a:rPr>
              <a:t>node_modules</a:t>
            </a:r>
            <a:r>
              <a:rPr kumimoji="0" lang="en-US" altLang="es-ES" sz="1200" b="0" i="0" u="none" strike="noStrike" cap="none" normalizeH="0" baseline="0" noProof="0" dirty="0">
                <a:ln>
                  <a:noFill/>
                </a:ln>
                <a:solidFill>
                  <a:schemeClr val="tx1"/>
                </a:solidFill>
                <a:effectLst/>
              </a:rPr>
              <a:t> folder in a repository. We can get all the dependencies defined in the package.json by running the command: </a:t>
            </a:r>
            <a:r>
              <a:rPr kumimoji="0" lang="en-US" altLang="es-ES" sz="1200" b="1" i="0" u="none" strike="noStrike" cap="none" normalizeH="0" baseline="0" noProof="0" dirty="0">
                <a:ln>
                  <a:noFill/>
                </a:ln>
                <a:solidFill>
                  <a:schemeClr val="tx1"/>
                </a:solidFill>
                <a:effectLst/>
              </a:rPr>
              <a:t>npm install</a:t>
            </a:r>
            <a:endParaRPr kumimoji="0" lang="en-US" altLang="es-ES" sz="2000" b="0" i="0" u="none" strike="noStrike" cap="none" normalizeH="0" baseline="0" noProof="0" dirty="0">
              <a:ln>
                <a:noFill/>
              </a:ln>
              <a:solidFill>
                <a:schemeClr val="tx1"/>
              </a:solidFill>
              <a:effectLst/>
              <a:latin typeface="Arial" panose="020B0604020202020204" pitchFamily="34" charset="0"/>
            </a:endParaRPr>
          </a:p>
        </p:txBody>
      </p:sp>
      <p:sp>
        <p:nvSpPr>
          <p:cNvPr id="4" name="Marcador de número de diapositiva 3"/>
          <p:cNvSpPr>
            <a:spLocks noGrp="1"/>
          </p:cNvSpPr>
          <p:nvPr>
            <p:ph type="sldNum" sz="quarter" idx="10"/>
          </p:nvPr>
        </p:nvSpPr>
        <p:spPr/>
        <p:txBody>
          <a:bodyPr/>
          <a:lstStyle/>
          <a:p>
            <a:fld id="{F9470AB5-00EE-4A5C-AE4E-71B8EEE1046C}" type="slidenum">
              <a:rPr lang="es-ES" smtClean="0"/>
              <a:t>13</a:t>
            </a:fld>
            <a:endParaRPr lang="es-ES"/>
          </a:p>
        </p:txBody>
      </p:sp>
    </p:spTree>
    <p:extLst>
      <p:ext uri="{BB962C8B-B14F-4D97-AF65-F5344CB8AC3E}">
        <p14:creationId xmlns:p14="http://schemas.microsoft.com/office/powerpoint/2010/main" val="3231462609"/>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90488" y="744538"/>
            <a:ext cx="6616700" cy="3722687"/>
          </a:xfrm>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It is not connected to a database directly, we must not enter the database credentials into the Angular app. This would be highly insecure because anyone can read the code by inspecting it since it is a Frontend JavaScript.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dirty="0"/>
          </a:p>
        </p:txBody>
      </p:sp>
      <p:sp>
        <p:nvSpPr>
          <p:cNvPr id="4" name="Marcador de número de diapositiva 3"/>
          <p:cNvSpPr>
            <a:spLocks noGrp="1"/>
          </p:cNvSpPr>
          <p:nvPr>
            <p:ph type="sldNum" sz="quarter" idx="10"/>
          </p:nvPr>
        </p:nvSpPr>
        <p:spPr/>
        <p:txBody>
          <a:bodyPr/>
          <a:lstStyle/>
          <a:p>
            <a:fld id="{F9470AB5-00EE-4A5C-AE4E-71B8EEE1046C}" type="slidenum">
              <a:rPr lang="es-ES" smtClean="0"/>
              <a:t>130</a:t>
            </a:fld>
            <a:endParaRPr lang="es-ES"/>
          </a:p>
        </p:txBody>
      </p:sp>
    </p:spTree>
    <p:extLst>
      <p:ext uri="{BB962C8B-B14F-4D97-AF65-F5344CB8AC3E}">
        <p14:creationId xmlns:p14="http://schemas.microsoft.com/office/powerpoint/2010/main" val="1891364684"/>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90488" y="744538"/>
            <a:ext cx="6616700" cy="3722687"/>
          </a:xfrm>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It is not connected to a database directly, we must not enter the database credentials into the Angular app. This would be highly insecure because anyone can read the code by inspecting it since it is a Frontend JavaScript.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dirty="0"/>
          </a:p>
        </p:txBody>
      </p:sp>
      <p:sp>
        <p:nvSpPr>
          <p:cNvPr id="4" name="Marcador de número de diapositiva 3"/>
          <p:cNvSpPr>
            <a:spLocks noGrp="1"/>
          </p:cNvSpPr>
          <p:nvPr>
            <p:ph type="sldNum" sz="quarter" idx="10"/>
          </p:nvPr>
        </p:nvSpPr>
        <p:spPr/>
        <p:txBody>
          <a:bodyPr/>
          <a:lstStyle/>
          <a:p>
            <a:fld id="{F9470AB5-00EE-4A5C-AE4E-71B8EEE1046C}" type="slidenum">
              <a:rPr lang="es-ES" smtClean="0"/>
              <a:t>131</a:t>
            </a:fld>
            <a:endParaRPr lang="es-ES"/>
          </a:p>
        </p:txBody>
      </p:sp>
    </p:spTree>
    <p:extLst>
      <p:ext uri="{BB962C8B-B14F-4D97-AF65-F5344CB8AC3E}">
        <p14:creationId xmlns:p14="http://schemas.microsoft.com/office/powerpoint/2010/main" val="1260185270"/>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90488" y="744538"/>
            <a:ext cx="6616700" cy="3722687"/>
          </a:xfrm>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It is not connected to a database directly, we must not enter the database credentials into the Angular app. This would be highly insecure because anyone can read the code by inspecting it since it is a Frontend JavaScript.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dirty="0"/>
          </a:p>
        </p:txBody>
      </p:sp>
      <p:sp>
        <p:nvSpPr>
          <p:cNvPr id="4" name="Marcador de número de diapositiva 3"/>
          <p:cNvSpPr>
            <a:spLocks noGrp="1"/>
          </p:cNvSpPr>
          <p:nvPr>
            <p:ph type="sldNum" sz="quarter" idx="10"/>
          </p:nvPr>
        </p:nvSpPr>
        <p:spPr/>
        <p:txBody>
          <a:bodyPr/>
          <a:lstStyle/>
          <a:p>
            <a:fld id="{F9470AB5-00EE-4A5C-AE4E-71B8EEE1046C}" type="slidenum">
              <a:rPr lang="es-ES" smtClean="0"/>
              <a:t>132</a:t>
            </a:fld>
            <a:endParaRPr lang="es-ES"/>
          </a:p>
        </p:txBody>
      </p:sp>
    </p:spTree>
    <p:extLst>
      <p:ext uri="{BB962C8B-B14F-4D97-AF65-F5344CB8AC3E}">
        <p14:creationId xmlns:p14="http://schemas.microsoft.com/office/powerpoint/2010/main" val="2117384820"/>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90488" y="744538"/>
            <a:ext cx="6616700" cy="3722687"/>
          </a:xfrm>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It is not connected to a database directly, we must not enter the database credentials into the Angular app. This would be highly insecure because anyone can read the code by inspecting it since it is a Frontend JavaScript.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dirty="0"/>
          </a:p>
        </p:txBody>
      </p:sp>
      <p:sp>
        <p:nvSpPr>
          <p:cNvPr id="4" name="Marcador de número de diapositiva 3"/>
          <p:cNvSpPr>
            <a:spLocks noGrp="1"/>
          </p:cNvSpPr>
          <p:nvPr>
            <p:ph type="sldNum" sz="quarter" idx="10"/>
          </p:nvPr>
        </p:nvSpPr>
        <p:spPr/>
        <p:txBody>
          <a:bodyPr/>
          <a:lstStyle/>
          <a:p>
            <a:fld id="{F9470AB5-00EE-4A5C-AE4E-71B8EEE1046C}" type="slidenum">
              <a:rPr lang="es-ES" smtClean="0"/>
              <a:t>133</a:t>
            </a:fld>
            <a:endParaRPr lang="es-ES"/>
          </a:p>
        </p:txBody>
      </p:sp>
    </p:spTree>
    <p:extLst>
      <p:ext uri="{BB962C8B-B14F-4D97-AF65-F5344CB8AC3E}">
        <p14:creationId xmlns:p14="http://schemas.microsoft.com/office/powerpoint/2010/main" val="3390039720"/>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90488" y="744538"/>
            <a:ext cx="6616700" cy="3722687"/>
          </a:xfrm>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It is not connected to a database directly, we must not enter the database credentials into the Angular app. This would be highly insecure because anyone can read the code by inspecting it since it is a Frontend JavaScript.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dirty="0"/>
          </a:p>
        </p:txBody>
      </p:sp>
      <p:sp>
        <p:nvSpPr>
          <p:cNvPr id="4" name="Marcador de número de diapositiva 3"/>
          <p:cNvSpPr>
            <a:spLocks noGrp="1"/>
          </p:cNvSpPr>
          <p:nvPr>
            <p:ph type="sldNum" sz="quarter" idx="10"/>
          </p:nvPr>
        </p:nvSpPr>
        <p:spPr/>
        <p:txBody>
          <a:bodyPr/>
          <a:lstStyle/>
          <a:p>
            <a:fld id="{F9470AB5-00EE-4A5C-AE4E-71B8EEE1046C}" type="slidenum">
              <a:rPr lang="es-ES" smtClean="0"/>
              <a:t>134</a:t>
            </a:fld>
            <a:endParaRPr lang="es-ES"/>
          </a:p>
        </p:txBody>
      </p:sp>
    </p:spTree>
    <p:extLst>
      <p:ext uri="{BB962C8B-B14F-4D97-AF65-F5344CB8AC3E}">
        <p14:creationId xmlns:p14="http://schemas.microsoft.com/office/powerpoint/2010/main" val="3706414662"/>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90488" y="744538"/>
            <a:ext cx="6616700" cy="3722687"/>
          </a:xfrm>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It is not connected to a database directly, we must not enter the database credentials into the Angular app. This would be highly insecure because anyone can read the code by inspecting it since it is a Frontend JavaScript.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dirty="0"/>
          </a:p>
        </p:txBody>
      </p:sp>
      <p:sp>
        <p:nvSpPr>
          <p:cNvPr id="4" name="Marcador de número de diapositiva 3"/>
          <p:cNvSpPr>
            <a:spLocks noGrp="1"/>
          </p:cNvSpPr>
          <p:nvPr>
            <p:ph type="sldNum" sz="quarter" idx="10"/>
          </p:nvPr>
        </p:nvSpPr>
        <p:spPr/>
        <p:txBody>
          <a:bodyPr/>
          <a:lstStyle/>
          <a:p>
            <a:fld id="{F9470AB5-00EE-4A5C-AE4E-71B8EEE1046C}" type="slidenum">
              <a:rPr lang="es-ES" smtClean="0"/>
              <a:t>135</a:t>
            </a:fld>
            <a:endParaRPr lang="es-ES"/>
          </a:p>
        </p:txBody>
      </p:sp>
    </p:spTree>
    <p:extLst>
      <p:ext uri="{BB962C8B-B14F-4D97-AF65-F5344CB8AC3E}">
        <p14:creationId xmlns:p14="http://schemas.microsoft.com/office/powerpoint/2010/main" val="4260068638"/>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90488" y="744538"/>
            <a:ext cx="6616700" cy="3722687"/>
          </a:xfrm>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F9470AB5-00EE-4A5C-AE4E-71B8EEE1046C}" type="slidenum">
              <a:rPr lang="es-ES" smtClean="0"/>
              <a:t>136</a:t>
            </a:fld>
            <a:endParaRPr lang="es-ES"/>
          </a:p>
        </p:txBody>
      </p:sp>
    </p:spTree>
    <p:extLst>
      <p:ext uri="{BB962C8B-B14F-4D97-AF65-F5344CB8AC3E}">
        <p14:creationId xmlns:p14="http://schemas.microsoft.com/office/powerpoint/2010/main" val="1230371867"/>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90488" y="744538"/>
            <a:ext cx="6616700" cy="3722687"/>
          </a:xfrm>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t>Debugging guide:</a:t>
            </a:r>
            <a:r>
              <a:rPr lang="es-ES" baseline="0" dirty="0">
                <a:hlinkClick r:id="rId3"/>
              </a:rPr>
              <a:t> </a:t>
            </a:r>
            <a:r>
              <a:rPr lang="es-ES" dirty="0">
                <a:hlinkClick r:id="rId3"/>
              </a:rPr>
              <a:t>https://medium.com/@vamsivempati/a-guide-to-debugging-angular-applications-5a36bd88b4cf</a:t>
            </a:r>
            <a:endParaRPr lang="es-E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s-E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t>Advanced tips: </a:t>
            </a:r>
            <a:r>
              <a:rPr lang="es-ES" dirty="0">
                <a:hlinkClick r:id="rId4"/>
              </a:rPr>
              <a:t>https://blog.angularindepth.com/everything-you-need-to-know-about-debugging-angular-applications-d308ed8a51b4</a:t>
            </a:r>
            <a:endParaRPr lang="es-ES" dirty="0"/>
          </a:p>
        </p:txBody>
      </p:sp>
      <p:sp>
        <p:nvSpPr>
          <p:cNvPr id="4" name="Marcador de número de diapositiva 3"/>
          <p:cNvSpPr>
            <a:spLocks noGrp="1"/>
          </p:cNvSpPr>
          <p:nvPr>
            <p:ph type="sldNum" sz="quarter" idx="10"/>
          </p:nvPr>
        </p:nvSpPr>
        <p:spPr/>
        <p:txBody>
          <a:bodyPr/>
          <a:lstStyle/>
          <a:p>
            <a:fld id="{F9470AB5-00EE-4A5C-AE4E-71B8EEE1046C}" type="slidenum">
              <a:rPr lang="es-ES" smtClean="0"/>
              <a:t>137</a:t>
            </a:fld>
            <a:endParaRPr lang="es-ES"/>
          </a:p>
        </p:txBody>
      </p:sp>
    </p:spTree>
    <p:extLst>
      <p:ext uri="{BB962C8B-B14F-4D97-AF65-F5344CB8AC3E}">
        <p14:creationId xmlns:p14="http://schemas.microsoft.com/office/powerpoint/2010/main" val="75577209"/>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90488" y="744538"/>
            <a:ext cx="6616700" cy="3722687"/>
          </a:xfrm>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Source maps: </a:t>
            </a:r>
            <a:r>
              <a:rPr lang="es-ES" dirty="0">
                <a:hlinkClick r:id="rId3"/>
              </a:rPr>
              <a:t>https://blog.angularindepth.com/debug-angular-apps-in-production-without-revealing-source-maps-ab4a235edd85</a:t>
            </a:r>
            <a:endParaRPr lang="es-ES" dirty="0"/>
          </a:p>
        </p:txBody>
      </p:sp>
      <p:sp>
        <p:nvSpPr>
          <p:cNvPr id="4" name="Marcador de número de diapositiva 3"/>
          <p:cNvSpPr>
            <a:spLocks noGrp="1"/>
          </p:cNvSpPr>
          <p:nvPr>
            <p:ph type="sldNum" sz="quarter" idx="10"/>
          </p:nvPr>
        </p:nvSpPr>
        <p:spPr/>
        <p:txBody>
          <a:bodyPr/>
          <a:lstStyle/>
          <a:p>
            <a:fld id="{F9470AB5-00EE-4A5C-AE4E-71B8EEE1046C}" type="slidenum">
              <a:rPr lang="es-ES" smtClean="0"/>
              <a:t>138</a:t>
            </a:fld>
            <a:endParaRPr lang="es-ES"/>
          </a:p>
        </p:txBody>
      </p:sp>
    </p:spTree>
    <p:extLst>
      <p:ext uri="{BB962C8B-B14F-4D97-AF65-F5344CB8AC3E}">
        <p14:creationId xmlns:p14="http://schemas.microsoft.com/office/powerpoint/2010/main" val="3692465452"/>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90488" y="744538"/>
            <a:ext cx="6616700" cy="3722687"/>
          </a:xfrm>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dirty="0"/>
          </a:p>
        </p:txBody>
      </p:sp>
      <p:sp>
        <p:nvSpPr>
          <p:cNvPr id="4" name="Marcador de número de diapositiva 3"/>
          <p:cNvSpPr>
            <a:spLocks noGrp="1"/>
          </p:cNvSpPr>
          <p:nvPr>
            <p:ph type="sldNum" sz="quarter" idx="10"/>
          </p:nvPr>
        </p:nvSpPr>
        <p:spPr/>
        <p:txBody>
          <a:bodyPr/>
          <a:lstStyle/>
          <a:p>
            <a:fld id="{F9470AB5-00EE-4A5C-AE4E-71B8EEE1046C}" type="slidenum">
              <a:rPr lang="es-ES" smtClean="0"/>
              <a:t>139</a:t>
            </a:fld>
            <a:endParaRPr lang="es-ES"/>
          </a:p>
        </p:txBody>
      </p:sp>
    </p:spTree>
    <p:extLst>
      <p:ext uri="{BB962C8B-B14F-4D97-AF65-F5344CB8AC3E}">
        <p14:creationId xmlns:p14="http://schemas.microsoft.com/office/powerpoint/2010/main" val="6748717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90488" y="744538"/>
            <a:ext cx="6616700" cy="3722687"/>
          </a:xfrm>
        </p:spPr>
      </p:sp>
      <p:sp>
        <p:nvSpPr>
          <p:cNvPr id="3" name="Marcador de notas 2"/>
          <p:cNvSpPr>
            <a:spLocks noGrp="1"/>
          </p:cNvSpPr>
          <p:nvPr>
            <p:ph type="body" idx="1"/>
          </p:nvPr>
        </p:nvSpPr>
        <p:spPr/>
        <p:txBody>
          <a:bodyPr/>
          <a:lstStyle/>
          <a:p>
            <a:r>
              <a:rPr lang="en-US" noProof="0" dirty="0"/>
              <a:t>Restart</a:t>
            </a:r>
            <a:r>
              <a:rPr lang="en-US" baseline="0" noProof="0" dirty="0"/>
              <a:t> the server if it was launched.</a:t>
            </a:r>
            <a:endParaRPr lang="en-US" noProof="0" dirty="0"/>
          </a:p>
        </p:txBody>
      </p:sp>
      <p:sp>
        <p:nvSpPr>
          <p:cNvPr id="4" name="Marcador de número de diapositiva 3"/>
          <p:cNvSpPr>
            <a:spLocks noGrp="1"/>
          </p:cNvSpPr>
          <p:nvPr>
            <p:ph type="sldNum" sz="quarter" idx="10"/>
          </p:nvPr>
        </p:nvSpPr>
        <p:spPr/>
        <p:txBody>
          <a:bodyPr/>
          <a:lstStyle/>
          <a:p>
            <a:fld id="{F9470AB5-00EE-4A5C-AE4E-71B8EEE1046C}" type="slidenum">
              <a:rPr lang="es-ES" smtClean="0"/>
              <a:t>14</a:t>
            </a:fld>
            <a:endParaRPr lang="es-ES"/>
          </a:p>
        </p:txBody>
      </p:sp>
    </p:spTree>
    <p:extLst>
      <p:ext uri="{BB962C8B-B14F-4D97-AF65-F5344CB8AC3E}">
        <p14:creationId xmlns:p14="http://schemas.microsoft.com/office/powerpoint/2010/main" val="4148168587"/>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90488" y="744538"/>
            <a:ext cx="6616700" cy="3722687"/>
          </a:xfrm>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dirty="0"/>
          </a:p>
        </p:txBody>
      </p:sp>
      <p:sp>
        <p:nvSpPr>
          <p:cNvPr id="4" name="Marcador de número de diapositiva 3"/>
          <p:cNvSpPr>
            <a:spLocks noGrp="1"/>
          </p:cNvSpPr>
          <p:nvPr>
            <p:ph type="sldNum" sz="quarter" idx="10"/>
          </p:nvPr>
        </p:nvSpPr>
        <p:spPr/>
        <p:txBody>
          <a:bodyPr/>
          <a:lstStyle/>
          <a:p>
            <a:fld id="{F9470AB5-00EE-4A5C-AE4E-71B8EEE1046C}" type="slidenum">
              <a:rPr lang="es-ES" smtClean="0"/>
              <a:t>140</a:t>
            </a:fld>
            <a:endParaRPr lang="es-ES"/>
          </a:p>
        </p:txBody>
      </p:sp>
    </p:spTree>
    <p:extLst>
      <p:ext uri="{BB962C8B-B14F-4D97-AF65-F5344CB8AC3E}">
        <p14:creationId xmlns:p14="http://schemas.microsoft.com/office/powerpoint/2010/main" val="2816009984"/>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90488" y="744538"/>
            <a:ext cx="6616700" cy="3722687"/>
          </a:xfrm>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dirty="0"/>
          </a:p>
        </p:txBody>
      </p:sp>
      <p:sp>
        <p:nvSpPr>
          <p:cNvPr id="4" name="Marcador de número de diapositiva 3"/>
          <p:cNvSpPr>
            <a:spLocks noGrp="1"/>
          </p:cNvSpPr>
          <p:nvPr>
            <p:ph type="sldNum" sz="quarter" idx="10"/>
          </p:nvPr>
        </p:nvSpPr>
        <p:spPr/>
        <p:txBody>
          <a:bodyPr/>
          <a:lstStyle/>
          <a:p>
            <a:fld id="{F9470AB5-00EE-4A5C-AE4E-71B8EEE1046C}" type="slidenum">
              <a:rPr lang="es-ES" smtClean="0"/>
              <a:t>141</a:t>
            </a:fld>
            <a:endParaRPr lang="es-ES"/>
          </a:p>
        </p:txBody>
      </p:sp>
    </p:spTree>
    <p:extLst>
      <p:ext uri="{BB962C8B-B14F-4D97-AF65-F5344CB8AC3E}">
        <p14:creationId xmlns:p14="http://schemas.microsoft.com/office/powerpoint/2010/main" val="1945270262"/>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90488" y="744538"/>
            <a:ext cx="6616700" cy="3722687"/>
          </a:xfrm>
        </p:spPr>
      </p:sp>
      <p:sp>
        <p:nvSpPr>
          <p:cNvPr id="3" name="Marcador de notas 2"/>
          <p:cNvSpPr>
            <a:spLocks noGrp="1"/>
          </p:cNvSpPr>
          <p:nvPr>
            <p:ph type="body" idx="1"/>
          </p:nvPr>
        </p:nvSpPr>
        <p:spPr/>
        <p:txBody>
          <a:bodyPr/>
          <a:lstStyle/>
          <a:p>
            <a:pPr marL="285750" indent="-285750">
              <a:lnSpc>
                <a:spcPct val="150000"/>
              </a:lnSpc>
              <a:buFont typeface="Wingdings" panose="05000000000000000000" pitchFamily="2" charset="2"/>
              <a:buChar char="§"/>
            </a:pPr>
            <a:r>
              <a:rPr lang="en-US" sz="1200" dirty="0"/>
              <a:t>Augury makes it is easy to inspect the state of a component from its </a:t>
            </a:r>
            <a:r>
              <a:rPr lang="en-US" sz="1200" i="1" dirty="0"/>
              <a:t>Component Tree</a:t>
            </a:r>
            <a:r>
              <a:rPr lang="en-US" sz="1200" dirty="0"/>
              <a:t> tab under</a:t>
            </a:r>
            <a:r>
              <a:rPr lang="en-US" sz="1200" i="1" dirty="0"/>
              <a:t> Properties</a:t>
            </a:r>
            <a:r>
              <a:rPr lang="en-US" sz="1200" dirty="0"/>
              <a:t> tab</a:t>
            </a:r>
            <a:endParaRPr lang="en-US" sz="12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endParaRPr>
          </a:p>
          <a:p>
            <a:pPr marL="285750" indent="-285750">
              <a:lnSpc>
                <a:spcPct val="150000"/>
              </a:lnSpc>
              <a:buFont typeface="Wingdings" panose="05000000000000000000" pitchFamily="2" charset="2"/>
              <a:buChar char="§"/>
            </a:pPr>
            <a:r>
              <a:rPr lang="en-US" sz="1200" dirty="0"/>
              <a:t>Using </a:t>
            </a:r>
            <a:r>
              <a:rPr lang="en-US" sz="1200" i="1" dirty="0"/>
              <a:t>View Source</a:t>
            </a:r>
            <a:r>
              <a:rPr lang="en-US" sz="1200" dirty="0"/>
              <a:t> link, you can navigate to the source code for the component.</a:t>
            </a:r>
          </a:p>
          <a:p>
            <a:pPr marL="285750" indent="-285750">
              <a:lnSpc>
                <a:spcPct val="150000"/>
              </a:lnSpc>
              <a:buFont typeface="Wingdings" panose="05000000000000000000" pitchFamily="2" charset="2"/>
              <a:buChar char="§"/>
            </a:pPr>
            <a:r>
              <a:rPr lang="en-US" sz="1200" i="1" dirty="0"/>
              <a:t>Injector Graph</a:t>
            </a:r>
            <a:r>
              <a:rPr lang="en-US" sz="1200" dirty="0"/>
              <a:t> tab under </a:t>
            </a:r>
            <a:r>
              <a:rPr lang="en-US" sz="1200" i="1" dirty="0"/>
              <a:t>Component Tree </a:t>
            </a:r>
            <a:r>
              <a:rPr lang="en-US" sz="1200" dirty="0"/>
              <a:t>tab shows the visual hierarchy of the selected component and the dependency injections for it.</a:t>
            </a:r>
            <a:endParaRPr lang="en-US" sz="12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endParaRPr>
          </a:p>
          <a:p>
            <a:pPr marL="285750" indent="-285750">
              <a:lnSpc>
                <a:spcPct val="150000"/>
              </a:lnSpc>
              <a:buFont typeface="Wingdings" panose="05000000000000000000" pitchFamily="2" charset="2"/>
              <a:buChar char="§"/>
            </a:pPr>
            <a:r>
              <a:rPr lang="en-US" sz="1200" i="1" dirty="0"/>
              <a:t>Router Tree </a:t>
            </a:r>
            <a:r>
              <a:rPr lang="en-US" sz="1200" dirty="0"/>
              <a:t>tab shows all the defined routes that are currently loaded in the application. If a component is lazy loaded, it is indicated by [Lazy] next to the component. This information can be used to detect which routes are not lazy loaded and decide whether or not to lazy load them to improve the performance of the application.</a:t>
            </a:r>
            <a:endParaRPr lang="en-US" sz="12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s-ES" dirty="0"/>
          </a:p>
        </p:txBody>
      </p:sp>
      <p:sp>
        <p:nvSpPr>
          <p:cNvPr id="4" name="Marcador de número de diapositiva 3"/>
          <p:cNvSpPr>
            <a:spLocks noGrp="1"/>
          </p:cNvSpPr>
          <p:nvPr>
            <p:ph type="sldNum" sz="quarter" idx="10"/>
          </p:nvPr>
        </p:nvSpPr>
        <p:spPr/>
        <p:txBody>
          <a:bodyPr/>
          <a:lstStyle/>
          <a:p>
            <a:fld id="{F9470AB5-00EE-4A5C-AE4E-71B8EEE1046C}" type="slidenum">
              <a:rPr lang="es-ES" smtClean="0"/>
              <a:t>142</a:t>
            </a:fld>
            <a:endParaRPr lang="es-ES"/>
          </a:p>
        </p:txBody>
      </p:sp>
    </p:spTree>
    <p:extLst>
      <p:ext uri="{BB962C8B-B14F-4D97-AF65-F5344CB8AC3E}">
        <p14:creationId xmlns:p14="http://schemas.microsoft.com/office/powerpoint/2010/main" val="3813053042"/>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90488" y="744538"/>
            <a:ext cx="6616700" cy="3722687"/>
          </a:xfrm>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dirty="0"/>
          </a:p>
        </p:txBody>
      </p:sp>
      <p:sp>
        <p:nvSpPr>
          <p:cNvPr id="4" name="Marcador de número de diapositiva 3"/>
          <p:cNvSpPr>
            <a:spLocks noGrp="1"/>
          </p:cNvSpPr>
          <p:nvPr>
            <p:ph type="sldNum" sz="quarter" idx="10"/>
          </p:nvPr>
        </p:nvSpPr>
        <p:spPr/>
        <p:txBody>
          <a:bodyPr/>
          <a:lstStyle/>
          <a:p>
            <a:fld id="{F9470AB5-00EE-4A5C-AE4E-71B8EEE1046C}" type="slidenum">
              <a:rPr lang="es-ES" smtClean="0"/>
              <a:t>143</a:t>
            </a:fld>
            <a:endParaRPr lang="es-ES"/>
          </a:p>
        </p:txBody>
      </p:sp>
    </p:spTree>
    <p:extLst>
      <p:ext uri="{BB962C8B-B14F-4D97-AF65-F5344CB8AC3E}">
        <p14:creationId xmlns:p14="http://schemas.microsoft.com/office/powerpoint/2010/main" val="2964704568"/>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90488" y="744538"/>
            <a:ext cx="6616700" cy="3722687"/>
          </a:xfrm>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dirty="0"/>
          </a:p>
        </p:txBody>
      </p:sp>
      <p:sp>
        <p:nvSpPr>
          <p:cNvPr id="4" name="Marcador de número de diapositiva 3"/>
          <p:cNvSpPr>
            <a:spLocks noGrp="1"/>
          </p:cNvSpPr>
          <p:nvPr>
            <p:ph type="sldNum" sz="quarter" idx="10"/>
          </p:nvPr>
        </p:nvSpPr>
        <p:spPr/>
        <p:txBody>
          <a:bodyPr/>
          <a:lstStyle/>
          <a:p>
            <a:fld id="{F9470AB5-00EE-4A5C-AE4E-71B8EEE1046C}" type="slidenum">
              <a:rPr lang="es-ES" smtClean="0"/>
              <a:t>144</a:t>
            </a:fld>
            <a:endParaRPr lang="es-ES"/>
          </a:p>
        </p:txBody>
      </p:sp>
    </p:spTree>
    <p:extLst>
      <p:ext uri="{BB962C8B-B14F-4D97-AF65-F5344CB8AC3E}">
        <p14:creationId xmlns:p14="http://schemas.microsoft.com/office/powerpoint/2010/main" val="3014905431"/>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90488" y="744538"/>
            <a:ext cx="6616700" cy="3722687"/>
          </a:xfrm>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dirty="0"/>
          </a:p>
        </p:txBody>
      </p:sp>
      <p:sp>
        <p:nvSpPr>
          <p:cNvPr id="4" name="Marcador de número de diapositiva 3"/>
          <p:cNvSpPr>
            <a:spLocks noGrp="1"/>
          </p:cNvSpPr>
          <p:nvPr>
            <p:ph type="sldNum" sz="quarter" idx="10"/>
          </p:nvPr>
        </p:nvSpPr>
        <p:spPr/>
        <p:txBody>
          <a:bodyPr/>
          <a:lstStyle/>
          <a:p>
            <a:fld id="{F9470AB5-00EE-4A5C-AE4E-71B8EEE1046C}" type="slidenum">
              <a:rPr lang="es-ES" smtClean="0"/>
              <a:t>145</a:t>
            </a:fld>
            <a:endParaRPr lang="es-ES"/>
          </a:p>
        </p:txBody>
      </p:sp>
    </p:spTree>
    <p:extLst>
      <p:ext uri="{BB962C8B-B14F-4D97-AF65-F5344CB8AC3E}">
        <p14:creationId xmlns:p14="http://schemas.microsoft.com/office/powerpoint/2010/main" val="1710896694"/>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90488" y="744538"/>
            <a:ext cx="6616700" cy="3722687"/>
          </a:xfrm>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F9470AB5-00EE-4A5C-AE4E-71B8EEE1046C}" type="slidenum">
              <a:rPr lang="es-ES" smtClean="0"/>
              <a:t>146</a:t>
            </a:fld>
            <a:endParaRPr lang="es-ES"/>
          </a:p>
        </p:txBody>
      </p:sp>
    </p:spTree>
    <p:extLst>
      <p:ext uri="{BB962C8B-B14F-4D97-AF65-F5344CB8AC3E}">
        <p14:creationId xmlns:p14="http://schemas.microsoft.com/office/powerpoint/2010/main" val="1161293361"/>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90488" y="744538"/>
            <a:ext cx="6616700" cy="3722687"/>
          </a:xfrm>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Angular</a:t>
            </a:r>
            <a:r>
              <a:rPr lang="es-ES" baseline="0" dirty="0"/>
              <a:t> Testing offical documentation: </a:t>
            </a:r>
            <a:r>
              <a:rPr lang="es-ES" dirty="0">
                <a:hlinkClick r:id="rId3"/>
              </a:rPr>
              <a:t>https://angular.io/guide/testing</a:t>
            </a:r>
            <a:endParaRPr lang="en-US" b="1" noProof="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noProof="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noProof="0" dirty="0"/>
              <a:t>Jasmine</a:t>
            </a:r>
            <a:r>
              <a:rPr lang="en-US" noProof="0" dirty="0"/>
              <a:t>: </a:t>
            </a:r>
            <a:r>
              <a:rPr lang="en-US" sz="1200" b="0" i="0" kern="1200" noProof="0" dirty="0">
                <a:solidFill>
                  <a:schemeClr val="tx1"/>
                </a:solidFill>
                <a:effectLst/>
                <a:latin typeface="+mn-lt"/>
                <a:ea typeface="+mn-ea"/>
                <a:cs typeface="+mn-cs"/>
              </a:rPr>
              <a:t>Jasmine is an open source behavior-driven development (BDD) framework for testing JavaScript code. It does not depend on any other JavaScript frameworks. It does not require a DOM. And it has a clean, obvious syntax so that you can easily write tests.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noProof="0" dirty="0">
                <a:solidFill>
                  <a:schemeClr val="tx1"/>
                </a:solidFill>
                <a:effectLst/>
                <a:latin typeface="+mn-lt"/>
                <a:ea typeface="+mn-ea"/>
                <a:cs typeface="+mn-cs"/>
              </a:rPr>
              <a:t>Jasmine, and </a:t>
            </a:r>
            <a:r>
              <a:rPr lang="en-US" noProof="0" dirty="0"/>
              <a:t>BDD</a:t>
            </a:r>
            <a:r>
              <a:rPr lang="en-US" sz="1200" b="0" i="0" kern="1200" noProof="0" dirty="0">
                <a:solidFill>
                  <a:schemeClr val="tx1"/>
                </a:solidFill>
                <a:effectLst/>
                <a:latin typeface="+mn-lt"/>
                <a:ea typeface="+mn-ea"/>
                <a:cs typeface="+mn-cs"/>
              </a:rPr>
              <a:t> in general, attempts to describe tests in a human readable format so that non-technical people can understand what is being tested.</a:t>
            </a:r>
            <a:endParaRPr lang="en-US" noProof="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noProof="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noProof="0" dirty="0"/>
              <a:t>Karma</a:t>
            </a:r>
            <a:r>
              <a:rPr lang="en-US" b="0" noProof="0" dirty="0"/>
              <a:t>: Karma is an open source test runner </a:t>
            </a:r>
            <a:r>
              <a:rPr lang="en-US" sz="1200" b="0" i="0" kern="1200" dirty="0">
                <a:solidFill>
                  <a:schemeClr val="tx1"/>
                </a:solidFill>
                <a:effectLst/>
                <a:latin typeface="+mn-lt"/>
                <a:ea typeface="+mn-ea"/>
                <a:cs typeface="+mn-cs"/>
              </a:rPr>
              <a:t>which lets us spawn browsers and run jasmine tests inside of them all from the command line. The results of the tests are also displayed on the command line.</a:t>
            </a:r>
          </a:p>
          <a:p>
            <a:r>
              <a:rPr lang="en-US" sz="1200" b="0" i="0" kern="1200" dirty="0">
                <a:solidFill>
                  <a:schemeClr val="tx1"/>
                </a:solidFill>
                <a:effectLst/>
                <a:latin typeface="+mn-lt"/>
                <a:ea typeface="+mn-ea"/>
                <a:cs typeface="+mn-cs"/>
              </a:rPr>
              <a:t>It’s not necessary to know the internals of how Karma works. When using the Angular CLI it handles the configuration for us and for the rest of this section we are going to run the tests using only Jasmine.</a:t>
            </a:r>
            <a:endParaRPr lang="en-US" b="0" noProof="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noProof="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noProof="0" dirty="0"/>
              <a:t>Protractor</a:t>
            </a:r>
            <a:r>
              <a:rPr lang="en-US" b="0" noProof="0" dirty="0"/>
              <a:t>: </a:t>
            </a:r>
            <a:r>
              <a:rPr lang="en-US" sz="1200" b="0" i="0" kern="1200" noProof="0" dirty="0">
                <a:solidFill>
                  <a:schemeClr val="tx1"/>
                </a:solidFill>
                <a:effectLst/>
                <a:latin typeface="+mn-lt"/>
                <a:ea typeface="+mn-ea"/>
                <a:cs typeface="+mn-cs"/>
              </a:rPr>
              <a:t>Protractor is an end-to-end test framework for Angular and AngularJS applications. Protractor runs tests against your application running in a real browser, interacting with it as a user would.</a:t>
            </a:r>
            <a:endParaRPr lang="en-US" b="1" noProof="0" dirty="0"/>
          </a:p>
        </p:txBody>
      </p:sp>
      <p:sp>
        <p:nvSpPr>
          <p:cNvPr id="4" name="Marcador de número de diapositiva 3"/>
          <p:cNvSpPr>
            <a:spLocks noGrp="1"/>
          </p:cNvSpPr>
          <p:nvPr>
            <p:ph type="sldNum" sz="quarter" idx="10"/>
          </p:nvPr>
        </p:nvSpPr>
        <p:spPr/>
        <p:txBody>
          <a:bodyPr/>
          <a:lstStyle/>
          <a:p>
            <a:fld id="{F9470AB5-00EE-4A5C-AE4E-71B8EEE1046C}" type="slidenum">
              <a:rPr lang="es-ES" smtClean="0"/>
              <a:t>147</a:t>
            </a:fld>
            <a:endParaRPr lang="es-ES"/>
          </a:p>
        </p:txBody>
      </p:sp>
    </p:spTree>
    <p:extLst>
      <p:ext uri="{BB962C8B-B14F-4D97-AF65-F5344CB8AC3E}">
        <p14:creationId xmlns:p14="http://schemas.microsoft.com/office/powerpoint/2010/main" val="2162055172"/>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90488" y="744538"/>
            <a:ext cx="6616700" cy="3722687"/>
          </a:xfrm>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200" b="0" i="0" kern="1200" dirty="0">
                <a:solidFill>
                  <a:schemeClr val="tx1"/>
                </a:solidFill>
                <a:effectLst/>
                <a:latin typeface="+mn-lt"/>
                <a:ea typeface="+mn-ea"/>
                <a:cs typeface="+mn-cs"/>
              </a:rPr>
              <a:t>Unit testing post: </a:t>
            </a:r>
            <a:r>
              <a:rPr lang="es-ES" dirty="0">
                <a:hlinkClick r:id="rId3"/>
              </a:rPr>
              <a:t>https://medium.com/@manivel45/angular-7-unit-testing-code-coverage-5c7a238315b6</a:t>
            </a:r>
            <a:endParaRPr lang="en-US"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F9470AB5-00EE-4A5C-AE4E-71B8EEE1046C}" type="slidenum">
              <a:rPr lang="es-ES" smtClean="0"/>
              <a:t>148</a:t>
            </a:fld>
            <a:endParaRPr lang="es-ES"/>
          </a:p>
        </p:txBody>
      </p:sp>
    </p:spTree>
    <p:extLst>
      <p:ext uri="{BB962C8B-B14F-4D97-AF65-F5344CB8AC3E}">
        <p14:creationId xmlns:p14="http://schemas.microsoft.com/office/powerpoint/2010/main" val="2733782976"/>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90488" y="744538"/>
            <a:ext cx="6616700" cy="3722687"/>
          </a:xfrm>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dirty="0"/>
          </a:p>
        </p:txBody>
      </p:sp>
      <p:sp>
        <p:nvSpPr>
          <p:cNvPr id="4" name="Marcador de número de diapositiva 3"/>
          <p:cNvSpPr>
            <a:spLocks noGrp="1"/>
          </p:cNvSpPr>
          <p:nvPr>
            <p:ph type="sldNum" sz="quarter" idx="10"/>
          </p:nvPr>
        </p:nvSpPr>
        <p:spPr/>
        <p:txBody>
          <a:bodyPr/>
          <a:lstStyle/>
          <a:p>
            <a:fld id="{F9470AB5-00EE-4A5C-AE4E-71B8EEE1046C}" type="slidenum">
              <a:rPr lang="es-ES" smtClean="0"/>
              <a:t>149</a:t>
            </a:fld>
            <a:endParaRPr lang="es-ES"/>
          </a:p>
        </p:txBody>
      </p:sp>
    </p:spTree>
    <p:extLst>
      <p:ext uri="{BB962C8B-B14F-4D97-AF65-F5344CB8AC3E}">
        <p14:creationId xmlns:p14="http://schemas.microsoft.com/office/powerpoint/2010/main" val="16836974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90488" y="744538"/>
            <a:ext cx="6616700" cy="3722687"/>
          </a:xfrm>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F9470AB5-00EE-4A5C-AE4E-71B8EEE1046C}" type="slidenum">
              <a:rPr lang="es-ES" smtClean="0"/>
              <a:t>15</a:t>
            </a:fld>
            <a:endParaRPr lang="es-ES"/>
          </a:p>
        </p:txBody>
      </p:sp>
    </p:spTree>
    <p:extLst>
      <p:ext uri="{BB962C8B-B14F-4D97-AF65-F5344CB8AC3E}">
        <p14:creationId xmlns:p14="http://schemas.microsoft.com/office/powerpoint/2010/main" val="119661449"/>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90488" y="744538"/>
            <a:ext cx="6616700" cy="3722687"/>
          </a:xfrm>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dirty="0"/>
          </a:p>
        </p:txBody>
      </p:sp>
      <p:sp>
        <p:nvSpPr>
          <p:cNvPr id="4" name="Marcador de número de diapositiva 3"/>
          <p:cNvSpPr>
            <a:spLocks noGrp="1"/>
          </p:cNvSpPr>
          <p:nvPr>
            <p:ph type="sldNum" sz="quarter" idx="10"/>
          </p:nvPr>
        </p:nvSpPr>
        <p:spPr/>
        <p:txBody>
          <a:bodyPr/>
          <a:lstStyle/>
          <a:p>
            <a:fld id="{F9470AB5-00EE-4A5C-AE4E-71B8EEE1046C}" type="slidenum">
              <a:rPr lang="es-ES" smtClean="0"/>
              <a:t>150</a:t>
            </a:fld>
            <a:endParaRPr lang="es-ES"/>
          </a:p>
        </p:txBody>
      </p:sp>
    </p:spTree>
    <p:extLst>
      <p:ext uri="{BB962C8B-B14F-4D97-AF65-F5344CB8AC3E}">
        <p14:creationId xmlns:p14="http://schemas.microsoft.com/office/powerpoint/2010/main" val="3439736048"/>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90488" y="744538"/>
            <a:ext cx="6616700" cy="3722687"/>
          </a:xfrm>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dirty="0"/>
          </a:p>
        </p:txBody>
      </p:sp>
      <p:sp>
        <p:nvSpPr>
          <p:cNvPr id="4" name="Marcador de número de diapositiva 3"/>
          <p:cNvSpPr>
            <a:spLocks noGrp="1"/>
          </p:cNvSpPr>
          <p:nvPr>
            <p:ph type="sldNum" sz="quarter" idx="10"/>
          </p:nvPr>
        </p:nvSpPr>
        <p:spPr/>
        <p:txBody>
          <a:bodyPr/>
          <a:lstStyle/>
          <a:p>
            <a:fld id="{F9470AB5-00EE-4A5C-AE4E-71B8EEE1046C}" type="slidenum">
              <a:rPr lang="es-ES" smtClean="0"/>
              <a:t>151</a:t>
            </a:fld>
            <a:endParaRPr lang="es-ES"/>
          </a:p>
        </p:txBody>
      </p:sp>
    </p:spTree>
    <p:extLst>
      <p:ext uri="{BB962C8B-B14F-4D97-AF65-F5344CB8AC3E}">
        <p14:creationId xmlns:p14="http://schemas.microsoft.com/office/powerpoint/2010/main" val="1538504757"/>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90488" y="744538"/>
            <a:ext cx="6616700" cy="3722687"/>
          </a:xfrm>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dirty="0"/>
          </a:p>
        </p:txBody>
      </p:sp>
      <p:sp>
        <p:nvSpPr>
          <p:cNvPr id="4" name="Marcador de número de diapositiva 3"/>
          <p:cNvSpPr>
            <a:spLocks noGrp="1"/>
          </p:cNvSpPr>
          <p:nvPr>
            <p:ph type="sldNum" sz="quarter" idx="10"/>
          </p:nvPr>
        </p:nvSpPr>
        <p:spPr/>
        <p:txBody>
          <a:bodyPr/>
          <a:lstStyle/>
          <a:p>
            <a:fld id="{F9470AB5-00EE-4A5C-AE4E-71B8EEE1046C}" type="slidenum">
              <a:rPr lang="es-ES" smtClean="0"/>
              <a:t>152</a:t>
            </a:fld>
            <a:endParaRPr lang="es-ES"/>
          </a:p>
        </p:txBody>
      </p:sp>
    </p:spTree>
    <p:extLst>
      <p:ext uri="{BB962C8B-B14F-4D97-AF65-F5344CB8AC3E}">
        <p14:creationId xmlns:p14="http://schemas.microsoft.com/office/powerpoint/2010/main" val="4131329852"/>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90488" y="744538"/>
            <a:ext cx="6616700" cy="3722687"/>
          </a:xfrm>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dirty="0"/>
          </a:p>
        </p:txBody>
      </p:sp>
      <p:sp>
        <p:nvSpPr>
          <p:cNvPr id="4" name="Marcador de número de diapositiva 3"/>
          <p:cNvSpPr>
            <a:spLocks noGrp="1"/>
          </p:cNvSpPr>
          <p:nvPr>
            <p:ph type="sldNum" sz="quarter" idx="10"/>
          </p:nvPr>
        </p:nvSpPr>
        <p:spPr/>
        <p:txBody>
          <a:bodyPr/>
          <a:lstStyle/>
          <a:p>
            <a:fld id="{F9470AB5-00EE-4A5C-AE4E-71B8EEE1046C}" type="slidenum">
              <a:rPr lang="es-ES" smtClean="0"/>
              <a:t>153</a:t>
            </a:fld>
            <a:endParaRPr lang="es-ES"/>
          </a:p>
        </p:txBody>
      </p:sp>
    </p:spTree>
    <p:extLst>
      <p:ext uri="{BB962C8B-B14F-4D97-AF65-F5344CB8AC3E}">
        <p14:creationId xmlns:p14="http://schemas.microsoft.com/office/powerpoint/2010/main" val="3048420645"/>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90488" y="744538"/>
            <a:ext cx="6616700" cy="3722687"/>
          </a:xfrm>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dirty="0"/>
          </a:p>
        </p:txBody>
      </p:sp>
      <p:sp>
        <p:nvSpPr>
          <p:cNvPr id="4" name="Marcador de número de diapositiva 3"/>
          <p:cNvSpPr>
            <a:spLocks noGrp="1"/>
          </p:cNvSpPr>
          <p:nvPr>
            <p:ph type="sldNum" sz="quarter" idx="10"/>
          </p:nvPr>
        </p:nvSpPr>
        <p:spPr/>
        <p:txBody>
          <a:bodyPr/>
          <a:lstStyle/>
          <a:p>
            <a:fld id="{F9470AB5-00EE-4A5C-AE4E-71B8EEE1046C}" type="slidenum">
              <a:rPr lang="es-ES" smtClean="0"/>
              <a:t>154</a:t>
            </a:fld>
            <a:endParaRPr lang="es-ES"/>
          </a:p>
        </p:txBody>
      </p:sp>
    </p:spTree>
    <p:extLst>
      <p:ext uri="{BB962C8B-B14F-4D97-AF65-F5344CB8AC3E}">
        <p14:creationId xmlns:p14="http://schemas.microsoft.com/office/powerpoint/2010/main" val="3062859776"/>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90488" y="744538"/>
            <a:ext cx="6616700" cy="3722687"/>
          </a:xfrm>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dirty="0"/>
          </a:p>
        </p:txBody>
      </p:sp>
      <p:sp>
        <p:nvSpPr>
          <p:cNvPr id="4" name="Marcador de número de diapositiva 3"/>
          <p:cNvSpPr>
            <a:spLocks noGrp="1"/>
          </p:cNvSpPr>
          <p:nvPr>
            <p:ph type="sldNum" sz="quarter" idx="10"/>
          </p:nvPr>
        </p:nvSpPr>
        <p:spPr/>
        <p:txBody>
          <a:bodyPr/>
          <a:lstStyle/>
          <a:p>
            <a:fld id="{F9470AB5-00EE-4A5C-AE4E-71B8EEE1046C}" type="slidenum">
              <a:rPr lang="es-ES" smtClean="0"/>
              <a:t>155</a:t>
            </a:fld>
            <a:endParaRPr lang="es-ES"/>
          </a:p>
        </p:txBody>
      </p:sp>
    </p:spTree>
    <p:extLst>
      <p:ext uri="{BB962C8B-B14F-4D97-AF65-F5344CB8AC3E}">
        <p14:creationId xmlns:p14="http://schemas.microsoft.com/office/powerpoint/2010/main" val="453605266"/>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90488" y="744538"/>
            <a:ext cx="6616700" cy="3722687"/>
          </a:xfrm>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dirty="0"/>
          </a:p>
        </p:txBody>
      </p:sp>
      <p:sp>
        <p:nvSpPr>
          <p:cNvPr id="4" name="Marcador de número de diapositiva 3"/>
          <p:cNvSpPr>
            <a:spLocks noGrp="1"/>
          </p:cNvSpPr>
          <p:nvPr>
            <p:ph type="sldNum" sz="quarter" idx="10"/>
          </p:nvPr>
        </p:nvSpPr>
        <p:spPr/>
        <p:txBody>
          <a:bodyPr/>
          <a:lstStyle/>
          <a:p>
            <a:fld id="{F9470AB5-00EE-4A5C-AE4E-71B8EEE1046C}" type="slidenum">
              <a:rPr lang="es-ES" smtClean="0"/>
              <a:t>156</a:t>
            </a:fld>
            <a:endParaRPr lang="es-ES"/>
          </a:p>
        </p:txBody>
      </p:sp>
    </p:spTree>
    <p:extLst>
      <p:ext uri="{BB962C8B-B14F-4D97-AF65-F5344CB8AC3E}">
        <p14:creationId xmlns:p14="http://schemas.microsoft.com/office/powerpoint/2010/main" val="569538503"/>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90488" y="744538"/>
            <a:ext cx="6616700" cy="3722687"/>
          </a:xfrm>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dirty="0"/>
          </a:p>
        </p:txBody>
      </p:sp>
      <p:sp>
        <p:nvSpPr>
          <p:cNvPr id="4" name="Marcador de número de diapositiva 3"/>
          <p:cNvSpPr>
            <a:spLocks noGrp="1"/>
          </p:cNvSpPr>
          <p:nvPr>
            <p:ph type="sldNum" sz="quarter" idx="10"/>
          </p:nvPr>
        </p:nvSpPr>
        <p:spPr/>
        <p:txBody>
          <a:bodyPr/>
          <a:lstStyle/>
          <a:p>
            <a:fld id="{F9470AB5-00EE-4A5C-AE4E-71B8EEE1046C}" type="slidenum">
              <a:rPr lang="es-ES" smtClean="0"/>
              <a:t>157</a:t>
            </a:fld>
            <a:endParaRPr lang="es-ES"/>
          </a:p>
        </p:txBody>
      </p:sp>
    </p:spTree>
    <p:extLst>
      <p:ext uri="{BB962C8B-B14F-4D97-AF65-F5344CB8AC3E}">
        <p14:creationId xmlns:p14="http://schemas.microsoft.com/office/powerpoint/2010/main" val="1469281295"/>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90488" y="744538"/>
            <a:ext cx="6616700" cy="3722687"/>
          </a:xfrm>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dirty="0"/>
          </a:p>
        </p:txBody>
      </p:sp>
      <p:sp>
        <p:nvSpPr>
          <p:cNvPr id="4" name="Marcador de número de diapositiva 3"/>
          <p:cNvSpPr>
            <a:spLocks noGrp="1"/>
          </p:cNvSpPr>
          <p:nvPr>
            <p:ph type="sldNum" sz="quarter" idx="10"/>
          </p:nvPr>
        </p:nvSpPr>
        <p:spPr/>
        <p:txBody>
          <a:bodyPr/>
          <a:lstStyle/>
          <a:p>
            <a:fld id="{F9470AB5-00EE-4A5C-AE4E-71B8EEE1046C}" type="slidenum">
              <a:rPr lang="es-ES" smtClean="0"/>
              <a:t>158</a:t>
            </a:fld>
            <a:endParaRPr lang="es-ES"/>
          </a:p>
        </p:txBody>
      </p:sp>
    </p:spTree>
    <p:extLst>
      <p:ext uri="{BB962C8B-B14F-4D97-AF65-F5344CB8AC3E}">
        <p14:creationId xmlns:p14="http://schemas.microsoft.com/office/powerpoint/2010/main" val="2761923557"/>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90488" y="744538"/>
            <a:ext cx="6616700" cy="3722687"/>
          </a:xfrm>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dirty="0"/>
          </a:p>
        </p:txBody>
      </p:sp>
      <p:sp>
        <p:nvSpPr>
          <p:cNvPr id="4" name="Marcador de número de diapositiva 3"/>
          <p:cNvSpPr>
            <a:spLocks noGrp="1"/>
          </p:cNvSpPr>
          <p:nvPr>
            <p:ph type="sldNum" sz="quarter" idx="10"/>
          </p:nvPr>
        </p:nvSpPr>
        <p:spPr/>
        <p:txBody>
          <a:bodyPr/>
          <a:lstStyle/>
          <a:p>
            <a:fld id="{F9470AB5-00EE-4A5C-AE4E-71B8EEE1046C}" type="slidenum">
              <a:rPr lang="es-ES" smtClean="0"/>
              <a:t>159</a:t>
            </a:fld>
            <a:endParaRPr lang="es-ES"/>
          </a:p>
        </p:txBody>
      </p:sp>
    </p:spTree>
    <p:extLst>
      <p:ext uri="{BB962C8B-B14F-4D97-AF65-F5344CB8AC3E}">
        <p14:creationId xmlns:p14="http://schemas.microsoft.com/office/powerpoint/2010/main" val="42472304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90488" y="744538"/>
            <a:ext cx="6616700" cy="3722687"/>
          </a:xfrm>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F9470AB5-00EE-4A5C-AE4E-71B8EEE1046C}" type="slidenum">
              <a:rPr lang="es-ES" smtClean="0"/>
              <a:t>16</a:t>
            </a:fld>
            <a:endParaRPr lang="es-ES"/>
          </a:p>
        </p:txBody>
      </p:sp>
    </p:spTree>
    <p:extLst>
      <p:ext uri="{BB962C8B-B14F-4D97-AF65-F5344CB8AC3E}">
        <p14:creationId xmlns:p14="http://schemas.microsoft.com/office/powerpoint/2010/main" val="966751342"/>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a:xfrm>
            <a:off x="90488" y="744538"/>
            <a:ext cx="6616700" cy="3722687"/>
          </a:xfrm>
        </p:spPr>
      </p:sp>
      <p:sp>
        <p:nvSpPr>
          <p:cNvPr id="3" name="2 Marcador de notas"/>
          <p:cNvSpPr>
            <a:spLocks noGrp="1"/>
          </p:cNvSpPr>
          <p:nvPr>
            <p:ph type="body" idx="1"/>
          </p:nvPr>
        </p:nvSpPr>
        <p:spPr/>
        <p:txBody>
          <a:bodyPr/>
          <a:lstStyle/>
          <a:p>
            <a:endParaRPr lang="es-ES" dirty="0"/>
          </a:p>
        </p:txBody>
      </p:sp>
      <p:sp>
        <p:nvSpPr>
          <p:cNvPr id="4" name="3 Marcador de número de diapositiva"/>
          <p:cNvSpPr>
            <a:spLocks noGrp="1"/>
          </p:cNvSpPr>
          <p:nvPr>
            <p:ph type="sldNum" sz="quarter" idx="10"/>
          </p:nvPr>
        </p:nvSpPr>
        <p:spPr/>
        <p:txBody>
          <a:bodyPr/>
          <a:lstStyle/>
          <a:p>
            <a:fld id="{F9470AB5-00EE-4A5C-AE4E-71B8EEE1046C}" type="slidenum">
              <a:rPr lang="es-ES" smtClean="0"/>
              <a:t>160</a:t>
            </a:fld>
            <a:endParaRPr lang="es-ES"/>
          </a:p>
        </p:txBody>
      </p:sp>
    </p:spTree>
    <p:extLst>
      <p:ext uri="{BB962C8B-B14F-4D97-AF65-F5344CB8AC3E}">
        <p14:creationId xmlns:p14="http://schemas.microsoft.com/office/powerpoint/2010/main" val="33346553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90488" y="744538"/>
            <a:ext cx="6616700" cy="3722687"/>
          </a:xfrm>
        </p:spPr>
      </p:sp>
      <p:sp>
        <p:nvSpPr>
          <p:cNvPr id="3" name="Marcador de notas 2"/>
          <p:cNvSpPr>
            <a:spLocks noGrp="1"/>
          </p:cNvSpPr>
          <p:nvPr>
            <p:ph type="body" idx="1"/>
          </p:nvPr>
        </p:nvSpPr>
        <p:spPr/>
        <p:txBody>
          <a:bodyPr/>
          <a:lstStyle/>
          <a:p>
            <a:pPr lvl="0">
              <a:buFont typeface="Arial" panose="020B0604020202020204" pitchFamily="34" charset="0"/>
              <a:buChar char="•"/>
            </a:pPr>
            <a:r>
              <a:rPr lang="en-US" sz="18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 declarations: components,</a:t>
            </a:r>
            <a:r>
              <a:rPr lang="en-US" sz="1800" baseline="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 directives, pipes</a:t>
            </a:r>
            <a:endParaRPr lang="en-US" sz="18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endParaRPr>
          </a:p>
          <a:p>
            <a:pPr lvl="0">
              <a:buFont typeface="Arial" panose="020B0604020202020204" pitchFamily="34" charset="0"/>
              <a:buChar char="•"/>
            </a:pPr>
            <a:r>
              <a:rPr lang="en-US" sz="18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 imports: other modules (to</a:t>
            </a:r>
            <a:r>
              <a:rPr lang="en-US" sz="1800" baseline="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 use some of their functionalities in the module)</a:t>
            </a:r>
            <a:endParaRPr lang="en-US" sz="18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endParaRPr>
          </a:p>
          <a:p>
            <a:pPr lvl="0">
              <a:buFont typeface="Arial" panose="020B0604020202020204" pitchFamily="34" charset="0"/>
              <a:buChar char="•"/>
            </a:pPr>
            <a:r>
              <a:rPr lang="en-US" sz="18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 exports: expose components/directives/pipes to allow other modules to</a:t>
            </a:r>
            <a:r>
              <a:rPr lang="en-US" sz="1800" baseline="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 use them</a:t>
            </a:r>
            <a:endParaRPr lang="en-US" sz="18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endParaRPr>
          </a:p>
          <a:p>
            <a:pPr lvl="0">
              <a:buFont typeface="Arial" panose="020B0604020202020204" pitchFamily="34" charset="0"/>
              <a:buChar char="•"/>
            </a:pPr>
            <a:r>
              <a:rPr lang="en-US" sz="18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 providers: services, guards</a:t>
            </a:r>
          </a:p>
          <a:p>
            <a:pPr lvl="0">
              <a:buFont typeface="Arial" panose="020B0604020202020204" pitchFamily="34" charset="0"/>
              <a:buChar char="•"/>
            </a:pPr>
            <a:r>
              <a:rPr lang="en-US" sz="18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 bootstrap: define</a:t>
            </a:r>
            <a:r>
              <a:rPr lang="en-US" sz="1800" baseline="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 the </a:t>
            </a:r>
            <a:r>
              <a:rPr lang="en-US" sz="18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first</a:t>
            </a:r>
            <a:r>
              <a:rPr lang="en-US" sz="1800" baseline="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 component will be rendered in the browser once the module will be loaded</a:t>
            </a:r>
            <a:endParaRPr lang="en-US" sz="18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endParaRPr>
          </a:p>
        </p:txBody>
      </p:sp>
      <p:sp>
        <p:nvSpPr>
          <p:cNvPr id="4" name="Marcador de número de diapositiva 3"/>
          <p:cNvSpPr>
            <a:spLocks noGrp="1"/>
          </p:cNvSpPr>
          <p:nvPr>
            <p:ph type="sldNum" sz="quarter" idx="10"/>
          </p:nvPr>
        </p:nvSpPr>
        <p:spPr/>
        <p:txBody>
          <a:bodyPr/>
          <a:lstStyle/>
          <a:p>
            <a:fld id="{F9470AB5-00EE-4A5C-AE4E-71B8EEE1046C}" type="slidenum">
              <a:rPr lang="es-ES" smtClean="0"/>
              <a:t>17</a:t>
            </a:fld>
            <a:endParaRPr lang="es-ES"/>
          </a:p>
        </p:txBody>
      </p:sp>
    </p:spTree>
    <p:extLst>
      <p:ext uri="{BB962C8B-B14F-4D97-AF65-F5344CB8AC3E}">
        <p14:creationId xmlns:p14="http://schemas.microsoft.com/office/powerpoint/2010/main" val="12275207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90488" y="744538"/>
            <a:ext cx="6616700" cy="3722687"/>
          </a:xfrm>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F9470AB5-00EE-4A5C-AE4E-71B8EEE1046C}" type="slidenum">
              <a:rPr lang="es-ES" smtClean="0"/>
              <a:t>18</a:t>
            </a:fld>
            <a:endParaRPr lang="es-ES"/>
          </a:p>
        </p:txBody>
      </p:sp>
    </p:spTree>
    <p:extLst>
      <p:ext uri="{BB962C8B-B14F-4D97-AF65-F5344CB8AC3E}">
        <p14:creationId xmlns:p14="http://schemas.microsoft.com/office/powerpoint/2010/main" val="28122407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90488" y="744538"/>
            <a:ext cx="6616700" cy="3722687"/>
          </a:xfrm>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F9470AB5-00EE-4A5C-AE4E-71B8EEE1046C}" type="slidenum">
              <a:rPr lang="es-ES" smtClean="0"/>
              <a:t>19</a:t>
            </a:fld>
            <a:endParaRPr lang="es-ES"/>
          </a:p>
        </p:txBody>
      </p:sp>
    </p:spTree>
    <p:extLst>
      <p:ext uri="{BB962C8B-B14F-4D97-AF65-F5344CB8AC3E}">
        <p14:creationId xmlns:p14="http://schemas.microsoft.com/office/powerpoint/2010/main" val="2602955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90488" y="744538"/>
            <a:ext cx="6616700" cy="3722687"/>
          </a:xfrm>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F9470AB5-00EE-4A5C-AE4E-71B8EEE1046C}" type="slidenum">
              <a:rPr lang="es-ES" smtClean="0"/>
              <a:t>2</a:t>
            </a:fld>
            <a:endParaRPr lang="es-ES"/>
          </a:p>
        </p:txBody>
      </p:sp>
    </p:spTree>
    <p:extLst>
      <p:ext uri="{BB962C8B-B14F-4D97-AF65-F5344CB8AC3E}">
        <p14:creationId xmlns:p14="http://schemas.microsoft.com/office/powerpoint/2010/main" val="267938382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90488" y="744538"/>
            <a:ext cx="6616700" cy="3722687"/>
          </a:xfrm>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F9470AB5-00EE-4A5C-AE4E-71B8EEE1046C}" type="slidenum">
              <a:rPr lang="es-ES" smtClean="0"/>
              <a:t>20</a:t>
            </a:fld>
            <a:endParaRPr lang="es-ES"/>
          </a:p>
        </p:txBody>
      </p:sp>
    </p:spTree>
    <p:extLst>
      <p:ext uri="{BB962C8B-B14F-4D97-AF65-F5344CB8AC3E}">
        <p14:creationId xmlns:p14="http://schemas.microsoft.com/office/powerpoint/2010/main" val="9675672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90488" y="744538"/>
            <a:ext cx="6616700" cy="3722687"/>
          </a:xfrm>
        </p:spPr>
      </p:sp>
      <p:sp>
        <p:nvSpPr>
          <p:cNvPr id="3" name="Marcador de notas 2"/>
          <p:cNvSpPr>
            <a:spLocks noGrp="1"/>
          </p:cNvSpPr>
          <p:nvPr>
            <p:ph type="body" idx="1"/>
          </p:nvPr>
        </p:nvSpPr>
        <p:spPr/>
        <p:txBody>
          <a:bodyPr/>
          <a:lstStyle/>
          <a:p>
            <a:r>
              <a:rPr lang="en-US" sz="12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The metadata defines a set of configuration properties that determines how the component should be processed, instantiated, and used at runtime</a:t>
            </a:r>
            <a:endParaRPr lang="es-ES" dirty="0"/>
          </a:p>
        </p:txBody>
      </p:sp>
      <p:sp>
        <p:nvSpPr>
          <p:cNvPr id="4" name="Marcador de número de diapositiva 3"/>
          <p:cNvSpPr>
            <a:spLocks noGrp="1"/>
          </p:cNvSpPr>
          <p:nvPr>
            <p:ph type="sldNum" sz="quarter" idx="10"/>
          </p:nvPr>
        </p:nvSpPr>
        <p:spPr/>
        <p:txBody>
          <a:bodyPr/>
          <a:lstStyle/>
          <a:p>
            <a:fld id="{F9470AB5-00EE-4A5C-AE4E-71B8EEE1046C}" type="slidenum">
              <a:rPr lang="es-ES" smtClean="0"/>
              <a:t>21</a:t>
            </a:fld>
            <a:endParaRPr lang="es-ES"/>
          </a:p>
        </p:txBody>
      </p:sp>
    </p:spTree>
    <p:extLst>
      <p:ext uri="{BB962C8B-B14F-4D97-AF65-F5344CB8AC3E}">
        <p14:creationId xmlns:p14="http://schemas.microsoft.com/office/powerpoint/2010/main" val="7248651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90488" y="744538"/>
            <a:ext cx="6616700" cy="3722687"/>
          </a:xfrm>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F9470AB5-00EE-4A5C-AE4E-71B8EEE1046C}" type="slidenum">
              <a:rPr lang="es-ES" smtClean="0"/>
              <a:t>22</a:t>
            </a:fld>
            <a:endParaRPr lang="es-ES"/>
          </a:p>
        </p:txBody>
      </p:sp>
    </p:spTree>
    <p:extLst>
      <p:ext uri="{BB962C8B-B14F-4D97-AF65-F5344CB8AC3E}">
        <p14:creationId xmlns:p14="http://schemas.microsoft.com/office/powerpoint/2010/main" val="257835671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90488" y="744538"/>
            <a:ext cx="6616700" cy="3722687"/>
          </a:xfrm>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F9470AB5-00EE-4A5C-AE4E-71B8EEE1046C}" type="slidenum">
              <a:rPr lang="es-ES" smtClean="0"/>
              <a:t>23</a:t>
            </a:fld>
            <a:endParaRPr lang="es-ES"/>
          </a:p>
        </p:txBody>
      </p:sp>
    </p:spTree>
    <p:extLst>
      <p:ext uri="{BB962C8B-B14F-4D97-AF65-F5344CB8AC3E}">
        <p14:creationId xmlns:p14="http://schemas.microsoft.com/office/powerpoint/2010/main" val="218888342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90488" y="744538"/>
            <a:ext cx="6616700" cy="3722687"/>
          </a:xfrm>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F9470AB5-00EE-4A5C-AE4E-71B8EEE1046C}" type="slidenum">
              <a:rPr lang="es-ES" smtClean="0"/>
              <a:t>24</a:t>
            </a:fld>
            <a:endParaRPr lang="es-ES"/>
          </a:p>
        </p:txBody>
      </p:sp>
    </p:spTree>
    <p:extLst>
      <p:ext uri="{BB962C8B-B14F-4D97-AF65-F5344CB8AC3E}">
        <p14:creationId xmlns:p14="http://schemas.microsoft.com/office/powerpoint/2010/main" val="285917321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90488" y="744538"/>
            <a:ext cx="6616700" cy="3722687"/>
          </a:xfrm>
        </p:spPr>
      </p:sp>
      <p:sp>
        <p:nvSpPr>
          <p:cNvPr id="3" name="Marcador de notas 2"/>
          <p:cNvSpPr>
            <a:spLocks noGrp="1"/>
          </p:cNvSpPr>
          <p:nvPr>
            <p:ph type="body" idx="1"/>
          </p:nvPr>
        </p:nvSpPr>
        <p:spPr/>
        <p:txBody>
          <a:bodyPr/>
          <a:lstStyle/>
          <a:p>
            <a:pPr marL="171450" indent="-171450">
              <a:buFont typeface="Arial" panose="020B0604020202020204" pitchFamily="34" charset="0"/>
              <a:buChar char="•"/>
            </a:pPr>
            <a:r>
              <a:rPr lang="en-US" noProof="0" dirty="0"/>
              <a:t>ngOnChanges: called</a:t>
            </a:r>
            <a:r>
              <a:rPr lang="en-US" baseline="0" noProof="0" dirty="0"/>
              <a:t> after a bound input Property changes.</a:t>
            </a:r>
          </a:p>
          <a:p>
            <a:pPr marL="171450" indent="-171450">
              <a:buFont typeface="Arial" panose="020B0604020202020204" pitchFamily="34" charset="0"/>
              <a:buChar char="•"/>
            </a:pPr>
            <a:r>
              <a:rPr lang="en-US" baseline="0" noProof="0" dirty="0"/>
              <a:t>ngOnInit: called once the component is initialized.</a:t>
            </a:r>
          </a:p>
          <a:p>
            <a:pPr marL="171450" indent="-171450">
              <a:buFont typeface="Arial" panose="020B0604020202020204" pitchFamily="34" charset="0"/>
              <a:buChar char="•"/>
            </a:pPr>
            <a:r>
              <a:rPr lang="en-US" baseline="0" noProof="0" dirty="0"/>
              <a:t>ngDoCheck: called during every change detection run.</a:t>
            </a:r>
          </a:p>
          <a:p>
            <a:pPr marL="171450" indent="-171450">
              <a:buFont typeface="Arial" panose="020B0604020202020204" pitchFamily="34" charset="0"/>
              <a:buChar char="•"/>
            </a:pPr>
            <a:r>
              <a:rPr lang="en-US" baseline="0" noProof="0" dirty="0"/>
              <a:t>ngAfterContentInit: called after content (ng-content) has been projected into a view.</a:t>
            </a:r>
          </a:p>
          <a:p>
            <a:pPr marL="171450" indent="-171450">
              <a:buFont typeface="Arial" panose="020B0604020202020204" pitchFamily="34" charset="0"/>
              <a:buChar char="•"/>
            </a:pPr>
            <a:r>
              <a:rPr lang="en-US" baseline="0" noProof="0" dirty="0"/>
              <a:t>ngAfterContentChecked: called every time the projected content has been checked.</a:t>
            </a:r>
          </a:p>
          <a:p>
            <a:pPr marL="171450" indent="-171450">
              <a:buFont typeface="Arial" panose="020B0604020202020204" pitchFamily="34" charset="0"/>
              <a:buChar char="•"/>
            </a:pPr>
            <a:r>
              <a:rPr lang="en-US" baseline="0" noProof="0" dirty="0"/>
              <a:t>ngAfterViewInit: called after the component’s view (and child views) has been initialized.</a:t>
            </a:r>
          </a:p>
          <a:p>
            <a:pPr marL="171450" indent="-171450">
              <a:buFont typeface="Arial" panose="020B0604020202020204" pitchFamily="34" charset="0"/>
              <a:buChar char="•"/>
            </a:pPr>
            <a:r>
              <a:rPr lang="en-US" baseline="0" noProof="0" dirty="0"/>
              <a:t>ngAfterViewChecked: called every time the view (and child views) have been checked.</a:t>
            </a:r>
          </a:p>
          <a:p>
            <a:pPr marL="171450" indent="-171450">
              <a:buFont typeface="Arial" panose="020B0604020202020204" pitchFamily="34" charset="0"/>
              <a:buChar char="•"/>
            </a:pPr>
            <a:r>
              <a:rPr lang="en-US" baseline="0" noProof="0" dirty="0"/>
              <a:t>ngOnDestroy: called once the component is about to be destroyed.</a:t>
            </a:r>
          </a:p>
          <a:p>
            <a:pPr marL="171450" indent="-171450">
              <a:buFont typeface="Arial" panose="020B0604020202020204" pitchFamily="34" charset="0"/>
              <a:buChar char="•"/>
            </a:pPr>
            <a:endParaRPr lang="en-US" baseline="0" noProof="0" dirty="0"/>
          </a:p>
          <a:p>
            <a:pPr marL="0" indent="0">
              <a:buFont typeface="Arial" panose="020B0604020202020204" pitchFamily="34" charset="0"/>
              <a:buNone/>
            </a:pPr>
            <a:endParaRPr lang="en-US" baseline="0" noProof="0" dirty="0"/>
          </a:p>
          <a:p>
            <a:pPr marL="0" indent="0">
              <a:buFont typeface="Arial" panose="020B0604020202020204" pitchFamily="34" charset="0"/>
              <a:buNone/>
            </a:pPr>
            <a:r>
              <a:rPr lang="en-US" baseline="0" noProof="0" dirty="0"/>
              <a:t>Seeing Lifecycle Hooks in Action: </a:t>
            </a:r>
            <a:r>
              <a:rPr lang="es-ES" dirty="0">
                <a:hlinkClick r:id="rId3"/>
              </a:rPr>
              <a:t>https://www.udemy.com/course/the-complete-guide-to-angular-2/learn/lecture/6656106#overview</a:t>
            </a:r>
            <a:endParaRPr lang="en-US" noProof="0" dirty="0"/>
          </a:p>
        </p:txBody>
      </p:sp>
      <p:sp>
        <p:nvSpPr>
          <p:cNvPr id="4" name="Marcador de número de diapositiva 3"/>
          <p:cNvSpPr>
            <a:spLocks noGrp="1"/>
          </p:cNvSpPr>
          <p:nvPr>
            <p:ph type="sldNum" sz="quarter" idx="10"/>
          </p:nvPr>
        </p:nvSpPr>
        <p:spPr/>
        <p:txBody>
          <a:bodyPr/>
          <a:lstStyle/>
          <a:p>
            <a:fld id="{F9470AB5-00EE-4A5C-AE4E-71B8EEE1046C}" type="slidenum">
              <a:rPr lang="es-ES" smtClean="0"/>
              <a:t>25</a:t>
            </a:fld>
            <a:endParaRPr lang="es-ES"/>
          </a:p>
        </p:txBody>
      </p:sp>
    </p:spTree>
    <p:extLst>
      <p:ext uri="{BB962C8B-B14F-4D97-AF65-F5344CB8AC3E}">
        <p14:creationId xmlns:p14="http://schemas.microsoft.com/office/powerpoint/2010/main" val="79433398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90488" y="744538"/>
            <a:ext cx="6616700" cy="3722687"/>
          </a:xfrm>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communication between TypeScript logic and the templates or what the user see is defined as a data binding. It is needed to be bidirectional. For example, when it might has some result in TS code because it fetched something from the server or finished some calculation and the view must be updated with this information, and when the user interacts with the template by clicking a button and it maybe wants to trigger something in the TS code, allowing to react to events occurred. </a:t>
            </a:r>
            <a:endParaRPr lang="es-ES" sz="120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F9470AB5-00EE-4A5C-AE4E-71B8EEE1046C}" type="slidenum">
              <a:rPr lang="es-ES" smtClean="0"/>
              <a:t>26</a:t>
            </a:fld>
            <a:endParaRPr lang="es-ES"/>
          </a:p>
        </p:txBody>
      </p:sp>
    </p:spTree>
    <p:extLst>
      <p:ext uri="{BB962C8B-B14F-4D97-AF65-F5344CB8AC3E}">
        <p14:creationId xmlns:p14="http://schemas.microsoft.com/office/powerpoint/2010/main" val="316788373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90488" y="744538"/>
            <a:ext cx="6616700" cy="3722687"/>
          </a:xfrm>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communication between TypeScript logic and the templates or what the user see is defined as a data binding. It is needed to be bidirectional. For example, when it might has some result in TS code because it fetched something from the server or finished some calculation and the view must be updated with this information, and when the user interacts with the template by clicking a button and it maybe wants to trigger something in the TS code, allowing to react to events occurred. </a:t>
            </a:r>
            <a:endParaRPr lang="es-ES" sz="120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F9470AB5-00EE-4A5C-AE4E-71B8EEE1046C}" type="slidenum">
              <a:rPr lang="es-ES" smtClean="0"/>
              <a:t>27</a:t>
            </a:fld>
            <a:endParaRPr lang="es-ES"/>
          </a:p>
        </p:txBody>
      </p:sp>
    </p:spTree>
    <p:extLst>
      <p:ext uri="{BB962C8B-B14F-4D97-AF65-F5344CB8AC3E}">
        <p14:creationId xmlns:p14="http://schemas.microsoft.com/office/powerpoint/2010/main" val="326123871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90488" y="744538"/>
            <a:ext cx="6616700" cy="3722687"/>
          </a:xfrm>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communication between TypeScript logic and the templates or what the user see is defined as a data binding. It is needed to be bidirectional. For example, when it might has some result in TS code because it fetched something from the server or finished some calculation and the view must be updated with this information, and when the user interacts with the template by clicking a button and it maybe wants to trigger something in the TS code, allowing to react to events occurred. </a:t>
            </a:r>
            <a:endParaRPr lang="es-ES" sz="120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F9470AB5-00EE-4A5C-AE4E-71B8EEE1046C}" type="slidenum">
              <a:rPr lang="es-ES" smtClean="0"/>
              <a:t>28</a:t>
            </a:fld>
            <a:endParaRPr lang="es-ES"/>
          </a:p>
        </p:txBody>
      </p:sp>
    </p:spTree>
    <p:extLst>
      <p:ext uri="{BB962C8B-B14F-4D97-AF65-F5344CB8AC3E}">
        <p14:creationId xmlns:p14="http://schemas.microsoft.com/office/powerpoint/2010/main" val="25605516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90488" y="744538"/>
            <a:ext cx="6616700" cy="3722687"/>
          </a:xfrm>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communication between TypeScript logic and the templates or what the user see is defined as a data binding. It is needed to be bidirectional. For example, when it might has some result in TS code because it fetched something from the server or finished some calculation and the view must be updated with this information, and when the user interacts with the template by clicking a button and it maybe wants to trigger something in the TS code, allowing to react to events occurred. </a:t>
            </a:r>
            <a:endParaRPr lang="es-ES" sz="120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F9470AB5-00EE-4A5C-AE4E-71B8EEE1046C}" type="slidenum">
              <a:rPr lang="es-ES" smtClean="0"/>
              <a:t>29</a:t>
            </a:fld>
            <a:endParaRPr lang="es-ES"/>
          </a:p>
        </p:txBody>
      </p:sp>
    </p:spTree>
    <p:extLst>
      <p:ext uri="{BB962C8B-B14F-4D97-AF65-F5344CB8AC3E}">
        <p14:creationId xmlns:p14="http://schemas.microsoft.com/office/powerpoint/2010/main" val="38160983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90488" y="744538"/>
            <a:ext cx="6616700" cy="3722687"/>
          </a:xfrm>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F9470AB5-00EE-4A5C-AE4E-71B8EEE1046C}" type="slidenum">
              <a:rPr lang="es-ES" smtClean="0"/>
              <a:t>3</a:t>
            </a:fld>
            <a:endParaRPr lang="es-ES"/>
          </a:p>
        </p:txBody>
      </p:sp>
    </p:spTree>
    <p:extLst>
      <p:ext uri="{BB962C8B-B14F-4D97-AF65-F5344CB8AC3E}">
        <p14:creationId xmlns:p14="http://schemas.microsoft.com/office/powerpoint/2010/main" val="801024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90488" y="744538"/>
            <a:ext cx="6616700" cy="3722687"/>
          </a:xfrm>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communication between TypeScript logic and the templates or what the user see is defined as a data binding. It is needed to be bidirectional. For example, when it might has some result in TS code because it fetched something from the server or finished some calculation and the view must be updated with this information, and when the user interacts with the template by clicking a button and it maybe wants to trigger something in the TS code, allowing to react to events occurred. </a:t>
            </a:r>
            <a:endParaRPr lang="es-ES" sz="120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F9470AB5-00EE-4A5C-AE4E-71B8EEE1046C}" type="slidenum">
              <a:rPr lang="es-ES" smtClean="0"/>
              <a:t>30</a:t>
            </a:fld>
            <a:endParaRPr lang="es-ES"/>
          </a:p>
        </p:txBody>
      </p:sp>
    </p:spTree>
    <p:extLst>
      <p:ext uri="{BB962C8B-B14F-4D97-AF65-F5344CB8AC3E}">
        <p14:creationId xmlns:p14="http://schemas.microsoft.com/office/powerpoint/2010/main" val="211697056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90488" y="744538"/>
            <a:ext cx="6616700" cy="3722687"/>
          </a:xfrm>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communication between TypeScript logic and the templates or what the user see is defined as a data binding. It is needed to be bidirectional. For example, when it might has some result in TS code because it fetched something from the server or finished some calculation and the view must be updated with this information, and when the user interacts with the template by clicking a button and it maybe wants to trigger something in the TS code, allowing to react to events occurred. </a:t>
            </a:r>
            <a:endParaRPr lang="es-ES" sz="120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F9470AB5-00EE-4A5C-AE4E-71B8EEE1046C}" type="slidenum">
              <a:rPr lang="es-ES" smtClean="0"/>
              <a:t>31</a:t>
            </a:fld>
            <a:endParaRPr lang="es-ES"/>
          </a:p>
        </p:txBody>
      </p:sp>
    </p:spTree>
    <p:extLst>
      <p:ext uri="{BB962C8B-B14F-4D97-AF65-F5344CB8AC3E}">
        <p14:creationId xmlns:p14="http://schemas.microsoft.com/office/powerpoint/2010/main" val="170547717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90488" y="744538"/>
            <a:ext cx="6616700" cy="3722687"/>
          </a:xfrm>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communication between TypeScript logic and the templates or what the user see is defined as a data binding. It is needed to be bidirectional. For example, when it might has some result in TS code because it fetched something from the server or finished some calculation and the view must be updated with this information, and when the user interacts with the template by clicking a button and it maybe wants to trigger something in the TS code, allowing to react to events occurred. </a:t>
            </a:r>
            <a:endParaRPr lang="es-ES" sz="120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F9470AB5-00EE-4A5C-AE4E-71B8EEE1046C}" type="slidenum">
              <a:rPr lang="es-ES" smtClean="0"/>
              <a:t>32</a:t>
            </a:fld>
            <a:endParaRPr lang="es-ES"/>
          </a:p>
        </p:txBody>
      </p:sp>
    </p:spTree>
    <p:extLst>
      <p:ext uri="{BB962C8B-B14F-4D97-AF65-F5344CB8AC3E}">
        <p14:creationId xmlns:p14="http://schemas.microsoft.com/office/powerpoint/2010/main" val="47210918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90488" y="744538"/>
            <a:ext cx="6616700" cy="3722687"/>
          </a:xfrm>
        </p:spPr>
      </p:sp>
      <p:sp>
        <p:nvSpPr>
          <p:cNvPr id="3" name="Marcador de notas 2"/>
          <p:cNvSpPr>
            <a:spLocks noGrp="1"/>
          </p:cNvSpPr>
          <p:nvPr>
            <p:ph type="body" idx="1"/>
          </p:nvPr>
        </p:nvSpPr>
        <p:spPr/>
        <p:txBody>
          <a:bodyPr/>
          <a:lstStyle/>
          <a:p>
            <a:r>
              <a:rPr lang="en-US" sz="1200" kern="1200" dirty="0">
                <a:solidFill>
                  <a:schemeClr val="tx1"/>
                </a:solidFill>
                <a:effectLst/>
                <a:latin typeface="+mn-lt"/>
                <a:ea typeface="+mn-ea"/>
                <a:cs typeface="+mn-cs"/>
              </a:rPr>
              <a:t>Data binding also plays an important role in communication between parent and child components. There are different ways to transfer information dynamically from parent to child component and vice versa thought custom property and event binding.</a:t>
            </a:r>
            <a:endParaRPr lang="es-ES" sz="120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F9470AB5-00EE-4A5C-AE4E-71B8EEE1046C}" type="slidenum">
              <a:rPr lang="es-ES" smtClean="0"/>
              <a:t>33</a:t>
            </a:fld>
            <a:endParaRPr lang="es-ES"/>
          </a:p>
        </p:txBody>
      </p:sp>
    </p:spTree>
    <p:extLst>
      <p:ext uri="{BB962C8B-B14F-4D97-AF65-F5344CB8AC3E}">
        <p14:creationId xmlns:p14="http://schemas.microsoft.com/office/powerpoint/2010/main" val="397600329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90488" y="744538"/>
            <a:ext cx="6616700" cy="3722687"/>
          </a:xfrm>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F9470AB5-00EE-4A5C-AE4E-71B8EEE1046C}" type="slidenum">
              <a:rPr lang="es-ES" smtClean="0"/>
              <a:t>34</a:t>
            </a:fld>
            <a:endParaRPr lang="es-ES"/>
          </a:p>
        </p:txBody>
      </p:sp>
    </p:spTree>
    <p:extLst>
      <p:ext uri="{BB962C8B-B14F-4D97-AF65-F5344CB8AC3E}">
        <p14:creationId xmlns:p14="http://schemas.microsoft.com/office/powerpoint/2010/main" val="388050811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90488" y="744538"/>
            <a:ext cx="6616700" cy="3722687"/>
          </a:xfrm>
        </p:spPr>
      </p:sp>
      <p:sp>
        <p:nvSpPr>
          <p:cNvPr id="3" name="Marcador de notas 2"/>
          <p:cNvSpPr>
            <a:spLocks noGrp="1"/>
          </p:cNvSpPr>
          <p:nvPr>
            <p:ph type="body" idx="1"/>
          </p:nvPr>
        </p:nvSpPr>
        <p:spPr/>
        <p:txBody>
          <a:bodyPr/>
          <a:lstStyle/>
          <a:p>
            <a:endParaRPr lang="es-ES" sz="120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F9470AB5-00EE-4A5C-AE4E-71B8EEE1046C}" type="slidenum">
              <a:rPr lang="es-ES" smtClean="0"/>
              <a:t>35</a:t>
            </a:fld>
            <a:endParaRPr lang="es-ES"/>
          </a:p>
        </p:txBody>
      </p:sp>
    </p:spTree>
    <p:extLst>
      <p:ext uri="{BB962C8B-B14F-4D97-AF65-F5344CB8AC3E}">
        <p14:creationId xmlns:p14="http://schemas.microsoft.com/office/powerpoint/2010/main" val="93132026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90488" y="744538"/>
            <a:ext cx="6616700" cy="3722687"/>
          </a:xfrm>
        </p:spPr>
      </p:sp>
      <p:sp>
        <p:nvSpPr>
          <p:cNvPr id="3" name="Marcador de notas 2"/>
          <p:cNvSpPr>
            <a:spLocks noGrp="1"/>
          </p:cNvSpPr>
          <p:nvPr>
            <p:ph type="body" idx="1"/>
          </p:nvPr>
        </p:nvSpPr>
        <p:spPr/>
        <p:txBody>
          <a:bodyPr/>
          <a:lstStyle/>
          <a:p>
            <a:endParaRPr lang="es-ES" sz="120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F9470AB5-00EE-4A5C-AE4E-71B8EEE1046C}" type="slidenum">
              <a:rPr lang="es-ES" smtClean="0"/>
              <a:t>36</a:t>
            </a:fld>
            <a:endParaRPr lang="es-ES"/>
          </a:p>
        </p:txBody>
      </p:sp>
    </p:spTree>
    <p:extLst>
      <p:ext uri="{BB962C8B-B14F-4D97-AF65-F5344CB8AC3E}">
        <p14:creationId xmlns:p14="http://schemas.microsoft.com/office/powerpoint/2010/main" val="166137063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90488" y="744538"/>
            <a:ext cx="6616700" cy="3722687"/>
          </a:xfrm>
        </p:spPr>
      </p:sp>
      <p:sp>
        <p:nvSpPr>
          <p:cNvPr id="3" name="Marcador de notas 2"/>
          <p:cNvSpPr>
            <a:spLocks noGrp="1"/>
          </p:cNvSpPr>
          <p:nvPr>
            <p:ph type="body" idx="1"/>
          </p:nvPr>
        </p:nvSpPr>
        <p:spPr/>
        <p:txBody>
          <a:bodyPr/>
          <a:lstStyle/>
          <a:p>
            <a:endParaRPr lang="es-ES" sz="120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F9470AB5-00EE-4A5C-AE4E-71B8EEE1046C}" type="slidenum">
              <a:rPr lang="es-ES" smtClean="0"/>
              <a:t>37</a:t>
            </a:fld>
            <a:endParaRPr lang="es-ES"/>
          </a:p>
        </p:txBody>
      </p:sp>
    </p:spTree>
    <p:extLst>
      <p:ext uri="{BB962C8B-B14F-4D97-AF65-F5344CB8AC3E}">
        <p14:creationId xmlns:p14="http://schemas.microsoft.com/office/powerpoint/2010/main" val="91892683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90488" y="744538"/>
            <a:ext cx="6616700" cy="3722687"/>
          </a:xfrm>
        </p:spPr>
      </p:sp>
      <p:sp>
        <p:nvSpPr>
          <p:cNvPr id="3" name="Marcador de notas 2"/>
          <p:cNvSpPr>
            <a:spLocks noGrp="1"/>
          </p:cNvSpPr>
          <p:nvPr>
            <p:ph type="body" idx="1"/>
          </p:nvPr>
        </p:nvSpPr>
        <p:spPr/>
        <p:txBody>
          <a:bodyPr/>
          <a:lstStyle/>
          <a:p>
            <a:endParaRPr lang="es-ES" sz="120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F9470AB5-00EE-4A5C-AE4E-71B8EEE1046C}" type="slidenum">
              <a:rPr lang="es-ES" smtClean="0"/>
              <a:t>38</a:t>
            </a:fld>
            <a:endParaRPr lang="es-ES"/>
          </a:p>
        </p:txBody>
      </p:sp>
    </p:spTree>
    <p:extLst>
      <p:ext uri="{BB962C8B-B14F-4D97-AF65-F5344CB8AC3E}">
        <p14:creationId xmlns:p14="http://schemas.microsoft.com/office/powerpoint/2010/main" val="184156822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90488" y="744538"/>
            <a:ext cx="6616700" cy="3722687"/>
          </a:xfrm>
        </p:spPr>
      </p:sp>
      <p:sp>
        <p:nvSpPr>
          <p:cNvPr id="3" name="Marcador de notas 2"/>
          <p:cNvSpPr>
            <a:spLocks noGrp="1"/>
          </p:cNvSpPr>
          <p:nvPr>
            <p:ph type="body" idx="1"/>
          </p:nvPr>
        </p:nvSpPr>
        <p:spPr/>
        <p:txBody>
          <a:bodyPr/>
          <a:lstStyle/>
          <a:p>
            <a:endParaRPr lang="es-ES" sz="120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F9470AB5-00EE-4A5C-AE4E-71B8EEE1046C}" type="slidenum">
              <a:rPr lang="es-ES" smtClean="0"/>
              <a:t>39</a:t>
            </a:fld>
            <a:endParaRPr lang="es-ES"/>
          </a:p>
        </p:txBody>
      </p:sp>
    </p:spTree>
    <p:extLst>
      <p:ext uri="{BB962C8B-B14F-4D97-AF65-F5344CB8AC3E}">
        <p14:creationId xmlns:p14="http://schemas.microsoft.com/office/powerpoint/2010/main" val="11731533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90488" y="744538"/>
            <a:ext cx="6616700" cy="3722687"/>
          </a:xfrm>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F9470AB5-00EE-4A5C-AE4E-71B8EEE1046C}" type="slidenum">
              <a:rPr lang="es-ES" smtClean="0"/>
              <a:t>4</a:t>
            </a:fld>
            <a:endParaRPr lang="es-ES"/>
          </a:p>
        </p:txBody>
      </p:sp>
    </p:spTree>
    <p:extLst>
      <p:ext uri="{BB962C8B-B14F-4D97-AF65-F5344CB8AC3E}">
        <p14:creationId xmlns:p14="http://schemas.microsoft.com/office/powerpoint/2010/main" val="38545420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90488" y="744538"/>
            <a:ext cx="6616700" cy="3722687"/>
          </a:xfrm>
        </p:spPr>
      </p:sp>
      <p:sp>
        <p:nvSpPr>
          <p:cNvPr id="3" name="Marcador de notas 2"/>
          <p:cNvSpPr>
            <a:spLocks noGrp="1"/>
          </p:cNvSpPr>
          <p:nvPr>
            <p:ph type="body" idx="1"/>
          </p:nvPr>
        </p:nvSpPr>
        <p:spPr/>
        <p:txBody>
          <a:bodyPr/>
          <a:lstStyle/>
          <a:p>
            <a:endParaRPr lang="es-ES" sz="120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F9470AB5-00EE-4A5C-AE4E-71B8EEE1046C}" type="slidenum">
              <a:rPr lang="es-ES" smtClean="0"/>
              <a:t>40</a:t>
            </a:fld>
            <a:endParaRPr lang="es-ES"/>
          </a:p>
        </p:txBody>
      </p:sp>
    </p:spTree>
    <p:extLst>
      <p:ext uri="{BB962C8B-B14F-4D97-AF65-F5344CB8AC3E}">
        <p14:creationId xmlns:p14="http://schemas.microsoft.com/office/powerpoint/2010/main" val="320496476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90488" y="744538"/>
            <a:ext cx="6616700" cy="3722687"/>
          </a:xfrm>
        </p:spPr>
      </p:sp>
      <p:sp>
        <p:nvSpPr>
          <p:cNvPr id="3" name="Marcador de notas 2"/>
          <p:cNvSpPr>
            <a:spLocks noGrp="1"/>
          </p:cNvSpPr>
          <p:nvPr>
            <p:ph type="body" idx="1"/>
          </p:nvPr>
        </p:nvSpPr>
        <p:spPr/>
        <p:txBody>
          <a:bodyPr/>
          <a:lstStyle/>
          <a:p>
            <a:r>
              <a:rPr lang="en-US" sz="1200" b="0" i="0" kern="1200" dirty="0">
                <a:solidFill>
                  <a:schemeClr val="tx1"/>
                </a:solidFill>
                <a:effectLst/>
                <a:latin typeface="+mn-lt"/>
                <a:ea typeface="+mn-ea"/>
                <a:cs typeface="+mn-cs"/>
              </a:rPr>
              <a:t>index: current loop iteration for each template context.</a:t>
            </a:r>
            <a:br>
              <a:rPr lang="en-US" dirty="0"/>
            </a:br>
            <a:r>
              <a:rPr lang="en-US" sz="1200" b="0" i="0" kern="1200" dirty="0">
                <a:solidFill>
                  <a:schemeClr val="tx1"/>
                </a:solidFill>
                <a:effectLst/>
                <a:latin typeface="+mn-lt"/>
                <a:ea typeface="+mn-ea"/>
                <a:cs typeface="+mn-cs"/>
              </a:rPr>
              <a:t>first: boolean value indicating whether the item is the first one in the iteration.</a:t>
            </a:r>
            <a:br>
              <a:rPr lang="en-US" dirty="0"/>
            </a:br>
            <a:r>
              <a:rPr lang="en-US" sz="1200" b="0" i="0" kern="1200" dirty="0">
                <a:solidFill>
                  <a:schemeClr val="tx1"/>
                </a:solidFill>
                <a:effectLst/>
                <a:latin typeface="+mn-lt"/>
                <a:ea typeface="+mn-ea"/>
                <a:cs typeface="+mn-cs"/>
              </a:rPr>
              <a:t>last: boolean value indicating whether the item is the last one in the iteration.</a:t>
            </a:r>
            <a:br>
              <a:rPr lang="en-US" dirty="0"/>
            </a:br>
            <a:r>
              <a:rPr lang="en-US" sz="1200" b="0" i="0" kern="1200" dirty="0">
                <a:solidFill>
                  <a:schemeClr val="tx1"/>
                </a:solidFill>
                <a:effectLst/>
                <a:latin typeface="+mn-lt"/>
                <a:ea typeface="+mn-ea"/>
                <a:cs typeface="+mn-cs"/>
              </a:rPr>
              <a:t>even: value indicating whether this item has an even index.</a:t>
            </a:r>
            <a:br>
              <a:rPr lang="en-US" dirty="0"/>
            </a:br>
            <a:r>
              <a:rPr lang="en-US" sz="1200" b="0" i="0" kern="1200" dirty="0">
                <a:solidFill>
                  <a:schemeClr val="tx1"/>
                </a:solidFill>
                <a:effectLst/>
                <a:latin typeface="+mn-lt"/>
                <a:ea typeface="+mn-ea"/>
                <a:cs typeface="+mn-cs"/>
              </a:rPr>
              <a:t>odd: boolean value indicating whether this item has an odd index</a:t>
            </a:r>
            <a:endParaRPr lang="es-ES" sz="120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F9470AB5-00EE-4A5C-AE4E-71B8EEE1046C}" type="slidenum">
              <a:rPr lang="es-ES" smtClean="0"/>
              <a:t>41</a:t>
            </a:fld>
            <a:endParaRPr lang="es-ES"/>
          </a:p>
        </p:txBody>
      </p:sp>
    </p:spTree>
    <p:extLst>
      <p:ext uri="{BB962C8B-B14F-4D97-AF65-F5344CB8AC3E}">
        <p14:creationId xmlns:p14="http://schemas.microsoft.com/office/powerpoint/2010/main" val="173269782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90488" y="744538"/>
            <a:ext cx="6616700" cy="3722687"/>
          </a:xfrm>
        </p:spPr>
      </p:sp>
      <p:sp>
        <p:nvSpPr>
          <p:cNvPr id="3" name="Marcador de notas 2"/>
          <p:cNvSpPr>
            <a:spLocks noGrp="1"/>
          </p:cNvSpPr>
          <p:nvPr>
            <p:ph type="body" idx="1"/>
          </p:nvPr>
        </p:nvSpPr>
        <p:spPr/>
        <p:txBody>
          <a:bodyPr/>
          <a:lstStyle/>
          <a:p>
            <a:endParaRPr lang="es-ES" sz="120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F9470AB5-00EE-4A5C-AE4E-71B8EEE1046C}" type="slidenum">
              <a:rPr lang="es-ES" smtClean="0"/>
              <a:t>42</a:t>
            </a:fld>
            <a:endParaRPr lang="es-ES"/>
          </a:p>
        </p:txBody>
      </p:sp>
    </p:spTree>
    <p:extLst>
      <p:ext uri="{BB962C8B-B14F-4D97-AF65-F5344CB8AC3E}">
        <p14:creationId xmlns:p14="http://schemas.microsoft.com/office/powerpoint/2010/main" val="158546242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90488" y="744538"/>
            <a:ext cx="6616700" cy="3722687"/>
          </a:xfrm>
        </p:spPr>
      </p:sp>
      <p:sp>
        <p:nvSpPr>
          <p:cNvPr id="3" name="Marcador de notas 2"/>
          <p:cNvSpPr>
            <a:spLocks noGrp="1"/>
          </p:cNvSpPr>
          <p:nvPr>
            <p:ph type="body" idx="1"/>
          </p:nvPr>
        </p:nvSpPr>
        <p:spPr/>
        <p:txBody>
          <a:bodyPr/>
          <a:lstStyle/>
          <a:p>
            <a:endParaRPr lang="es-ES" sz="120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F9470AB5-00EE-4A5C-AE4E-71B8EEE1046C}" type="slidenum">
              <a:rPr lang="es-ES" smtClean="0"/>
              <a:t>43</a:t>
            </a:fld>
            <a:endParaRPr lang="es-ES"/>
          </a:p>
        </p:txBody>
      </p:sp>
    </p:spTree>
    <p:extLst>
      <p:ext uri="{BB962C8B-B14F-4D97-AF65-F5344CB8AC3E}">
        <p14:creationId xmlns:p14="http://schemas.microsoft.com/office/powerpoint/2010/main" val="178281282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90488" y="744538"/>
            <a:ext cx="6616700" cy="3722687"/>
          </a:xfrm>
        </p:spPr>
      </p:sp>
      <p:sp>
        <p:nvSpPr>
          <p:cNvPr id="3" name="Marcador de notas 2"/>
          <p:cNvSpPr>
            <a:spLocks noGrp="1"/>
          </p:cNvSpPr>
          <p:nvPr>
            <p:ph type="body" idx="1"/>
          </p:nvPr>
        </p:nvSpPr>
        <p:spPr/>
        <p:txBody>
          <a:bodyPr/>
          <a:lstStyle/>
          <a:p>
            <a:endParaRPr lang="es-ES" sz="120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F9470AB5-00EE-4A5C-AE4E-71B8EEE1046C}" type="slidenum">
              <a:rPr lang="es-ES" smtClean="0"/>
              <a:t>44</a:t>
            </a:fld>
            <a:endParaRPr lang="es-ES"/>
          </a:p>
        </p:txBody>
      </p:sp>
    </p:spTree>
    <p:extLst>
      <p:ext uri="{BB962C8B-B14F-4D97-AF65-F5344CB8AC3E}">
        <p14:creationId xmlns:p14="http://schemas.microsoft.com/office/powerpoint/2010/main" val="104013770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90488" y="744538"/>
            <a:ext cx="6616700" cy="3722687"/>
          </a:xfrm>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F9470AB5-00EE-4A5C-AE4E-71B8EEE1046C}" type="slidenum">
              <a:rPr lang="es-ES" smtClean="0"/>
              <a:t>45</a:t>
            </a:fld>
            <a:endParaRPr lang="es-ES"/>
          </a:p>
        </p:txBody>
      </p:sp>
    </p:spTree>
    <p:extLst>
      <p:ext uri="{BB962C8B-B14F-4D97-AF65-F5344CB8AC3E}">
        <p14:creationId xmlns:p14="http://schemas.microsoft.com/office/powerpoint/2010/main" val="159095743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90488" y="744538"/>
            <a:ext cx="6616700" cy="3722687"/>
          </a:xfrm>
        </p:spPr>
      </p:sp>
      <p:sp>
        <p:nvSpPr>
          <p:cNvPr id="3" name="Marcador de notas 2"/>
          <p:cNvSpPr>
            <a:spLocks noGrp="1"/>
          </p:cNvSpPr>
          <p:nvPr>
            <p:ph type="body" idx="1"/>
          </p:nvPr>
        </p:nvSpPr>
        <p:spPr/>
        <p:txBody>
          <a:bodyPr/>
          <a:lstStyle/>
          <a:p>
            <a:r>
              <a:rPr lang="es-ES" sz="1200" kern="1200" dirty="0">
                <a:solidFill>
                  <a:schemeClr val="tx1"/>
                </a:solidFill>
                <a:effectLst/>
                <a:latin typeface="+mn-lt"/>
                <a:ea typeface="+mn-ea"/>
                <a:cs typeface="+mn-cs"/>
              </a:rPr>
              <a:t>Classes vs Interfaces: </a:t>
            </a:r>
          </a:p>
          <a:p>
            <a:r>
              <a:rPr lang="es-ES" dirty="0">
                <a:hlinkClick r:id="rId3"/>
              </a:rPr>
              <a:t>https://jameshenry.blog/typescript-classes-vs-interfaces/</a:t>
            </a:r>
            <a:endParaRPr lang="es-ES" dirty="0"/>
          </a:p>
          <a:p>
            <a:r>
              <a:rPr lang="es-ES" dirty="0">
                <a:hlinkClick r:id="rId4"/>
              </a:rPr>
              <a:t>https://ultimatecourses.com/blog/classes-vs-interfaces-in-typescript</a:t>
            </a:r>
            <a:endParaRPr lang="es-ES" sz="120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F9470AB5-00EE-4A5C-AE4E-71B8EEE1046C}" type="slidenum">
              <a:rPr lang="es-ES" smtClean="0"/>
              <a:t>46</a:t>
            </a:fld>
            <a:endParaRPr lang="es-ES"/>
          </a:p>
        </p:txBody>
      </p:sp>
    </p:spTree>
    <p:extLst>
      <p:ext uri="{BB962C8B-B14F-4D97-AF65-F5344CB8AC3E}">
        <p14:creationId xmlns:p14="http://schemas.microsoft.com/office/powerpoint/2010/main" val="323077355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90488" y="744538"/>
            <a:ext cx="6616700" cy="3722687"/>
          </a:xfrm>
        </p:spPr>
      </p:sp>
      <p:sp>
        <p:nvSpPr>
          <p:cNvPr id="3" name="Marcador de notas 2"/>
          <p:cNvSpPr>
            <a:spLocks noGrp="1"/>
          </p:cNvSpPr>
          <p:nvPr>
            <p:ph type="body" idx="1"/>
          </p:nvPr>
        </p:nvSpPr>
        <p:spPr/>
        <p:txBody>
          <a:bodyPr/>
          <a:lstStyle/>
          <a:p>
            <a:endParaRPr lang="es-ES" sz="120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F9470AB5-00EE-4A5C-AE4E-71B8EEE1046C}" type="slidenum">
              <a:rPr lang="es-ES" smtClean="0"/>
              <a:t>47</a:t>
            </a:fld>
            <a:endParaRPr lang="es-ES"/>
          </a:p>
        </p:txBody>
      </p:sp>
    </p:spTree>
    <p:extLst>
      <p:ext uri="{BB962C8B-B14F-4D97-AF65-F5344CB8AC3E}">
        <p14:creationId xmlns:p14="http://schemas.microsoft.com/office/powerpoint/2010/main" val="120674303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90488" y="744538"/>
            <a:ext cx="6616700" cy="3722687"/>
          </a:xfrm>
        </p:spPr>
      </p:sp>
      <p:sp>
        <p:nvSpPr>
          <p:cNvPr id="3" name="Marcador de notas 2"/>
          <p:cNvSpPr>
            <a:spLocks noGrp="1"/>
          </p:cNvSpPr>
          <p:nvPr>
            <p:ph type="body" idx="1"/>
          </p:nvPr>
        </p:nvSpPr>
        <p:spPr/>
        <p:txBody>
          <a:bodyPr/>
          <a:lstStyle/>
          <a:p>
            <a:endParaRPr lang="es-ES" sz="120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F9470AB5-00EE-4A5C-AE4E-71B8EEE1046C}" type="slidenum">
              <a:rPr lang="es-ES" smtClean="0"/>
              <a:t>48</a:t>
            </a:fld>
            <a:endParaRPr lang="es-ES"/>
          </a:p>
        </p:txBody>
      </p:sp>
    </p:spTree>
    <p:extLst>
      <p:ext uri="{BB962C8B-B14F-4D97-AF65-F5344CB8AC3E}">
        <p14:creationId xmlns:p14="http://schemas.microsoft.com/office/powerpoint/2010/main" val="427354359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90488" y="744538"/>
            <a:ext cx="6616700" cy="3722687"/>
          </a:xfrm>
        </p:spPr>
      </p:sp>
      <p:sp>
        <p:nvSpPr>
          <p:cNvPr id="3" name="Marcador de notas 2"/>
          <p:cNvSpPr>
            <a:spLocks noGrp="1"/>
          </p:cNvSpPr>
          <p:nvPr>
            <p:ph type="body" idx="1"/>
          </p:nvPr>
        </p:nvSpPr>
        <p:spPr/>
        <p:txBody>
          <a:bodyPr/>
          <a:lstStyle/>
          <a:p>
            <a:endParaRPr lang="es-ES" sz="120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F9470AB5-00EE-4A5C-AE4E-71B8EEE1046C}" type="slidenum">
              <a:rPr lang="es-ES" smtClean="0"/>
              <a:t>49</a:t>
            </a:fld>
            <a:endParaRPr lang="es-ES"/>
          </a:p>
        </p:txBody>
      </p:sp>
    </p:spTree>
    <p:extLst>
      <p:ext uri="{BB962C8B-B14F-4D97-AF65-F5344CB8AC3E}">
        <p14:creationId xmlns:p14="http://schemas.microsoft.com/office/powerpoint/2010/main" val="6656419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90488" y="744538"/>
            <a:ext cx="6616700" cy="3722687"/>
          </a:xfrm>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F9470AB5-00EE-4A5C-AE4E-71B8EEE1046C}" type="slidenum">
              <a:rPr lang="es-ES" smtClean="0"/>
              <a:t>5</a:t>
            </a:fld>
            <a:endParaRPr lang="es-ES"/>
          </a:p>
        </p:txBody>
      </p:sp>
    </p:spTree>
    <p:extLst>
      <p:ext uri="{BB962C8B-B14F-4D97-AF65-F5344CB8AC3E}">
        <p14:creationId xmlns:p14="http://schemas.microsoft.com/office/powerpoint/2010/main" val="199543135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90488" y="744538"/>
            <a:ext cx="6616700" cy="3722687"/>
          </a:xfrm>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F9470AB5-00EE-4A5C-AE4E-71B8EEE1046C}" type="slidenum">
              <a:rPr lang="es-ES" smtClean="0"/>
              <a:t>50</a:t>
            </a:fld>
            <a:endParaRPr lang="es-ES"/>
          </a:p>
        </p:txBody>
      </p:sp>
    </p:spTree>
    <p:extLst>
      <p:ext uri="{BB962C8B-B14F-4D97-AF65-F5344CB8AC3E}">
        <p14:creationId xmlns:p14="http://schemas.microsoft.com/office/powerpoint/2010/main" val="33400486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90488" y="744538"/>
            <a:ext cx="6616700" cy="3722687"/>
          </a:xfrm>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There are pipes for different types of output and also for synchronous and asynchronous data.</a:t>
            </a:r>
          </a:p>
        </p:txBody>
      </p:sp>
      <p:sp>
        <p:nvSpPr>
          <p:cNvPr id="4" name="Marcador de número de diapositiva 3"/>
          <p:cNvSpPr>
            <a:spLocks noGrp="1"/>
          </p:cNvSpPr>
          <p:nvPr>
            <p:ph type="sldNum" sz="quarter" idx="10"/>
          </p:nvPr>
        </p:nvSpPr>
        <p:spPr/>
        <p:txBody>
          <a:bodyPr/>
          <a:lstStyle/>
          <a:p>
            <a:fld id="{F9470AB5-00EE-4A5C-AE4E-71B8EEE1046C}" type="slidenum">
              <a:rPr lang="es-ES" smtClean="0"/>
              <a:t>51</a:t>
            </a:fld>
            <a:endParaRPr lang="es-ES"/>
          </a:p>
        </p:txBody>
      </p:sp>
    </p:spTree>
    <p:extLst>
      <p:ext uri="{BB962C8B-B14F-4D97-AF65-F5344CB8AC3E}">
        <p14:creationId xmlns:p14="http://schemas.microsoft.com/office/powerpoint/2010/main" val="20174473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90488" y="744538"/>
            <a:ext cx="6616700" cy="3722687"/>
          </a:xfrm>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p:txBody>
      </p:sp>
      <p:sp>
        <p:nvSpPr>
          <p:cNvPr id="4" name="Marcador de número de diapositiva 3"/>
          <p:cNvSpPr>
            <a:spLocks noGrp="1"/>
          </p:cNvSpPr>
          <p:nvPr>
            <p:ph type="sldNum" sz="quarter" idx="10"/>
          </p:nvPr>
        </p:nvSpPr>
        <p:spPr/>
        <p:txBody>
          <a:bodyPr/>
          <a:lstStyle/>
          <a:p>
            <a:fld id="{F9470AB5-00EE-4A5C-AE4E-71B8EEE1046C}" type="slidenum">
              <a:rPr lang="es-ES" smtClean="0"/>
              <a:t>52</a:t>
            </a:fld>
            <a:endParaRPr lang="es-ES"/>
          </a:p>
        </p:txBody>
      </p:sp>
    </p:spTree>
    <p:extLst>
      <p:ext uri="{BB962C8B-B14F-4D97-AF65-F5344CB8AC3E}">
        <p14:creationId xmlns:p14="http://schemas.microsoft.com/office/powerpoint/2010/main" val="46123639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90488" y="744538"/>
            <a:ext cx="6616700" cy="3722687"/>
          </a:xfrm>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p:txBody>
      </p:sp>
      <p:sp>
        <p:nvSpPr>
          <p:cNvPr id="4" name="Marcador de número de diapositiva 3"/>
          <p:cNvSpPr>
            <a:spLocks noGrp="1"/>
          </p:cNvSpPr>
          <p:nvPr>
            <p:ph type="sldNum" sz="quarter" idx="10"/>
          </p:nvPr>
        </p:nvSpPr>
        <p:spPr/>
        <p:txBody>
          <a:bodyPr/>
          <a:lstStyle/>
          <a:p>
            <a:fld id="{F9470AB5-00EE-4A5C-AE4E-71B8EEE1046C}" type="slidenum">
              <a:rPr lang="es-ES" smtClean="0"/>
              <a:t>53</a:t>
            </a:fld>
            <a:endParaRPr lang="es-ES"/>
          </a:p>
        </p:txBody>
      </p:sp>
    </p:spTree>
    <p:extLst>
      <p:ext uri="{BB962C8B-B14F-4D97-AF65-F5344CB8AC3E}">
        <p14:creationId xmlns:p14="http://schemas.microsoft.com/office/powerpoint/2010/main" val="16372537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90488" y="744538"/>
            <a:ext cx="6616700" cy="3722687"/>
          </a:xfrm>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p:txBody>
      </p:sp>
      <p:sp>
        <p:nvSpPr>
          <p:cNvPr id="4" name="Marcador de número de diapositiva 3"/>
          <p:cNvSpPr>
            <a:spLocks noGrp="1"/>
          </p:cNvSpPr>
          <p:nvPr>
            <p:ph type="sldNum" sz="quarter" idx="10"/>
          </p:nvPr>
        </p:nvSpPr>
        <p:spPr/>
        <p:txBody>
          <a:bodyPr/>
          <a:lstStyle/>
          <a:p>
            <a:fld id="{F9470AB5-00EE-4A5C-AE4E-71B8EEE1046C}" type="slidenum">
              <a:rPr lang="es-ES" smtClean="0"/>
              <a:t>54</a:t>
            </a:fld>
            <a:endParaRPr lang="es-ES"/>
          </a:p>
        </p:txBody>
      </p:sp>
    </p:spTree>
    <p:extLst>
      <p:ext uri="{BB962C8B-B14F-4D97-AF65-F5344CB8AC3E}">
        <p14:creationId xmlns:p14="http://schemas.microsoft.com/office/powerpoint/2010/main" val="149294432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90488" y="744538"/>
            <a:ext cx="6616700" cy="3722687"/>
          </a:xfrm>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p:txBody>
      </p:sp>
      <p:sp>
        <p:nvSpPr>
          <p:cNvPr id="4" name="Marcador de número de diapositiva 3"/>
          <p:cNvSpPr>
            <a:spLocks noGrp="1"/>
          </p:cNvSpPr>
          <p:nvPr>
            <p:ph type="sldNum" sz="quarter" idx="10"/>
          </p:nvPr>
        </p:nvSpPr>
        <p:spPr/>
        <p:txBody>
          <a:bodyPr/>
          <a:lstStyle/>
          <a:p>
            <a:fld id="{F9470AB5-00EE-4A5C-AE4E-71B8EEE1046C}" type="slidenum">
              <a:rPr lang="es-ES" smtClean="0"/>
              <a:t>55</a:t>
            </a:fld>
            <a:endParaRPr lang="es-ES"/>
          </a:p>
        </p:txBody>
      </p:sp>
    </p:spTree>
    <p:extLst>
      <p:ext uri="{BB962C8B-B14F-4D97-AF65-F5344CB8AC3E}">
        <p14:creationId xmlns:p14="http://schemas.microsoft.com/office/powerpoint/2010/main" val="197543304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90488" y="744538"/>
            <a:ext cx="6616700" cy="3722687"/>
          </a:xfrm>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F9470AB5-00EE-4A5C-AE4E-71B8EEE1046C}" type="slidenum">
              <a:rPr lang="es-ES" smtClean="0"/>
              <a:t>56</a:t>
            </a:fld>
            <a:endParaRPr lang="es-ES"/>
          </a:p>
        </p:txBody>
      </p:sp>
    </p:spTree>
    <p:extLst>
      <p:ext uri="{BB962C8B-B14F-4D97-AF65-F5344CB8AC3E}">
        <p14:creationId xmlns:p14="http://schemas.microsoft.com/office/powerpoint/2010/main" val="134409591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90488" y="744538"/>
            <a:ext cx="6616700" cy="3722687"/>
          </a:xfrm>
        </p:spPr>
      </p:sp>
      <p:sp>
        <p:nvSpPr>
          <p:cNvPr id="3" name="Marcador de notas 2"/>
          <p:cNvSpPr>
            <a:spLocks noGrp="1"/>
          </p:cNvSpPr>
          <p:nvPr>
            <p:ph type="body" idx="1"/>
          </p:nvPr>
        </p:nvSpPr>
        <p:spPr/>
        <p:txBody>
          <a:bodyPr/>
          <a:lstStyle/>
          <a:p>
            <a:r>
              <a:rPr lang="en-US" sz="1200" kern="1200" dirty="0">
                <a:solidFill>
                  <a:schemeClr val="tx1"/>
                </a:solidFill>
                <a:effectLst/>
                <a:latin typeface="+mn-lt"/>
                <a:ea typeface="+mn-ea"/>
                <a:cs typeface="+mn-cs"/>
              </a:rPr>
              <a:t>Data binding also plays an important role in communication between parent and child components. There are different ways to transfer information dynamically from parent to child component and vice versa thought custom property and event binding.</a:t>
            </a:r>
            <a:endParaRPr lang="es-ES" sz="120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F9470AB5-00EE-4A5C-AE4E-71B8EEE1046C}" type="slidenum">
              <a:rPr lang="es-ES" smtClean="0"/>
              <a:t>57</a:t>
            </a:fld>
            <a:endParaRPr lang="es-ES"/>
          </a:p>
        </p:txBody>
      </p:sp>
    </p:spTree>
    <p:extLst>
      <p:ext uri="{BB962C8B-B14F-4D97-AF65-F5344CB8AC3E}">
        <p14:creationId xmlns:p14="http://schemas.microsoft.com/office/powerpoint/2010/main" val="374844420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90488" y="744538"/>
            <a:ext cx="6616700" cy="3722687"/>
          </a:xfrm>
        </p:spPr>
      </p:sp>
      <p:sp>
        <p:nvSpPr>
          <p:cNvPr id="3" name="Marcador de notas 2"/>
          <p:cNvSpPr>
            <a:spLocks noGrp="1"/>
          </p:cNvSpPr>
          <p:nvPr>
            <p:ph type="body" idx="1"/>
          </p:nvPr>
        </p:nvSpPr>
        <p:spPr/>
        <p:txBody>
          <a:bodyPr/>
          <a:lstStyle/>
          <a:p>
            <a:endParaRPr lang="es-ES" sz="120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F9470AB5-00EE-4A5C-AE4E-71B8EEE1046C}" type="slidenum">
              <a:rPr lang="es-ES" smtClean="0"/>
              <a:t>58</a:t>
            </a:fld>
            <a:endParaRPr lang="es-ES"/>
          </a:p>
        </p:txBody>
      </p:sp>
    </p:spTree>
    <p:extLst>
      <p:ext uri="{BB962C8B-B14F-4D97-AF65-F5344CB8AC3E}">
        <p14:creationId xmlns:p14="http://schemas.microsoft.com/office/powerpoint/2010/main" val="213888616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90488" y="744538"/>
            <a:ext cx="6616700" cy="3722687"/>
          </a:xfrm>
        </p:spPr>
      </p:sp>
      <p:sp>
        <p:nvSpPr>
          <p:cNvPr id="3" name="Marcador de notas 2"/>
          <p:cNvSpPr>
            <a:spLocks noGrp="1"/>
          </p:cNvSpPr>
          <p:nvPr>
            <p:ph type="body" idx="1"/>
          </p:nvPr>
        </p:nvSpPr>
        <p:spPr/>
        <p:txBody>
          <a:bodyPr/>
          <a:lstStyle/>
          <a:p>
            <a:endParaRPr lang="es-ES" sz="120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F9470AB5-00EE-4A5C-AE4E-71B8EEE1046C}" type="slidenum">
              <a:rPr lang="es-ES" smtClean="0"/>
              <a:t>59</a:t>
            </a:fld>
            <a:endParaRPr lang="es-ES"/>
          </a:p>
        </p:txBody>
      </p:sp>
    </p:spTree>
    <p:extLst>
      <p:ext uri="{BB962C8B-B14F-4D97-AF65-F5344CB8AC3E}">
        <p14:creationId xmlns:p14="http://schemas.microsoft.com/office/powerpoint/2010/main" val="12444974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90488" y="744538"/>
            <a:ext cx="6616700" cy="3722687"/>
          </a:xfrm>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F9470AB5-00EE-4A5C-AE4E-71B8EEE1046C}" type="slidenum">
              <a:rPr lang="es-ES" smtClean="0"/>
              <a:t>6</a:t>
            </a:fld>
            <a:endParaRPr lang="es-ES"/>
          </a:p>
        </p:txBody>
      </p:sp>
    </p:spTree>
    <p:extLst>
      <p:ext uri="{BB962C8B-B14F-4D97-AF65-F5344CB8AC3E}">
        <p14:creationId xmlns:p14="http://schemas.microsoft.com/office/powerpoint/2010/main" val="275314891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90488" y="744538"/>
            <a:ext cx="6616700" cy="3722687"/>
          </a:xfrm>
        </p:spPr>
      </p:sp>
      <p:sp>
        <p:nvSpPr>
          <p:cNvPr id="3" name="Marcador de notas 2"/>
          <p:cNvSpPr>
            <a:spLocks noGrp="1"/>
          </p:cNvSpPr>
          <p:nvPr>
            <p:ph type="body" idx="1"/>
          </p:nvPr>
        </p:nvSpPr>
        <p:spPr/>
        <p:txBody>
          <a:bodyPr/>
          <a:lstStyle/>
          <a:p>
            <a:endParaRPr lang="es-ES" sz="120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F9470AB5-00EE-4A5C-AE4E-71B8EEE1046C}" type="slidenum">
              <a:rPr lang="es-ES" smtClean="0"/>
              <a:t>60</a:t>
            </a:fld>
            <a:endParaRPr lang="es-ES"/>
          </a:p>
        </p:txBody>
      </p:sp>
    </p:spTree>
    <p:extLst>
      <p:ext uri="{BB962C8B-B14F-4D97-AF65-F5344CB8AC3E}">
        <p14:creationId xmlns:p14="http://schemas.microsoft.com/office/powerpoint/2010/main" val="337667548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90488" y="744538"/>
            <a:ext cx="6616700" cy="3722687"/>
          </a:xfrm>
        </p:spPr>
      </p:sp>
      <p:sp>
        <p:nvSpPr>
          <p:cNvPr id="3" name="Marcador de notas 2"/>
          <p:cNvSpPr>
            <a:spLocks noGrp="1"/>
          </p:cNvSpPr>
          <p:nvPr>
            <p:ph type="body" idx="1"/>
          </p:nvPr>
        </p:nvSpPr>
        <p:spPr/>
        <p:txBody>
          <a:bodyPr/>
          <a:lstStyle/>
          <a:p>
            <a:endParaRPr lang="es-ES" sz="120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F9470AB5-00EE-4A5C-AE4E-71B8EEE1046C}" type="slidenum">
              <a:rPr lang="es-ES" smtClean="0"/>
              <a:t>61</a:t>
            </a:fld>
            <a:endParaRPr lang="es-ES"/>
          </a:p>
        </p:txBody>
      </p:sp>
    </p:spTree>
    <p:extLst>
      <p:ext uri="{BB962C8B-B14F-4D97-AF65-F5344CB8AC3E}">
        <p14:creationId xmlns:p14="http://schemas.microsoft.com/office/powerpoint/2010/main" val="412465398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90488" y="744538"/>
            <a:ext cx="6616700" cy="3722687"/>
          </a:xfrm>
        </p:spPr>
      </p:sp>
      <p:sp>
        <p:nvSpPr>
          <p:cNvPr id="3" name="Marcador de notas 2"/>
          <p:cNvSpPr>
            <a:spLocks noGrp="1"/>
          </p:cNvSpPr>
          <p:nvPr>
            <p:ph type="body" idx="1"/>
          </p:nvPr>
        </p:nvSpPr>
        <p:spPr/>
        <p:txBody>
          <a:bodyPr/>
          <a:lstStyle/>
          <a:p>
            <a:endParaRPr lang="es-ES" sz="120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F9470AB5-00EE-4A5C-AE4E-71B8EEE1046C}" type="slidenum">
              <a:rPr lang="es-ES" smtClean="0"/>
              <a:t>62</a:t>
            </a:fld>
            <a:endParaRPr lang="es-ES"/>
          </a:p>
        </p:txBody>
      </p:sp>
    </p:spTree>
    <p:extLst>
      <p:ext uri="{BB962C8B-B14F-4D97-AF65-F5344CB8AC3E}">
        <p14:creationId xmlns:p14="http://schemas.microsoft.com/office/powerpoint/2010/main" val="85101806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90488" y="744538"/>
            <a:ext cx="6616700" cy="3722687"/>
          </a:xfrm>
        </p:spPr>
      </p:sp>
      <p:sp>
        <p:nvSpPr>
          <p:cNvPr id="3" name="Marcador de notas 2"/>
          <p:cNvSpPr>
            <a:spLocks noGrp="1"/>
          </p:cNvSpPr>
          <p:nvPr>
            <p:ph type="body" idx="1"/>
          </p:nvPr>
        </p:nvSpPr>
        <p:spPr/>
        <p:txBody>
          <a:bodyPr/>
          <a:lstStyle/>
          <a:p>
            <a:endParaRPr lang="es-ES" sz="120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F9470AB5-00EE-4A5C-AE4E-71B8EEE1046C}" type="slidenum">
              <a:rPr lang="es-ES" smtClean="0"/>
              <a:t>63</a:t>
            </a:fld>
            <a:endParaRPr lang="es-ES"/>
          </a:p>
        </p:txBody>
      </p:sp>
    </p:spTree>
    <p:extLst>
      <p:ext uri="{BB962C8B-B14F-4D97-AF65-F5344CB8AC3E}">
        <p14:creationId xmlns:p14="http://schemas.microsoft.com/office/powerpoint/2010/main" val="199905479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90488" y="744538"/>
            <a:ext cx="6616700" cy="3722687"/>
          </a:xfrm>
        </p:spPr>
      </p:sp>
      <p:sp>
        <p:nvSpPr>
          <p:cNvPr id="3" name="Marcador de notas 2"/>
          <p:cNvSpPr>
            <a:spLocks noGrp="1"/>
          </p:cNvSpPr>
          <p:nvPr>
            <p:ph type="body" idx="1"/>
          </p:nvPr>
        </p:nvSpPr>
        <p:spPr/>
        <p:txBody>
          <a:bodyPr/>
          <a:lstStyle/>
          <a:p>
            <a:endParaRPr lang="es-ES" sz="120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F9470AB5-00EE-4A5C-AE4E-71B8EEE1046C}" type="slidenum">
              <a:rPr lang="es-ES" smtClean="0"/>
              <a:t>64</a:t>
            </a:fld>
            <a:endParaRPr lang="es-ES"/>
          </a:p>
        </p:txBody>
      </p:sp>
    </p:spTree>
    <p:extLst>
      <p:ext uri="{BB962C8B-B14F-4D97-AF65-F5344CB8AC3E}">
        <p14:creationId xmlns:p14="http://schemas.microsoft.com/office/powerpoint/2010/main" val="221195095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90488" y="744538"/>
            <a:ext cx="6616700" cy="3722687"/>
          </a:xfrm>
        </p:spPr>
      </p:sp>
      <p:sp>
        <p:nvSpPr>
          <p:cNvPr id="3" name="Marcador de notas 2"/>
          <p:cNvSpPr>
            <a:spLocks noGrp="1"/>
          </p:cNvSpPr>
          <p:nvPr>
            <p:ph type="body" idx="1"/>
          </p:nvPr>
        </p:nvSpPr>
        <p:spPr/>
        <p:txBody>
          <a:bodyPr/>
          <a:lstStyle/>
          <a:p>
            <a:endParaRPr lang="es-ES" sz="120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F9470AB5-00EE-4A5C-AE4E-71B8EEE1046C}" type="slidenum">
              <a:rPr lang="es-ES" smtClean="0"/>
              <a:t>65</a:t>
            </a:fld>
            <a:endParaRPr lang="es-ES"/>
          </a:p>
        </p:txBody>
      </p:sp>
    </p:spTree>
    <p:extLst>
      <p:ext uri="{BB962C8B-B14F-4D97-AF65-F5344CB8AC3E}">
        <p14:creationId xmlns:p14="http://schemas.microsoft.com/office/powerpoint/2010/main" val="106034447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90488" y="744538"/>
            <a:ext cx="6616700" cy="3722687"/>
          </a:xfrm>
        </p:spPr>
      </p:sp>
      <p:sp>
        <p:nvSpPr>
          <p:cNvPr id="3" name="Marcador de notas 2"/>
          <p:cNvSpPr>
            <a:spLocks noGrp="1"/>
          </p:cNvSpPr>
          <p:nvPr>
            <p:ph type="body" idx="1"/>
          </p:nvPr>
        </p:nvSpPr>
        <p:spPr/>
        <p:txBody>
          <a:bodyPr/>
          <a:lstStyle/>
          <a:p>
            <a:endParaRPr lang="es-ES" sz="120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F9470AB5-00EE-4A5C-AE4E-71B8EEE1046C}" type="slidenum">
              <a:rPr lang="es-ES" smtClean="0"/>
              <a:t>66</a:t>
            </a:fld>
            <a:endParaRPr lang="es-ES"/>
          </a:p>
        </p:txBody>
      </p:sp>
    </p:spTree>
    <p:extLst>
      <p:ext uri="{BB962C8B-B14F-4D97-AF65-F5344CB8AC3E}">
        <p14:creationId xmlns:p14="http://schemas.microsoft.com/office/powerpoint/2010/main" val="71036901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90488" y="744538"/>
            <a:ext cx="6616700" cy="3722687"/>
          </a:xfrm>
        </p:spPr>
      </p:sp>
      <p:sp>
        <p:nvSpPr>
          <p:cNvPr id="3" name="Marcador de notas 2"/>
          <p:cNvSpPr>
            <a:spLocks noGrp="1"/>
          </p:cNvSpPr>
          <p:nvPr>
            <p:ph type="body" idx="1"/>
          </p:nvPr>
        </p:nvSpPr>
        <p:spPr/>
        <p:txBody>
          <a:bodyPr/>
          <a:lstStyle/>
          <a:p>
            <a:r>
              <a:rPr lang="en-US" sz="12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Take into account that not all elements have the same properties.</a:t>
            </a:r>
            <a:endParaRPr lang="es-ES" sz="120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F9470AB5-00EE-4A5C-AE4E-71B8EEE1046C}" type="slidenum">
              <a:rPr lang="es-ES" smtClean="0"/>
              <a:t>67</a:t>
            </a:fld>
            <a:endParaRPr lang="es-ES"/>
          </a:p>
        </p:txBody>
      </p:sp>
    </p:spTree>
    <p:extLst>
      <p:ext uri="{BB962C8B-B14F-4D97-AF65-F5344CB8AC3E}">
        <p14:creationId xmlns:p14="http://schemas.microsoft.com/office/powerpoint/2010/main" val="172563482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90488" y="744538"/>
            <a:ext cx="6616700" cy="3722687"/>
          </a:xfrm>
        </p:spPr>
      </p:sp>
      <p:sp>
        <p:nvSpPr>
          <p:cNvPr id="3" name="Marcador de notas 2"/>
          <p:cNvSpPr>
            <a:spLocks noGrp="1"/>
          </p:cNvSpPr>
          <p:nvPr>
            <p:ph type="body" idx="1"/>
          </p:nvPr>
        </p:nvSpPr>
        <p:spPr/>
        <p:txBody>
          <a:bodyPr/>
          <a:lstStyle/>
          <a:p>
            <a:endParaRPr lang="es-ES" sz="120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F9470AB5-00EE-4A5C-AE4E-71B8EEE1046C}" type="slidenum">
              <a:rPr lang="es-ES" smtClean="0"/>
              <a:t>68</a:t>
            </a:fld>
            <a:endParaRPr lang="es-ES"/>
          </a:p>
        </p:txBody>
      </p:sp>
    </p:spTree>
    <p:extLst>
      <p:ext uri="{BB962C8B-B14F-4D97-AF65-F5344CB8AC3E}">
        <p14:creationId xmlns:p14="http://schemas.microsoft.com/office/powerpoint/2010/main" val="224403308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90488" y="744538"/>
            <a:ext cx="6616700" cy="3722687"/>
          </a:xfrm>
        </p:spPr>
      </p:sp>
      <p:sp>
        <p:nvSpPr>
          <p:cNvPr id="3" name="Marcador de notas 2"/>
          <p:cNvSpPr>
            <a:spLocks noGrp="1"/>
          </p:cNvSpPr>
          <p:nvPr>
            <p:ph type="body" idx="1"/>
          </p:nvPr>
        </p:nvSpPr>
        <p:spPr/>
        <p:txBody>
          <a:bodyPr/>
          <a:lstStyle/>
          <a:p>
            <a:pPr marL="171450" indent="-171450">
              <a:buFont typeface="Arial" panose="020B0604020202020204" pitchFamily="34" charset="0"/>
              <a:buChar char="•"/>
            </a:pPr>
            <a:r>
              <a:rPr lang="en-US" noProof="0" dirty="0"/>
              <a:t>ngOnChanges: called</a:t>
            </a:r>
            <a:r>
              <a:rPr lang="en-US" baseline="0" noProof="0" dirty="0"/>
              <a:t> after a bound input Property changes.</a:t>
            </a:r>
          </a:p>
          <a:p>
            <a:pPr marL="171450" indent="-171450">
              <a:buFont typeface="Arial" panose="020B0604020202020204" pitchFamily="34" charset="0"/>
              <a:buChar char="•"/>
            </a:pPr>
            <a:r>
              <a:rPr lang="en-US" baseline="0" noProof="0" dirty="0"/>
              <a:t>ngOnInit: called once the component is initialized.</a:t>
            </a:r>
          </a:p>
          <a:p>
            <a:pPr marL="171450" indent="-171450">
              <a:buFont typeface="Arial" panose="020B0604020202020204" pitchFamily="34" charset="0"/>
              <a:buChar char="•"/>
            </a:pPr>
            <a:r>
              <a:rPr lang="en-US" baseline="0" noProof="0" dirty="0"/>
              <a:t>ngDoCheck: called during every change detection run.</a:t>
            </a:r>
          </a:p>
          <a:p>
            <a:pPr marL="171450" indent="-171450">
              <a:buFont typeface="Arial" panose="020B0604020202020204" pitchFamily="34" charset="0"/>
              <a:buChar char="•"/>
            </a:pPr>
            <a:r>
              <a:rPr lang="en-US" baseline="0" noProof="0" dirty="0"/>
              <a:t>ngAfterContentInit: called after content (ng-content) has been projected into a view.</a:t>
            </a:r>
          </a:p>
          <a:p>
            <a:pPr marL="171450" indent="-171450">
              <a:buFont typeface="Arial" panose="020B0604020202020204" pitchFamily="34" charset="0"/>
              <a:buChar char="•"/>
            </a:pPr>
            <a:r>
              <a:rPr lang="en-US" baseline="0" noProof="0" dirty="0"/>
              <a:t>ngAfterContentChecked: called every time the projected content has been checked.</a:t>
            </a:r>
          </a:p>
          <a:p>
            <a:pPr marL="171450" indent="-171450">
              <a:buFont typeface="Arial" panose="020B0604020202020204" pitchFamily="34" charset="0"/>
              <a:buChar char="•"/>
            </a:pPr>
            <a:r>
              <a:rPr lang="en-US" baseline="0" noProof="0" dirty="0"/>
              <a:t>ngAfterViewInit: called after the component’s view (and child views) has been initialized.</a:t>
            </a:r>
          </a:p>
          <a:p>
            <a:pPr marL="171450" indent="-171450">
              <a:buFont typeface="Arial" panose="020B0604020202020204" pitchFamily="34" charset="0"/>
              <a:buChar char="•"/>
            </a:pPr>
            <a:r>
              <a:rPr lang="en-US" baseline="0" noProof="0" dirty="0"/>
              <a:t>ngAfterViewChecked: called every time the view (and child views) have been checked.</a:t>
            </a:r>
          </a:p>
          <a:p>
            <a:pPr marL="171450" indent="-171450">
              <a:buFont typeface="Arial" panose="020B0604020202020204" pitchFamily="34" charset="0"/>
              <a:buChar char="•"/>
            </a:pPr>
            <a:r>
              <a:rPr lang="en-US" baseline="0" noProof="0" dirty="0"/>
              <a:t>ngOnDestroy: called once the component is about to be destroyed.</a:t>
            </a:r>
          </a:p>
          <a:p>
            <a:pPr marL="171450" indent="-171450">
              <a:buFont typeface="Arial" panose="020B0604020202020204" pitchFamily="34" charset="0"/>
              <a:buChar char="•"/>
            </a:pPr>
            <a:endParaRPr lang="en-US" baseline="0" noProof="0" dirty="0"/>
          </a:p>
          <a:p>
            <a:pPr marL="0" indent="0">
              <a:buFont typeface="Arial" panose="020B0604020202020204" pitchFamily="34" charset="0"/>
              <a:buNone/>
            </a:pPr>
            <a:endParaRPr lang="en-US" baseline="0" noProof="0" dirty="0"/>
          </a:p>
          <a:p>
            <a:pPr marL="0" indent="0">
              <a:buFont typeface="Arial" panose="020B0604020202020204" pitchFamily="34" charset="0"/>
              <a:buNone/>
            </a:pPr>
            <a:r>
              <a:rPr lang="en-US" baseline="0" noProof="0" dirty="0"/>
              <a:t>Seeing Lifecycle Hooks in Action: </a:t>
            </a:r>
            <a:r>
              <a:rPr lang="es-ES" dirty="0">
                <a:hlinkClick r:id="rId3"/>
              </a:rPr>
              <a:t>https://www.udemy.com/course/the-complete-guide-to-angular-2/learn/lecture/6656106#overview</a:t>
            </a:r>
            <a:endParaRPr lang="en-US" noProof="0" dirty="0"/>
          </a:p>
        </p:txBody>
      </p:sp>
      <p:sp>
        <p:nvSpPr>
          <p:cNvPr id="4" name="Marcador de número de diapositiva 3"/>
          <p:cNvSpPr>
            <a:spLocks noGrp="1"/>
          </p:cNvSpPr>
          <p:nvPr>
            <p:ph type="sldNum" sz="quarter" idx="10"/>
          </p:nvPr>
        </p:nvSpPr>
        <p:spPr/>
        <p:txBody>
          <a:bodyPr/>
          <a:lstStyle/>
          <a:p>
            <a:fld id="{F9470AB5-00EE-4A5C-AE4E-71B8EEE1046C}" type="slidenum">
              <a:rPr lang="es-ES" smtClean="0"/>
              <a:t>69</a:t>
            </a:fld>
            <a:endParaRPr lang="es-ES"/>
          </a:p>
        </p:txBody>
      </p:sp>
    </p:spTree>
    <p:extLst>
      <p:ext uri="{BB962C8B-B14F-4D97-AF65-F5344CB8AC3E}">
        <p14:creationId xmlns:p14="http://schemas.microsoft.com/office/powerpoint/2010/main" val="11354706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90488" y="744538"/>
            <a:ext cx="6616700" cy="3722687"/>
          </a:xfrm>
        </p:spPr>
      </p:sp>
      <p:sp>
        <p:nvSpPr>
          <p:cNvPr id="3" name="Marcador de notas 2"/>
          <p:cNvSpPr>
            <a:spLocks noGrp="1"/>
          </p:cNvSpPr>
          <p:nvPr>
            <p:ph type="body" idx="1"/>
          </p:nvPr>
        </p:nvSpPr>
        <p:spPr/>
        <p:txBody>
          <a:bodyPr/>
          <a:lstStyle/>
          <a:p>
            <a:r>
              <a:rPr lang="es-ES" dirty="0"/>
              <a:t>update.angular.io</a:t>
            </a:r>
          </a:p>
        </p:txBody>
      </p:sp>
      <p:sp>
        <p:nvSpPr>
          <p:cNvPr id="4" name="Marcador de número de diapositiva 3"/>
          <p:cNvSpPr>
            <a:spLocks noGrp="1"/>
          </p:cNvSpPr>
          <p:nvPr>
            <p:ph type="sldNum" sz="quarter" idx="10"/>
          </p:nvPr>
        </p:nvSpPr>
        <p:spPr/>
        <p:txBody>
          <a:bodyPr/>
          <a:lstStyle/>
          <a:p>
            <a:fld id="{F9470AB5-00EE-4A5C-AE4E-71B8EEE1046C}" type="slidenum">
              <a:rPr lang="es-ES" smtClean="0"/>
              <a:t>7</a:t>
            </a:fld>
            <a:endParaRPr lang="es-ES"/>
          </a:p>
        </p:txBody>
      </p:sp>
    </p:spTree>
    <p:extLst>
      <p:ext uri="{BB962C8B-B14F-4D97-AF65-F5344CB8AC3E}">
        <p14:creationId xmlns:p14="http://schemas.microsoft.com/office/powerpoint/2010/main" val="45840516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90488" y="744538"/>
            <a:ext cx="6616700" cy="3722687"/>
          </a:xfrm>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F9470AB5-00EE-4A5C-AE4E-71B8EEE1046C}" type="slidenum">
              <a:rPr lang="es-ES" smtClean="0"/>
              <a:t>70</a:t>
            </a:fld>
            <a:endParaRPr lang="es-ES"/>
          </a:p>
        </p:txBody>
      </p:sp>
    </p:spTree>
    <p:extLst>
      <p:ext uri="{BB962C8B-B14F-4D97-AF65-F5344CB8AC3E}">
        <p14:creationId xmlns:p14="http://schemas.microsoft.com/office/powerpoint/2010/main" val="215853685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90488" y="744538"/>
            <a:ext cx="6616700" cy="3722687"/>
          </a:xfrm>
        </p:spPr>
      </p:sp>
      <p:sp>
        <p:nvSpPr>
          <p:cNvPr id="3" name="Marcador de notas 2"/>
          <p:cNvSpPr>
            <a:spLocks noGrp="1"/>
          </p:cNvSpPr>
          <p:nvPr>
            <p:ph type="body" idx="1"/>
          </p:nvPr>
        </p:nvSpPr>
        <p:spPr/>
        <p:txBody>
          <a:bodyPr/>
          <a:lstStyle/>
          <a:p>
            <a:endParaRPr lang="es-ES" sz="120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F9470AB5-00EE-4A5C-AE4E-71B8EEE1046C}" type="slidenum">
              <a:rPr lang="es-ES" smtClean="0"/>
              <a:t>71</a:t>
            </a:fld>
            <a:endParaRPr lang="es-ES"/>
          </a:p>
        </p:txBody>
      </p:sp>
    </p:spTree>
    <p:extLst>
      <p:ext uri="{BB962C8B-B14F-4D97-AF65-F5344CB8AC3E}">
        <p14:creationId xmlns:p14="http://schemas.microsoft.com/office/powerpoint/2010/main" val="298727681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90488" y="744538"/>
            <a:ext cx="6616700" cy="3722687"/>
          </a:xfrm>
        </p:spPr>
      </p:sp>
      <p:sp>
        <p:nvSpPr>
          <p:cNvPr id="3" name="Marcador de notas 2"/>
          <p:cNvSpPr>
            <a:spLocks noGrp="1"/>
          </p:cNvSpPr>
          <p:nvPr>
            <p:ph type="body" idx="1"/>
          </p:nvPr>
        </p:nvSpPr>
        <p:spPr/>
        <p:txBody>
          <a:bodyPr/>
          <a:lstStyle/>
          <a:p>
            <a:endParaRPr lang="es-ES" sz="120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F9470AB5-00EE-4A5C-AE4E-71B8EEE1046C}" type="slidenum">
              <a:rPr lang="es-ES" smtClean="0"/>
              <a:t>72</a:t>
            </a:fld>
            <a:endParaRPr lang="es-ES"/>
          </a:p>
        </p:txBody>
      </p:sp>
    </p:spTree>
    <p:extLst>
      <p:ext uri="{BB962C8B-B14F-4D97-AF65-F5344CB8AC3E}">
        <p14:creationId xmlns:p14="http://schemas.microsoft.com/office/powerpoint/2010/main" val="11695328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90488" y="744538"/>
            <a:ext cx="6616700" cy="3722687"/>
          </a:xfrm>
        </p:spPr>
      </p:sp>
      <p:sp>
        <p:nvSpPr>
          <p:cNvPr id="3" name="Marcador de notas 2"/>
          <p:cNvSpPr>
            <a:spLocks noGrp="1"/>
          </p:cNvSpPr>
          <p:nvPr>
            <p:ph type="body" idx="1"/>
          </p:nvPr>
        </p:nvSpPr>
        <p:spPr/>
        <p:txBody>
          <a:bodyPr/>
          <a:lstStyle/>
          <a:p>
            <a:endParaRPr lang="es-ES" sz="120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F9470AB5-00EE-4A5C-AE4E-71B8EEE1046C}" type="slidenum">
              <a:rPr lang="es-ES" smtClean="0"/>
              <a:t>73</a:t>
            </a:fld>
            <a:endParaRPr lang="es-ES"/>
          </a:p>
        </p:txBody>
      </p:sp>
    </p:spTree>
    <p:extLst>
      <p:ext uri="{BB962C8B-B14F-4D97-AF65-F5344CB8AC3E}">
        <p14:creationId xmlns:p14="http://schemas.microsoft.com/office/powerpoint/2010/main" val="179302275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90488" y="744538"/>
            <a:ext cx="6616700" cy="3722687"/>
          </a:xfrm>
        </p:spPr>
      </p:sp>
      <p:sp>
        <p:nvSpPr>
          <p:cNvPr id="3" name="Marcador de notas 2"/>
          <p:cNvSpPr>
            <a:spLocks noGrp="1"/>
          </p:cNvSpPr>
          <p:nvPr>
            <p:ph type="body" idx="1"/>
          </p:nvPr>
        </p:nvSpPr>
        <p:spPr/>
        <p:txBody>
          <a:bodyPr/>
          <a:lstStyle/>
          <a:p>
            <a:endParaRPr lang="es-ES" sz="120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F9470AB5-00EE-4A5C-AE4E-71B8EEE1046C}" type="slidenum">
              <a:rPr lang="es-ES" smtClean="0"/>
              <a:t>74</a:t>
            </a:fld>
            <a:endParaRPr lang="es-ES"/>
          </a:p>
        </p:txBody>
      </p:sp>
    </p:spTree>
    <p:extLst>
      <p:ext uri="{BB962C8B-B14F-4D97-AF65-F5344CB8AC3E}">
        <p14:creationId xmlns:p14="http://schemas.microsoft.com/office/powerpoint/2010/main" val="273491490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90488" y="744538"/>
            <a:ext cx="6616700" cy="3722687"/>
          </a:xfrm>
        </p:spPr>
      </p:sp>
      <p:sp>
        <p:nvSpPr>
          <p:cNvPr id="3" name="Marcador de notas 2"/>
          <p:cNvSpPr>
            <a:spLocks noGrp="1"/>
          </p:cNvSpPr>
          <p:nvPr>
            <p:ph type="body" idx="1"/>
          </p:nvPr>
        </p:nvSpPr>
        <p:spPr/>
        <p:txBody>
          <a:bodyPr/>
          <a:lstStyle/>
          <a:p>
            <a:endParaRPr lang="es-ES" sz="120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F9470AB5-00EE-4A5C-AE4E-71B8EEE1046C}" type="slidenum">
              <a:rPr lang="es-ES" smtClean="0"/>
              <a:t>75</a:t>
            </a:fld>
            <a:endParaRPr lang="es-ES"/>
          </a:p>
        </p:txBody>
      </p:sp>
    </p:spTree>
    <p:extLst>
      <p:ext uri="{BB962C8B-B14F-4D97-AF65-F5344CB8AC3E}">
        <p14:creationId xmlns:p14="http://schemas.microsoft.com/office/powerpoint/2010/main" val="158770748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90488" y="744538"/>
            <a:ext cx="6616700" cy="3722687"/>
          </a:xfrm>
        </p:spPr>
      </p:sp>
      <p:sp>
        <p:nvSpPr>
          <p:cNvPr id="3" name="Marcador de notas 2"/>
          <p:cNvSpPr>
            <a:spLocks noGrp="1"/>
          </p:cNvSpPr>
          <p:nvPr>
            <p:ph type="body" idx="1"/>
          </p:nvPr>
        </p:nvSpPr>
        <p:spPr/>
        <p:txBody>
          <a:bodyPr/>
          <a:lstStyle/>
          <a:p>
            <a:endParaRPr lang="es-ES" sz="120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F9470AB5-00EE-4A5C-AE4E-71B8EEE1046C}" type="slidenum">
              <a:rPr lang="es-ES" smtClean="0"/>
              <a:t>76</a:t>
            </a:fld>
            <a:endParaRPr lang="es-ES"/>
          </a:p>
        </p:txBody>
      </p:sp>
    </p:spTree>
    <p:extLst>
      <p:ext uri="{BB962C8B-B14F-4D97-AF65-F5344CB8AC3E}">
        <p14:creationId xmlns:p14="http://schemas.microsoft.com/office/powerpoint/2010/main" val="100458714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90488" y="744538"/>
            <a:ext cx="6616700" cy="3722687"/>
          </a:xfrm>
        </p:spPr>
      </p:sp>
      <p:sp>
        <p:nvSpPr>
          <p:cNvPr id="3" name="Marcador de notas 2"/>
          <p:cNvSpPr>
            <a:spLocks noGrp="1"/>
          </p:cNvSpPr>
          <p:nvPr>
            <p:ph type="body" idx="1"/>
          </p:nvPr>
        </p:nvSpPr>
        <p:spPr/>
        <p:txBody>
          <a:bodyPr/>
          <a:lstStyle/>
          <a:p>
            <a:endParaRPr lang="es-ES" sz="120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F9470AB5-00EE-4A5C-AE4E-71B8EEE1046C}" type="slidenum">
              <a:rPr lang="es-ES" smtClean="0"/>
              <a:t>77</a:t>
            </a:fld>
            <a:endParaRPr lang="es-ES"/>
          </a:p>
        </p:txBody>
      </p:sp>
    </p:spTree>
    <p:extLst>
      <p:ext uri="{BB962C8B-B14F-4D97-AF65-F5344CB8AC3E}">
        <p14:creationId xmlns:p14="http://schemas.microsoft.com/office/powerpoint/2010/main" val="79550317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90488" y="744538"/>
            <a:ext cx="6616700" cy="3722687"/>
          </a:xfrm>
        </p:spPr>
      </p:sp>
      <p:sp>
        <p:nvSpPr>
          <p:cNvPr id="3" name="Marcador de notas 2"/>
          <p:cNvSpPr>
            <a:spLocks noGrp="1"/>
          </p:cNvSpPr>
          <p:nvPr>
            <p:ph type="body" idx="1"/>
          </p:nvPr>
        </p:nvSpPr>
        <p:spPr/>
        <p:txBody>
          <a:bodyPr/>
          <a:lstStyle/>
          <a:p>
            <a:endParaRPr lang="es-ES" sz="120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F9470AB5-00EE-4A5C-AE4E-71B8EEE1046C}" type="slidenum">
              <a:rPr lang="es-ES" smtClean="0"/>
              <a:t>78</a:t>
            </a:fld>
            <a:endParaRPr lang="es-ES"/>
          </a:p>
        </p:txBody>
      </p:sp>
    </p:spTree>
    <p:extLst>
      <p:ext uri="{BB962C8B-B14F-4D97-AF65-F5344CB8AC3E}">
        <p14:creationId xmlns:p14="http://schemas.microsoft.com/office/powerpoint/2010/main" val="242204692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90488" y="744538"/>
            <a:ext cx="6616700" cy="3722687"/>
          </a:xfrm>
        </p:spPr>
      </p:sp>
      <p:sp>
        <p:nvSpPr>
          <p:cNvPr id="3" name="Marcador de notas 2"/>
          <p:cNvSpPr>
            <a:spLocks noGrp="1"/>
          </p:cNvSpPr>
          <p:nvPr>
            <p:ph type="body" idx="1"/>
          </p:nvPr>
        </p:nvSpPr>
        <p:spPr/>
        <p:txBody>
          <a:bodyPr/>
          <a:lstStyle/>
          <a:p>
            <a:endParaRPr lang="es-ES" sz="120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F9470AB5-00EE-4A5C-AE4E-71B8EEE1046C}" type="slidenum">
              <a:rPr lang="es-ES" smtClean="0"/>
              <a:t>79</a:t>
            </a:fld>
            <a:endParaRPr lang="es-ES"/>
          </a:p>
        </p:txBody>
      </p:sp>
    </p:spTree>
    <p:extLst>
      <p:ext uri="{BB962C8B-B14F-4D97-AF65-F5344CB8AC3E}">
        <p14:creationId xmlns:p14="http://schemas.microsoft.com/office/powerpoint/2010/main" val="3951529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90488" y="744538"/>
            <a:ext cx="6616700" cy="3722687"/>
          </a:xfrm>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F9470AB5-00EE-4A5C-AE4E-71B8EEE1046C}" type="slidenum">
              <a:rPr lang="es-ES" smtClean="0"/>
              <a:t>8</a:t>
            </a:fld>
            <a:endParaRPr lang="es-ES"/>
          </a:p>
        </p:txBody>
      </p:sp>
    </p:spTree>
    <p:extLst>
      <p:ext uri="{BB962C8B-B14F-4D97-AF65-F5344CB8AC3E}">
        <p14:creationId xmlns:p14="http://schemas.microsoft.com/office/powerpoint/2010/main" val="312596476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90488" y="744538"/>
            <a:ext cx="6616700" cy="3722687"/>
          </a:xfrm>
        </p:spPr>
      </p:sp>
      <p:sp>
        <p:nvSpPr>
          <p:cNvPr id="3" name="Marcador de notas 2"/>
          <p:cNvSpPr>
            <a:spLocks noGrp="1"/>
          </p:cNvSpPr>
          <p:nvPr>
            <p:ph type="body" idx="1"/>
          </p:nvPr>
        </p:nvSpPr>
        <p:spPr/>
        <p:txBody>
          <a:bodyPr/>
          <a:lstStyle/>
          <a:p>
            <a:endParaRPr lang="es-ES" sz="120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F9470AB5-00EE-4A5C-AE4E-71B8EEE1046C}" type="slidenum">
              <a:rPr lang="es-ES" smtClean="0"/>
              <a:t>80</a:t>
            </a:fld>
            <a:endParaRPr lang="es-ES"/>
          </a:p>
        </p:txBody>
      </p:sp>
    </p:spTree>
    <p:extLst>
      <p:ext uri="{BB962C8B-B14F-4D97-AF65-F5344CB8AC3E}">
        <p14:creationId xmlns:p14="http://schemas.microsoft.com/office/powerpoint/2010/main" val="2642771089"/>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90488" y="744538"/>
            <a:ext cx="6616700" cy="3722687"/>
          </a:xfrm>
        </p:spPr>
      </p:sp>
      <p:sp>
        <p:nvSpPr>
          <p:cNvPr id="3" name="Marcador de notas 2"/>
          <p:cNvSpPr>
            <a:spLocks noGrp="1"/>
          </p:cNvSpPr>
          <p:nvPr>
            <p:ph type="body" idx="1"/>
          </p:nvPr>
        </p:nvSpPr>
        <p:spPr/>
        <p:txBody>
          <a:bodyPr/>
          <a:lstStyle/>
          <a:p>
            <a:endParaRPr lang="es-ES" sz="120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F9470AB5-00EE-4A5C-AE4E-71B8EEE1046C}" type="slidenum">
              <a:rPr lang="es-ES" smtClean="0"/>
              <a:t>81</a:t>
            </a:fld>
            <a:endParaRPr lang="es-ES"/>
          </a:p>
        </p:txBody>
      </p:sp>
    </p:spTree>
    <p:extLst>
      <p:ext uri="{BB962C8B-B14F-4D97-AF65-F5344CB8AC3E}">
        <p14:creationId xmlns:p14="http://schemas.microsoft.com/office/powerpoint/2010/main" val="133314542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90488" y="744538"/>
            <a:ext cx="6616700" cy="3722687"/>
          </a:xfrm>
        </p:spPr>
      </p:sp>
      <p:sp>
        <p:nvSpPr>
          <p:cNvPr id="3" name="Marcador de notas 2"/>
          <p:cNvSpPr>
            <a:spLocks noGrp="1"/>
          </p:cNvSpPr>
          <p:nvPr>
            <p:ph type="body" idx="1"/>
          </p:nvPr>
        </p:nvSpPr>
        <p:spPr/>
        <p:txBody>
          <a:bodyPr/>
          <a:lstStyle/>
          <a:p>
            <a:endParaRPr lang="es-ES" sz="120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F9470AB5-00EE-4A5C-AE4E-71B8EEE1046C}" type="slidenum">
              <a:rPr lang="es-ES" smtClean="0"/>
              <a:t>82</a:t>
            </a:fld>
            <a:endParaRPr lang="es-ES"/>
          </a:p>
        </p:txBody>
      </p:sp>
    </p:spTree>
    <p:extLst>
      <p:ext uri="{BB962C8B-B14F-4D97-AF65-F5344CB8AC3E}">
        <p14:creationId xmlns:p14="http://schemas.microsoft.com/office/powerpoint/2010/main" val="1379665543"/>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90488" y="744538"/>
            <a:ext cx="6616700" cy="3722687"/>
          </a:xfrm>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F9470AB5-00EE-4A5C-AE4E-71B8EEE1046C}" type="slidenum">
              <a:rPr lang="es-ES" smtClean="0"/>
              <a:t>83</a:t>
            </a:fld>
            <a:endParaRPr lang="es-ES"/>
          </a:p>
        </p:txBody>
      </p:sp>
    </p:spTree>
    <p:extLst>
      <p:ext uri="{BB962C8B-B14F-4D97-AF65-F5344CB8AC3E}">
        <p14:creationId xmlns:p14="http://schemas.microsoft.com/office/powerpoint/2010/main" val="366603710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90488" y="744538"/>
            <a:ext cx="6616700" cy="3722687"/>
          </a:xfrm>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F9470AB5-00EE-4A5C-AE4E-71B8EEE1046C}" type="slidenum">
              <a:rPr lang="es-ES" smtClean="0"/>
              <a:t>84</a:t>
            </a:fld>
            <a:endParaRPr lang="es-ES"/>
          </a:p>
        </p:txBody>
      </p:sp>
    </p:spTree>
    <p:extLst>
      <p:ext uri="{BB962C8B-B14F-4D97-AF65-F5344CB8AC3E}">
        <p14:creationId xmlns:p14="http://schemas.microsoft.com/office/powerpoint/2010/main" val="252474386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90488" y="744538"/>
            <a:ext cx="6616700" cy="3722687"/>
          </a:xfrm>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F9470AB5-00EE-4A5C-AE4E-71B8EEE1046C}" type="slidenum">
              <a:rPr lang="es-ES" smtClean="0"/>
              <a:t>85</a:t>
            </a:fld>
            <a:endParaRPr lang="es-ES"/>
          </a:p>
        </p:txBody>
      </p:sp>
    </p:spTree>
    <p:extLst>
      <p:ext uri="{BB962C8B-B14F-4D97-AF65-F5344CB8AC3E}">
        <p14:creationId xmlns:p14="http://schemas.microsoft.com/office/powerpoint/2010/main" val="3554201735"/>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90488" y="744538"/>
            <a:ext cx="6616700" cy="3722687"/>
          </a:xfrm>
        </p:spPr>
      </p:sp>
      <p:sp>
        <p:nvSpPr>
          <p:cNvPr id="3" name="Marcador de notas 2"/>
          <p:cNvSpPr>
            <a:spLocks noGrp="1"/>
          </p:cNvSpPr>
          <p:nvPr>
            <p:ph type="body" idx="1"/>
          </p:nvPr>
        </p:nvSpPr>
        <p:spPr/>
        <p:txBody>
          <a:bodyPr/>
          <a:lstStyle/>
          <a:p>
            <a:endParaRPr lang="es-ES" sz="120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F9470AB5-00EE-4A5C-AE4E-71B8EEE1046C}" type="slidenum">
              <a:rPr lang="es-ES" smtClean="0"/>
              <a:t>86</a:t>
            </a:fld>
            <a:endParaRPr lang="es-ES"/>
          </a:p>
        </p:txBody>
      </p:sp>
    </p:spTree>
    <p:extLst>
      <p:ext uri="{BB962C8B-B14F-4D97-AF65-F5344CB8AC3E}">
        <p14:creationId xmlns:p14="http://schemas.microsoft.com/office/powerpoint/2010/main" val="3127854692"/>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90488" y="744538"/>
            <a:ext cx="6616700" cy="3722687"/>
          </a:xfrm>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F9470AB5-00EE-4A5C-AE4E-71B8EEE1046C}" type="slidenum">
              <a:rPr lang="es-ES" smtClean="0"/>
              <a:t>87</a:t>
            </a:fld>
            <a:endParaRPr lang="es-ES"/>
          </a:p>
        </p:txBody>
      </p:sp>
    </p:spTree>
    <p:extLst>
      <p:ext uri="{BB962C8B-B14F-4D97-AF65-F5344CB8AC3E}">
        <p14:creationId xmlns:p14="http://schemas.microsoft.com/office/powerpoint/2010/main" val="1275973045"/>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90488" y="744538"/>
            <a:ext cx="6616700" cy="3722687"/>
          </a:xfrm>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F9470AB5-00EE-4A5C-AE4E-71B8EEE1046C}" type="slidenum">
              <a:rPr lang="es-ES" smtClean="0"/>
              <a:t>88</a:t>
            </a:fld>
            <a:endParaRPr lang="es-ES"/>
          </a:p>
        </p:txBody>
      </p:sp>
    </p:spTree>
    <p:extLst>
      <p:ext uri="{BB962C8B-B14F-4D97-AF65-F5344CB8AC3E}">
        <p14:creationId xmlns:p14="http://schemas.microsoft.com/office/powerpoint/2010/main" val="3351330405"/>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90488" y="744538"/>
            <a:ext cx="6616700" cy="3722687"/>
          </a:xfrm>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F9470AB5-00EE-4A5C-AE4E-71B8EEE1046C}" type="slidenum">
              <a:rPr lang="es-ES" smtClean="0"/>
              <a:t>89</a:t>
            </a:fld>
            <a:endParaRPr lang="es-ES"/>
          </a:p>
        </p:txBody>
      </p:sp>
    </p:spTree>
    <p:extLst>
      <p:ext uri="{BB962C8B-B14F-4D97-AF65-F5344CB8AC3E}">
        <p14:creationId xmlns:p14="http://schemas.microsoft.com/office/powerpoint/2010/main" val="19147436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90488" y="744538"/>
            <a:ext cx="6616700" cy="3722687"/>
          </a:xfrm>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F9470AB5-00EE-4A5C-AE4E-71B8EEE1046C}" type="slidenum">
              <a:rPr lang="es-ES" smtClean="0"/>
              <a:t>9</a:t>
            </a:fld>
            <a:endParaRPr lang="es-ES"/>
          </a:p>
        </p:txBody>
      </p:sp>
    </p:spTree>
    <p:extLst>
      <p:ext uri="{BB962C8B-B14F-4D97-AF65-F5344CB8AC3E}">
        <p14:creationId xmlns:p14="http://schemas.microsoft.com/office/powerpoint/2010/main" val="898615616"/>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90488" y="744538"/>
            <a:ext cx="6616700" cy="3722687"/>
          </a:xfrm>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F9470AB5-00EE-4A5C-AE4E-71B8EEE1046C}" type="slidenum">
              <a:rPr lang="es-ES" smtClean="0"/>
              <a:t>90</a:t>
            </a:fld>
            <a:endParaRPr lang="es-ES"/>
          </a:p>
        </p:txBody>
      </p:sp>
    </p:spTree>
    <p:extLst>
      <p:ext uri="{BB962C8B-B14F-4D97-AF65-F5344CB8AC3E}">
        <p14:creationId xmlns:p14="http://schemas.microsoft.com/office/powerpoint/2010/main" val="627465904"/>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90488" y="744538"/>
            <a:ext cx="6616700" cy="3722687"/>
          </a:xfrm>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F9470AB5-00EE-4A5C-AE4E-71B8EEE1046C}" type="slidenum">
              <a:rPr lang="es-ES" smtClean="0"/>
              <a:t>91</a:t>
            </a:fld>
            <a:endParaRPr lang="es-ES"/>
          </a:p>
        </p:txBody>
      </p:sp>
    </p:spTree>
    <p:extLst>
      <p:ext uri="{BB962C8B-B14F-4D97-AF65-F5344CB8AC3E}">
        <p14:creationId xmlns:p14="http://schemas.microsoft.com/office/powerpoint/2010/main" val="3695946243"/>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90488" y="744538"/>
            <a:ext cx="6616700" cy="3722687"/>
          </a:xfrm>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F9470AB5-00EE-4A5C-AE4E-71B8EEE1046C}" type="slidenum">
              <a:rPr lang="es-ES" smtClean="0"/>
              <a:t>92</a:t>
            </a:fld>
            <a:endParaRPr lang="es-ES"/>
          </a:p>
        </p:txBody>
      </p:sp>
    </p:spTree>
    <p:extLst>
      <p:ext uri="{BB962C8B-B14F-4D97-AF65-F5344CB8AC3E}">
        <p14:creationId xmlns:p14="http://schemas.microsoft.com/office/powerpoint/2010/main" val="3926884200"/>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90488" y="744538"/>
            <a:ext cx="6616700" cy="3722687"/>
          </a:xfrm>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F9470AB5-00EE-4A5C-AE4E-71B8EEE1046C}" type="slidenum">
              <a:rPr lang="es-ES" smtClean="0"/>
              <a:t>93</a:t>
            </a:fld>
            <a:endParaRPr lang="es-ES"/>
          </a:p>
        </p:txBody>
      </p:sp>
    </p:spTree>
    <p:extLst>
      <p:ext uri="{BB962C8B-B14F-4D97-AF65-F5344CB8AC3E}">
        <p14:creationId xmlns:p14="http://schemas.microsoft.com/office/powerpoint/2010/main" val="861664214"/>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90488" y="744538"/>
            <a:ext cx="6616700" cy="3722687"/>
          </a:xfrm>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F9470AB5-00EE-4A5C-AE4E-71B8EEE1046C}" type="slidenum">
              <a:rPr lang="es-ES" smtClean="0"/>
              <a:t>94</a:t>
            </a:fld>
            <a:endParaRPr lang="es-ES"/>
          </a:p>
        </p:txBody>
      </p:sp>
    </p:spTree>
    <p:extLst>
      <p:ext uri="{BB962C8B-B14F-4D97-AF65-F5344CB8AC3E}">
        <p14:creationId xmlns:p14="http://schemas.microsoft.com/office/powerpoint/2010/main" val="2584571417"/>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90488" y="744538"/>
            <a:ext cx="6616700" cy="3722687"/>
          </a:xfrm>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F9470AB5-00EE-4A5C-AE4E-71B8EEE1046C}" type="slidenum">
              <a:rPr lang="es-ES" smtClean="0"/>
              <a:t>95</a:t>
            </a:fld>
            <a:endParaRPr lang="es-ES"/>
          </a:p>
        </p:txBody>
      </p:sp>
    </p:spTree>
    <p:extLst>
      <p:ext uri="{BB962C8B-B14F-4D97-AF65-F5344CB8AC3E}">
        <p14:creationId xmlns:p14="http://schemas.microsoft.com/office/powerpoint/2010/main" val="2295085329"/>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90488" y="744538"/>
            <a:ext cx="6616700" cy="3722687"/>
          </a:xfrm>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F9470AB5-00EE-4A5C-AE4E-71B8EEE1046C}" type="slidenum">
              <a:rPr lang="es-ES" smtClean="0"/>
              <a:t>96</a:t>
            </a:fld>
            <a:endParaRPr lang="es-ES"/>
          </a:p>
        </p:txBody>
      </p:sp>
    </p:spTree>
    <p:extLst>
      <p:ext uri="{BB962C8B-B14F-4D97-AF65-F5344CB8AC3E}">
        <p14:creationId xmlns:p14="http://schemas.microsoft.com/office/powerpoint/2010/main" val="4125989959"/>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90488" y="744538"/>
            <a:ext cx="6616700" cy="3722687"/>
          </a:xfrm>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F9470AB5-00EE-4A5C-AE4E-71B8EEE1046C}" type="slidenum">
              <a:rPr lang="es-ES" smtClean="0"/>
              <a:t>97</a:t>
            </a:fld>
            <a:endParaRPr lang="es-ES"/>
          </a:p>
        </p:txBody>
      </p:sp>
    </p:spTree>
    <p:extLst>
      <p:ext uri="{BB962C8B-B14F-4D97-AF65-F5344CB8AC3E}">
        <p14:creationId xmlns:p14="http://schemas.microsoft.com/office/powerpoint/2010/main" val="4069827755"/>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90488" y="744538"/>
            <a:ext cx="6616700" cy="3722687"/>
          </a:xfrm>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F9470AB5-00EE-4A5C-AE4E-71B8EEE1046C}" type="slidenum">
              <a:rPr lang="es-ES" smtClean="0"/>
              <a:t>98</a:t>
            </a:fld>
            <a:endParaRPr lang="es-ES"/>
          </a:p>
        </p:txBody>
      </p:sp>
    </p:spTree>
    <p:extLst>
      <p:ext uri="{BB962C8B-B14F-4D97-AF65-F5344CB8AC3E}">
        <p14:creationId xmlns:p14="http://schemas.microsoft.com/office/powerpoint/2010/main" val="1969096928"/>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90488" y="744538"/>
            <a:ext cx="6616700" cy="3722687"/>
          </a:xfrm>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dirty="0"/>
          </a:p>
        </p:txBody>
      </p:sp>
      <p:sp>
        <p:nvSpPr>
          <p:cNvPr id="4" name="Marcador de número de diapositiva 3"/>
          <p:cNvSpPr>
            <a:spLocks noGrp="1"/>
          </p:cNvSpPr>
          <p:nvPr>
            <p:ph type="sldNum" sz="quarter" idx="10"/>
          </p:nvPr>
        </p:nvSpPr>
        <p:spPr/>
        <p:txBody>
          <a:bodyPr/>
          <a:lstStyle/>
          <a:p>
            <a:fld id="{F9470AB5-00EE-4A5C-AE4E-71B8EEE1046C}" type="slidenum">
              <a:rPr lang="es-ES" smtClean="0"/>
              <a:t>99</a:t>
            </a:fld>
            <a:endParaRPr lang="es-ES"/>
          </a:p>
        </p:txBody>
      </p:sp>
    </p:spTree>
    <p:extLst>
      <p:ext uri="{BB962C8B-B14F-4D97-AF65-F5344CB8AC3E}">
        <p14:creationId xmlns:p14="http://schemas.microsoft.com/office/powerpoint/2010/main" val="3535809719"/>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jpeg"/><Relationship Id="rId7" Type="http://schemas.openxmlformats.org/officeDocument/2006/relationships/image" Target="../media/image6.jpeg"/><Relationship Id="rId2" Type="http://schemas.openxmlformats.org/officeDocument/2006/relationships/image" Target="../media/image1.jpeg"/><Relationship Id="rId1" Type="http://schemas.openxmlformats.org/officeDocument/2006/relationships/slideMaster" Target="../slideMasters/slideMaster1.x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jpe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2.jpeg"/><Relationship Id="rId7" Type="http://schemas.openxmlformats.org/officeDocument/2006/relationships/image" Target="../media/image26.jpeg"/><Relationship Id="rId2" Type="http://schemas.openxmlformats.org/officeDocument/2006/relationships/image" Target="../media/image21.jpeg"/><Relationship Id="rId1" Type="http://schemas.openxmlformats.org/officeDocument/2006/relationships/slideMaster" Target="../slideMasters/slideMaster2.xml"/><Relationship Id="rId6" Type="http://schemas.openxmlformats.org/officeDocument/2006/relationships/image" Target="../media/image25.jpeg"/><Relationship Id="rId5" Type="http://schemas.openxmlformats.org/officeDocument/2006/relationships/image" Target="../media/image24.jpeg"/><Relationship Id="rId4" Type="http://schemas.openxmlformats.org/officeDocument/2006/relationships/image" Target="../media/image23.jpe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27.jpe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28.jpe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29.jpe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30.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8.jpeg"/><Relationship Id="rId7" Type="http://schemas.openxmlformats.org/officeDocument/2006/relationships/image" Target="../media/image5.jpeg"/><Relationship Id="rId2" Type="http://schemas.openxmlformats.org/officeDocument/2006/relationships/image" Target="../media/image6.jpeg"/><Relationship Id="rId1" Type="http://schemas.openxmlformats.org/officeDocument/2006/relationships/slideMaster" Target="../slideMasters/slideMaster1.xml"/><Relationship Id="rId6" Type="http://schemas.openxmlformats.org/officeDocument/2006/relationships/image" Target="../media/image4.jpeg"/><Relationship Id="rId5" Type="http://schemas.openxmlformats.org/officeDocument/2006/relationships/image" Target="../media/image3.jpeg"/><Relationship Id="rId4" Type="http://schemas.openxmlformats.org/officeDocument/2006/relationships/image" Target="../media/image1.jpe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jpe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jpeg"/><Relationship Id="rId7" Type="http://schemas.openxmlformats.org/officeDocument/2006/relationships/image" Target="../media/image6.jpeg"/><Relationship Id="rId2" Type="http://schemas.openxmlformats.org/officeDocument/2006/relationships/image" Target="../media/image1.jpeg"/><Relationship Id="rId1" Type="http://schemas.openxmlformats.org/officeDocument/2006/relationships/slideMaster" Target="../slideMasters/slideMaster3.x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jpeg"/><Relationship Id="rId9" Type="http://schemas.openxmlformats.org/officeDocument/2006/relationships/image" Target="../media/image7.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11.jpe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13.jpe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14.jpe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2.jpeg"/><Relationship Id="rId7" Type="http://schemas.openxmlformats.org/officeDocument/2006/relationships/image" Target="../media/image26.jpeg"/><Relationship Id="rId2" Type="http://schemas.openxmlformats.org/officeDocument/2006/relationships/image" Target="../media/image21.jpeg"/><Relationship Id="rId1" Type="http://schemas.openxmlformats.org/officeDocument/2006/relationships/slideMaster" Target="../slideMasters/slideMaster4.xml"/><Relationship Id="rId6" Type="http://schemas.openxmlformats.org/officeDocument/2006/relationships/image" Target="../media/image25.jpeg"/><Relationship Id="rId5" Type="http://schemas.openxmlformats.org/officeDocument/2006/relationships/image" Target="../media/image24.jpeg"/><Relationship Id="rId4" Type="http://schemas.openxmlformats.org/officeDocument/2006/relationships/image" Target="../media/image23.jpeg"/><Relationship Id="rId9" Type="http://schemas.openxmlformats.org/officeDocument/2006/relationships/image" Target="../media/image35.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27.jpeg"/><Relationship Id="rId1" Type="http://schemas.openxmlformats.org/officeDocument/2006/relationships/slideMaster" Target="../slideMasters/slideMaster4.xml"/><Relationship Id="rId4" Type="http://schemas.openxmlformats.org/officeDocument/2006/relationships/image" Target="../media/image35.pn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28.jpeg"/><Relationship Id="rId1" Type="http://schemas.openxmlformats.org/officeDocument/2006/relationships/slideMaster" Target="../slideMasters/slideMaster4.xml"/><Relationship Id="rId4" Type="http://schemas.openxmlformats.org/officeDocument/2006/relationships/image" Target="../media/image35.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29.jpeg"/><Relationship Id="rId1" Type="http://schemas.openxmlformats.org/officeDocument/2006/relationships/slideMaster" Target="../slideMasters/slideMaster4.xml"/><Relationship Id="rId4" Type="http://schemas.openxmlformats.org/officeDocument/2006/relationships/image" Target="../media/image35.pn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30.jpeg"/><Relationship Id="rId1" Type="http://schemas.openxmlformats.org/officeDocument/2006/relationships/slideMaster" Target="../slideMasters/slideMaster4.xml"/><Relationship Id="rId4" Type="http://schemas.openxmlformats.org/officeDocument/2006/relationships/image" Target="../media/image35.pn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0.jpeg"/><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0.jpeg"/><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jpeg"/><Relationship Id="rId7" Type="http://schemas.openxmlformats.org/officeDocument/2006/relationships/image" Target="../media/image6.jpeg"/><Relationship Id="rId2" Type="http://schemas.openxmlformats.org/officeDocument/2006/relationships/image" Target="../media/image2.jpeg"/><Relationship Id="rId1" Type="http://schemas.openxmlformats.org/officeDocument/2006/relationships/slideMaster" Target="../slideMasters/slideMaster5.x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jpeg"/><Relationship Id="rId9" Type="http://schemas.openxmlformats.org/officeDocument/2006/relationships/image" Target="../media/image35.pn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Master" Target="../slideMasters/slideMaster5.xml"/><Relationship Id="rId4" Type="http://schemas.openxmlformats.org/officeDocument/2006/relationships/image" Target="../media/image35.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11.jpeg"/><Relationship Id="rId1" Type="http://schemas.openxmlformats.org/officeDocument/2006/relationships/slideMaster" Target="../slideMasters/slideMaster5.xml"/><Relationship Id="rId4" Type="http://schemas.openxmlformats.org/officeDocument/2006/relationships/image" Target="../media/image35.pn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12.jpeg"/><Relationship Id="rId1" Type="http://schemas.openxmlformats.org/officeDocument/2006/relationships/slideMaster" Target="../slideMasters/slideMaster5.xml"/><Relationship Id="rId4" Type="http://schemas.openxmlformats.org/officeDocument/2006/relationships/image" Target="../media/image35.png"/></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37.jpeg"/><Relationship Id="rId1" Type="http://schemas.openxmlformats.org/officeDocument/2006/relationships/slideMaster" Target="../slideMasters/slideMaster5.xml"/><Relationship Id="rId4" Type="http://schemas.openxmlformats.org/officeDocument/2006/relationships/image" Target="../media/image35.png"/></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14.jpeg"/><Relationship Id="rId1" Type="http://schemas.openxmlformats.org/officeDocument/2006/relationships/slideMaster" Target="../slideMasters/slideMaster5.xml"/><Relationship Id="rId4" Type="http://schemas.openxmlformats.org/officeDocument/2006/relationships/image" Target="../media/image35.png"/></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0.jpeg"/><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0.jpeg"/><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2.jpeg"/><Relationship Id="rId7" Type="http://schemas.openxmlformats.org/officeDocument/2006/relationships/image" Target="../media/image26.jpeg"/><Relationship Id="rId2" Type="http://schemas.openxmlformats.org/officeDocument/2006/relationships/image" Target="../media/image21.jpeg"/><Relationship Id="rId1" Type="http://schemas.openxmlformats.org/officeDocument/2006/relationships/slideMaster" Target="../slideMasters/slideMaster5.xml"/><Relationship Id="rId6" Type="http://schemas.openxmlformats.org/officeDocument/2006/relationships/image" Target="../media/image25.jpeg"/><Relationship Id="rId5" Type="http://schemas.openxmlformats.org/officeDocument/2006/relationships/image" Target="../media/image24.jpeg"/><Relationship Id="rId4" Type="http://schemas.openxmlformats.org/officeDocument/2006/relationships/image" Target="../media/image23.jpeg"/></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10.jpeg"/><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38.jpeg"/><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29.jpeg"/><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30.jpeg"/><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jpeg"/><Relationship Id="rId1" Type="http://schemas.openxmlformats.org/officeDocument/2006/relationships/slideMaster" Target="../slideMasters/slideMaster6.xml"/><Relationship Id="rId4" Type="http://schemas.openxmlformats.org/officeDocument/2006/relationships/image" Target="../media/image41.png"/></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png"/><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4.jpeg"/><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5.jpeg"/><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2_Diapositiva de título">
    <p:spTree>
      <p:nvGrpSpPr>
        <p:cNvPr id="1" name=""/>
        <p:cNvGrpSpPr/>
        <p:nvPr/>
      </p:nvGrpSpPr>
      <p:grpSpPr>
        <a:xfrm>
          <a:off x="0" y="0"/>
          <a:ext cx="0" cy="0"/>
          <a:chOff x="0" y="0"/>
          <a:chExt cx="0" cy="0"/>
        </a:xfrm>
      </p:grpSpPr>
      <p:pic>
        <p:nvPicPr>
          <p:cNvPr id="23" name="big-111256_1920.jpg"/>
          <p:cNvPicPr/>
          <p:nvPr/>
        </p:nvPicPr>
        <p:blipFill rotWithShape="1">
          <a:blip r:embed="rId2" cstate="screen">
            <a:extLst>
              <a:ext uri="{28A0092B-C50C-407E-A947-70E740481C1C}">
                <a14:useLocalDpi xmlns:a14="http://schemas.microsoft.com/office/drawing/2010/main" val="0"/>
              </a:ext>
            </a:extLst>
          </a:blip>
          <a:srcRect/>
          <a:stretch/>
        </p:blipFill>
        <p:spPr>
          <a:xfrm flipH="1">
            <a:off x="10325695" y="-18949"/>
            <a:ext cx="1914988" cy="6872668"/>
          </a:xfrm>
          <a:prstGeom prst="rect">
            <a:avLst/>
          </a:prstGeom>
          <a:ln w="12700">
            <a:miter lim="400000"/>
          </a:ln>
        </p:spPr>
      </p:pic>
      <p:pic>
        <p:nvPicPr>
          <p:cNvPr id="24" name="1024px-Obelisco_en_Buenos_Aires.jpg"/>
          <p:cNvPicPr/>
          <p:nvPr/>
        </p:nvPicPr>
        <p:blipFill rotWithShape="1">
          <a:blip r:embed="rId3" cstate="print">
            <a:extLst>
              <a:ext uri="{28A0092B-C50C-407E-A947-70E740481C1C}">
                <a14:useLocalDpi xmlns:a14="http://schemas.microsoft.com/office/drawing/2010/main" val="0"/>
              </a:ext>
            </a:extLst>
          </a:blip>
          <a:srcRect t="-1"/>
          <a:stretch/>
        </p:blipFill>
        <p:spPr>
          <a:xfrm flipH="1">
            <a:off x="8251975" y="-14757"/>
            <a:ext cx="1929720" cy="6872757"/>
          </a:xfrm>
          <a:prstGeom prst="rect">
            <a:avLst/>
          </a:prstGeom>
          <a:ln w="12700">
            <a:miter lim="400000"/>
          </a:ln>
        </p:spPr>
      </p:pic>
      <p:sp>
        <p:nvSpPr>
          <p:cNvPr id="25" name="Shape 11"/>
          <p:cNvSpPr/>
          <p:nvPr/>
        </p:nvSpPr>
        <p:spPr>
          <a:xfrm>
            <a:off x="8711689" y="-288478"/>
            <a:ext cx="3692735" cy="276955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alpha val="92000"/>
            </a:srgbClr>
          </a:solidFill>
          <a:ln w="12700">
            <a:miter lim="400000"/>
          </a:ln>
        </p:spPr>
        <p:txBody>
          <a:bodyPr lIns="0" tIns="0" rIns="0" bIns="0" anchor="ctr"/>
          <a:lstStyle/>
          <a:p>
            <a:pPr lvl="0"/>
            <a:endParaRPr sz="1800"/>
          </a:p>
        </p:txBody>
      </p:sp>
      <p:pic>
        <p:nvPicPr>
          <p:cNvPr id="26" name="Monte-Fuji-Japon.jpg"/>
          <p:cNvPicPr/>
          <p:nvPr/>
        </p:nvPicPr>
        <p:blipFill rotWithShape="1">
          <a:blip r:embed="rId4" cstate="screen">
            <a:extLst>
              <a:ext uri="{28A0092B-C50C-407E-A947-70E740481C1C}">
                <a14:useLocalDpi xmlns:a14="http://schemas.microsoft.com/office/drawing/2010/main" val="0"/>
              </a:ext>
            </a:extLst>
          </a:blip>
          <a:srcRect/>
          <a:stretch/>
        </p:blipFill>
        <p:spPr>
          <a:xfrm flipH="1">
            <a:off x="6185634" y="-14758"/>
            <a:ext cx="1914988" cy="6872757"/>
          </a:xfrm>
          <a:prstGeom prst="rect">
            <a:avLst/>
          </a:prstGeom>
          <a:ln w="12700">
            <a:miter lim="400000"/>
          </a:ln>
        </p:spPr>
      </p:pic>
      <p:pic>
        <p:nvPicPr>
          <p:cNvPr id="27" name="mundial-brasil.jpg"/>
          <p:cNvPicPr/>
          <p:nvPr/>
        </p:nvPicPr>
        <p:blipFill rotWithShape="1">
          <a:blip r:embed="rId5" cstate="print">
            <a:extLst>
              <a:ext uri="{28A0092B-C50C-407E-A947-70E740481C1C}">
                <a14:useLocalDpi xmlns:a14="http://schemas.microsoft.com/office/drawing/2010/main" val="0"/>
              </a:ext>
            </a:extLst>
          </a:blip>
          <a:srcRect b="-62"/>
          <a:stretch/>
        </p:blipFill>
        <p:spPr>
          <a:xfrm flipH="1">
            <a:off x="2071814" y="-14668"/>
            <a:ext cx="1914988" cy="6872668"/>
          </a:xfrm>
          <a:prstGeom prst="rect">
            <a:avLst/>
          </a:prstGeom>
          <a:ln w="12700">
            <a:miter lim="400000"/>
          </a:ln>
        </p:spPr>
      </p:pic>
      <p:pic>
        <p:nvPicPr>
          <p:cNvPr id="28" name="best-buildings-madrid-5.jpg"/>
          <p:cNvPicPr/>
          <p:nvPr/>
        </p:nvPicPr>
        <p:blipFill rotWithShape="1">
          <a:blip r:embed="rId6" cstate="screen">
            <a:extLst>
              <a:ext uri="{28A0092B-C50C-407E-A947-70E740481C1C}">
                <a14:useLocalDpi xmlns:a14="http://schemas.microsoft.com/office/drawing/2010/main" val="0"/>
              </a:ext>
            </a:extLst>
          </a:blip>
          <a:srcRect/>
          <a:stretch/>
        </p:blipFill>
        <p:spPr>
          <a:xfrm flipH="1">
            <a:off x="4126646" y="-14668"/>
            <a:ext cx="1914988" cy="6872668"/>
          </a:xfrm>
          <a:prstGeom prst="rect">
            <a:avLst/>
          </a:prstGeom>
          <a:ln w="12700">
            <a:miter lim="400000"/>
          </a:ln>
        </p:spPr>
      </p:pic>
      <p:pic>
        <p:nvPicPr>
          <p:cNvPr id="29" name="Empire-State-11.jpg"/>
          <p:cNvPicPr/>
          <p:nvPr/>
        </p:nvPicPr>
        <p:blipFill rotWithShape="1">
          <a:blip r:embed="rId7" cstate="print">
            <a:extLst>
              <a:ext uri="{28A0092B-C50C-407E-A947-70E740481C1C}">
                <a14:useLocalDpi xmlns:a14="http://schemas.microsoft.com/office/drawing/2010/main" val="0"/>
              </a:ext>
            </a:extLst>
          </a:blip>
          <a:srcRect b="-30"/>
          <a:stretch/>
        </p:blipFill>
        <p:spPr>
          <a:xfrm flipH="1">
            <a:off x="-28285" y="-14669"/>
            <a:ext cx="1914988" cy="6868387"/>
          </a:xfrm>
          <a:prstGeom prst="rect">
            <a:avLst/>
          </a:prstGeom>
          <a:ln w="12700">
            <a:miter lim="400000"/>
          </a:ln>
        </p:spPr>
      </p:pic>
      <p:sp>
        <p:nvSpPr>
          <p:cNvPr id="30" name="Shape 16"/>
          <p:cNvSpPr/>
          <p:nvPr/>
        </p:nvSpPr>
        <p:spPr>
          <a:xfrm>
            <a:off x="-34102" y="3102404"/>
            <a:ext cx="9963497" cy="1622740"/>
          </a:xfrm>
          <a:prstGeom prst="roundRect">
            <a:avLst>
              <a:gd name="adj" fmla="val 0"/>
            </a:avLst>
          </a:prstGeom>
          <a:gradFill>
            <a:gsLst>
              <a:gs pos="0">
                <a:srgbClr val="AAB900">
                  <a:alpha val="92184"/>
                </a:srgbClr>
              </a:gs>
              <a:gs pos="100000">
                <a:srgbClr val="4F7DB2">
                  <a:alpha val="92184"/>
                </a:srgbClr>
              </a:gs>
            </a:gsLst>
            <a:lin ang="10736376"/>
          </a:gradFill>
          <a:ln w="12700">
            <a:miter lim="400000"/>
          </a:ln>
        </p:spPr>
        <p:txBody>
          <a:bodyPr lIns="0" tIns="0" rIns="0" bIns="0" anchor="ctr"/>
          <a:lstStyle/>
          <a:p>
            <a:pPr lvl="0"/>
            <a:endParaRPr sz="1800"/>
          </a:p>
        </p:txBody>
      </p:sp>
      <p:sp>
        <p:nvSpPr>
          <p:cNvPr id="31" name="Shape 19"/>
          <p:cNvSpPr/>
          <p:nvPr/>
        </p:nvSpPr>
        <p:spPr>
          <a:xfrm>
            <a:off x="-48681" y="992544"/>
            <a:ext cx="829425" cy="878677"/>
          </a:xfrm>
          <a:prstGeom prst="roundRect">
            <a:avLst>
              <a:gd name="adj" fmla="val 0"/>
            </a:avLst>
          </a:prstGeom>
          <a:gradFill>
            <a:gsLst>
              <a:gs pos="0">
                <a:srgbClr val="AAB900">
                  <a:alpha val="52379"/>
                </a:srgbClr>
              </a:gs>
              <a:gs pos="100000">
                <a:srgbClr val="4F7DB2">
                  <a:alpha val="52379"/>
                </a:srgbClr>
              </a:gs>
            </a:gsLst>
            <a:lin ang="10736376"/>
          </a:gradFill>
          <a:ln w="12700">
            <a:miter lim="400000"/>
          </a:ln>
        </p:spPr>
        <p:txBody>
          <a:bodyPr lIns="0" tIns="0" rIns="0" bIns="0" anchor="ctr"/>
          <a:lstStyle/>
          <a:p>
            <a:pPr lvl="0"/>
            <a:endParaRPr sz="1800"/>
          </a:p>
        </p:txBody>
      </p:sp>
      <p:sp>
        <p:nvSpPr>
          <p:cNvPr id="32" name="Shape 20"/>
          <p:cNvSpPr/>
          <p:nvPr/>
        </p:nvSpPr>
        <p:spPr>
          <a:xfrm>
            <a:off x="366031" y="787265"/>
            <a:ext cx="1321996" cy="878677"/>
          </a:xfrm>
          <a:prstGeom prst="roundRect">
            <a:avLst>
              <a:gd name="adj" fmla="val 0"/>
            </a:avLst>
          </a:prstGeom>
          <a:gradFill>
            <a:gsLst>
              <a:gs pos="0">
                <a:srgbClr val="AAB900">
                  <a:alpha val="52379"/>
                </a:srgbClr>
              </a:gs>
              <a:gs pos="100000">
                <a:srgbClr val="4F7DB2">
                  <a:alpha val="52379"/>
                </a:srgbClr>
              </a:gs>
            </a:gsLst>
            <a:lin ang="10736376"/>
          </a:gradFill>
          <a:ln w="12700">
            <a:miter lim="400000"/>
          </a:ln>
        </p:spPr>
        <p:txBody>
          <a:bodyPr lIns="0" tIns="0" rIns="0" bIns="0" anchor="ctr"/>
          <a:lstStyle/>
          <a:p>
            <a:pPr lvl="0"/>
            <a:endParaRPr sz="1800"/>
          </a:p>
        </p:txBody>
      </p:sp>
      <p:sp>
        <p:nvSpPr>
          <p:cNvPr id="33" name="Shape 21"/>
          <p:cNvSpPr/>
          <p:nvPr/>
        </p:nvSpPr>
        <p:spPr>
          <a:xfrm>
            <a:off x="-34102" y="1263642"/>
            <a:ext cx="4160748" cy="3749537"/>
          </a:xfrm>
          <a:prstGeom prst="roundRect">
            <a:avLst>
              <a:gd name="adj" fmla="val 0"/>
            </a:avLst>
          </a:prstGeom>
          <a:gradFill>
            <a:gsLst>
              <a:gs pos="0">
                <a:srgbClr val="AAB900">
                  <a:alpha val="52379"/>
                </a:srgbClr>
              </a:gs>
              <a:gs pos="100000">
                <a:srgbClr val="4F7DB2">
                  <a:alpha val="52379"/>
                </a:srgbClr>
              </a:gs>
            </a:gsLst>
            <a:lin ang="10736376"/>
          </a:gradFill>
          <a:ln w="12700">
            <a:miter lim="400000"/>
          </a:ln>
        </p:spPr>
        <p:txBody>
          <a:bodyPr lIns="0" tIns="0" rIns="0" bIns="0" anchor="ctr"/>
          <a:lstStyle/>
          <a:p>
            <a:pPr lvl="0"/>
            <a:endParaRPr sz="1800"/>
          </a:p>
        </p:txBody>
      </p:sp>
      <p:sp>
        <p:nvSpPr>
          <p:cNvPr id="34" name="Shape 23"/>
          <p:cNvSpPr/>
          <p:nvPr/>
        </p:nvSpPr>
        <p:spPr>
          <a:xfrm>
            <a:off x="7860436" y="-18950"/>
            <a:ext cx="851253" cy="209201"/>
          </a:xfrm>
          <a:prstGeom prst="roundRect">
            <a:avLst>
              <a:gd name="adj" fmla="val 0"/>
            </a:avLst>
          </a:prstGeom>
          <a:gradFill>
            <a:gsLst>
              <a:gs pos="0">
                <a:srgbClr val="AAB900">
                  <a:alpha val="52379"/>
                </a:srgbClr>
              </a:gs>
              <a:gs pos="100000">
                <a:srgbClr val="4F7DB2">
                  <a:alpha val="52379"/>
                </a:srgbClr>
              </a:gs>
            </a:gsLst>
            <a:lin ang="10736376"/>
          </a:gradFill>
          <a:ln w="12700">
            <a:miter lim="400000"/>
          </a:ln>
        </p:spPr>
        <p:txBody>
          <a:bodyPr lIns="0" tIns="0" rIns="0" bIns="0" anchor="ctr"/>
          <a:lstStyle/>
          <a:p>
            <a:pPr lvl="0"/>
            <a:endParaRPr sz="1800"/>
          </a:p>
        </p:txBody>
      </p:sp>
      <p:sp>
        <p:nvSpPr>
          <p:cNvPr id="35" name="Shape 24"/>
          <p:cNvSpPr/>
          <p:nvPr/>
        </p:nvSpPr>
        <p:spPr>
          <a:xfrm>
            <a:off x="8402685" y="45429"/>
            <a:ext cx="476763" cy="351998"/>
          </a:xfrm>
          <a:prstGeom prst="roundRect">
            <a:avLst>
              <a:gd name="adj" fmla="val 0"/>
            </a:avLst>
          </a:prstGeom>
          <a:gradFill>
            <a:gsLst>
              <a:gs pos="0">
                <a:srgbClr val="AAB900">
                  <a:alpha val="52379"/>
                </a:srgbClr>
              </a:gs>
              <a:gs pos="100000">
                <a:srgbClr val="4F7DB2">
                  <a:alpha val="52379"/>
                </a:srgbClr>
              </a:gs>
            </a:gsLst>
            <a:lin ang="10736376"/>
          </a:gradFill>
          <a:ln w="12700">
            <a:miter lim="400000"/>
          </a:ln>
        </p:spPr>
        <p:txBody>
          <a:bodyPr lIns="0" tIns="0" rIns="0" bIns="0" anchor="ctr"/>
          <a:lstStyle/>
          <a:p>
            <a:pPr lvl="0"/>
            <a:endParaRPr sz="1800"/>
          </a:p>
        </p:txBody>
      </p:sp>
      <p:pic>
        <p:nvPicPr>
          <p:cNvPr id="36" name="eve+ntt_logo_claim_p_rgb-01.png"/>
          <p:cNvPicPr/>
          <p:nvPr/>
        </p:nvPicPr>
        <p:blipFill>
          <a:blip r:embed="rId8" cstate="print">
            <a:extLst>
              <a:ext uri="{28A0092B-C50C-407E-A947-70E740481C1C}">
                <a14:useLocalDpi xmlns:a14="http://schemas.microsoft.com/office/drawing/2010/main" val="0"/>
              </a:ext>
            </a:extLst>
          </a:blip>
          <a:stretch>
            <a:fillRect/>
          </a:stretch>
        </p:blipFill>
        <p:spPr>
          <a:xfrm>
            <a:off x="8879448" y="316877"/>
            <a:ext cx="3049715" cy="1240064"/>
          </a:xfrm>
          <a:prstGeom prst="rect">
            <a:avLst/>
          </a:prstGeom>
          <a:ln w="12700">
            <a:miter lim="400000"/>
          </a:ln>
        </p:spPr>
      </p:pic>
      <p:sp>
        <p:nvSpPr>
          <p:cNvPr id="3" name="2 Subtítulo"/>
          <p:cNvSpPr>
            <a:spLocks noGrp="1"/>
          </p:cNvSpPr>
          <p:nvPr userDrawn="1">
            <p:ph type="subTitle" idx="1" hasCustomPrompt="1"/>
          </p:nvPr>
        </p:nvSpPr>
        <p:spPr>
          <a:xfrm>
            <a:off x="423930" y="3573016"/>
            <a:ext cx="9128455" cy="1152128"/>
          </a:xfrm>
        </p:spPr>
        <p:txBody>
          <a:bodyPr>
            <a:normAutofit/>
          </a:bodyPr>
          <a:lstStyle>
            <a:lvl1pPr marL="0" indent="0" algn="l">
              <a:buNone/>
              <a:defRPr sz="1800" baseline="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dirty="0"/>
              <a:t>subtítulo de la presentación de ejemplo (</a:t>
            </a:r>
            <a:r>
              <a:rPr lang="es-ES" dirty="0" err="1"/>
              <a:t>arial</a:t>
            </a:r>
            <a:r>
              <a:rPr lang="es-ES" dirty="0"/>
              <a:t> 18, minúsculas)</a:t>
            </a:r>
          </a:p>
        </p:txBody>
      </p:sp>
      <p:sp>
        <p:nvSpPr>
          <p:cNvPr id="2" name="1 Título"/>
          <p:cNvSpPr>
            <a:spLocks noGrp="1"/>
          </p:cNvSpPr>
          <p:nvPr userDrawn="1">
            <p:ph type="ctrTitle" hasCustomPrompt="1"/>
          </p:nvPr>
        </p:nvSpPr>
        <p:spPr>
          <a:xfrm>
            <a:off x="423930" y="3284984"/>
            <a:ext cx="9128455" cy="288032"/>
          </a:xfrm>
        </p:spPr>
        <p:txBody>
          <a:bodyPr>
            <a:noAutofit/>
          </a:bodyPr>
          <a:lstStyle>
            <a:lvl1pPr algn="l">
              <a:defRPr sz="2000" b="1" baseline="0">
                <a:solidFill>
                  <a:schemeClr val="bg1"/>
                </a:solidFill>
                <a:latin typeface="Arial" pitchFamily="34" charset="0"/>
                <a:cs typeface="Arial" pitchFamily="34" charset="0"/>
              </a:defRPr>
            </a:lvl1pPr>
          </a:lstStyle>
          <a:p>
            <a:r>
              <a:rPr lang="es-ES" dirty="0"/>
              <a:t>Título de la presentación (</a:t>
            </a:r>
            <a:r>
              <a:rPr lang="es-ES" dirty="0" err="1"/>
              <a:t>arial</a:t>
            </a:r>
            <a:r>
              <a:rPr lang="es-ES" dirty="0"/>
              <a:t> 30, minúsculas,  </a:t>
            </a:r>
            <a:r>
              <a:rPr lang="es-ES" dirty="0" err="1"/>
              <a:t>bold</a:t>
            </a:r>
            <a:r>
              <a:rPr lang="es-ES" dirty="0"/>
              <a:t>)</a:t>
            </a:r>
          </a:p>
        </p:txBody>
      </p:sp>
    </p:spTree>
    <p:extLst>
      <p:ext uri="{BB962C8B-B14F-4D97-AF65-F5344CB8AC3E}">
        <p14:creationId xmlns:p14="http://schemas.microsoft.com/office/powerpoint/2010/main" val="293951217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ido">
    <p:spTree>
      <p:nvGrpSpPr>
        <p:cNvPr id="1" name=""/>
        <p:cNvGrpSpPr/>
        <p:nvPr/>
      </p:nvGrpSpPr>
      <p:grpSpPr>
        <a:xfrm>
          <a:off x="0" y="0"/>
          <a:ext cx="0" cy="0"/>
          <a:chOff x="0" y="0"/>
          <a:chExt cx="0" cy="0"/>
        </a:xfrm>
      </p:grpSpPr>
      <p:sp>
        <p:nvSpPr>
          <p:cNvPr id="2" name="Text Box 4"/>
          <p:cNvSpPr txBox="1">
            <a:spLocks noChangeArrowheads="1"/>
          </p:cNvSpPr>
          <p:nvPr userDrawn="1"/>
        </p:nvSpPr>
        <p:spPr bwMode="auto">
          <a:xfrm>
            <a:off x="2683977" y="5559046"/>
            <a:ext cx="8020537" cy="246221"/>
          </a:xfrm>
          <a:prstGeom prst="rect">
            <a:avLst/>
          </a:prstGeom>
          <a:noFill/>
          <a:ln w="9525">
            <a:noFill/>
            <a:miter lim="800000"/>
            <a:headEnd/>
            <a:tailEnd/>
          </a:ln>
        </p:spPr>
        <p:txBody>
          <a:bodyPr lIns="0" tIns="0" rIns="0" bIns="0">
            <a:spAutoFit/>
          </a:bodyPr>
          <a:lstStyle/>
          <a:p>
            <a:pPr algn="r" defTabSz="915988" eaLnBrk="0" hangingPunct="0">
              <a:spcBef>
                <a:spcPct val="50000"/>
              </a:spcBef>
            </a:pPr>
            <a:r>
              <a:rPr lang="es-ES_tradnl" sz="1600" b="1" dirty="0">
                <a:solidFill>
                  <a:srgbClr val="969696"/>
                </a:solidFill>
                <a:latin typeface="Arial" pitchFamily="34" charset="0"/>
                <a:cs typeface="Arial" pitchFamily="34" charset="0"/>
              </a:rPr>
              <a:t>everis.com</a:t>
            </a:r>
          </a:p>
        </p:txBody>
      </p:sp>
      <p:pic>
        <p:nvPicPr>
          <p:cNvPr id="3" name="2 Imagen"/>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3695733" y="5803271"/>
            <a:ext cx="7488832" cy="434040"/>
          </a:xfrm>
          <a:prstGeom prst="rect">
            <a:avLst/>
          </a:prstGeom>
        </p:spPr>
      </p:pic>
      <p:pic>
        <p:nvPicPr>
          <p:cNvPr id="4" name="2 Marcador de contenido"/>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4175788" y="473430"/>
            <a:ext cx="7104789" cy="2955570"/>
          </a:xfrm>
          <a:prstGeom prst="rect">
            <a:avLst/>
          </a:prstGeom>
        </p:spPr>
      </p:pic>
    </p:spTree>
    <p:extLst>
      <p:ext uri="{BB962C8B-B14F-4D97-AF65-F5344CB8AC3E}">
        <p14:creationId xmlns:p14="http://schemas.microsoft.com/office/powerpoint/2010/main" val="1090860972"/>
      </p:ext>
    </p:extLst>
  </p:cSld>
  <p:clrMapOvr>
    <a:masterClrMapping/>
  </p:clrMapOvr>
  <p:transition>
    <p:wipe dir="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6_Título y objetos">
    <p:spTree>
      <p:nvGrpSpPr>
        <p:cNvPr id="1" name=""/>
        <p:cNvGrpSpPr/>
        <p:nvPr/>
      </p:nvGrpSpPr>
      <p:grpSpPr>
        <a:xfrm>
          <a:off x="0" y="0"/>
          <a:ext cx="0" cy="0"/>
          <a:chOff x="0" y="0"/>
          <a:chExt cx="0" cy="0"/>
        </a:xfrm>
      </p:grpSpPr>
      <p:pic>
        <p:nvPicPr>
          <p:cNvPr id="6" name="5 Imagen"/>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8976322" y="441011"/>
            <a:ext cx="2806135" cy="1168088"/>
          </a:xfrm>
          <a:prstGeom prst="rect">
            <a:avLst/>
          </a:prstGeom>
        </p:spPr>
      </p:pic>
      <p:sp>
        <p:nvSpPr>
          <p:cNvPr id="8" name="19 Marcador de número de diapositiva"/>
          <p:cNvSpPr>
            <a:spLocks noGrp="1"/>
          </p:cNvSpPr>
          <p:nvPr>
            <p:ph type="sldNum" sz="quarter" idx="12"/>
          </p:nvPr>
        </p:nvSpPr>
        <p:spPr>
          <a:xfrm>
            <a:off x="8737600" y="6356353"/>
            <a:ext cx="2844800" cy="365125"/>
          </a:xfrm>
          <a:prstGeom prst="rect">
            <a:avLst/>
          </a:prstGeom>
        </p:spPr>
        <p:txBody>
          <a:bodyPr/>
          <a:lstStyle/>
          <a:p>
            <a:fld id="{E60061AB-E3E3-4B82-98B1-945D99ABF5FB}" type="slidenum">
              <a:rPr lang="es-ES" smtClean="0"/>
              <a:t>‹Nº›</a:t>
            </a:fld>
            <a:endParaRPr lang="es-ES"/>
          </a:p>
        </p:txBody>
      </p:sp>
      <p:grpSp>
        <p:nvGrpSpPr>
          <p:cNvPr id="17" name="16 Grupo"/>
          <p:cNvGrpSpPr/>
          <p:nvPr userDrawn="1"/>
        </p:nvGrpSpPr>
        <p:grpSpPr>
          <a:xfrm>
            <a:off x="7335961" y="2"/>
            <a:ext cx="1640361" cy="885997"/>
            <a:chOff x="7493207" y="660643"/>
            <a:chExt cx="829344" cy="597264"/>
          </a:xfrm>
        </p:grpSpPr>
        <p:sp>
          <p:nvSpPr>
            <p:cNvPr id="18" name="Shape 73"/>
            <p:cNvSpPr/>
            <p:nvPr/>
          </p:nvSpPr>
          <p:spPr>
            <a:xfrm>
              <a:off x="7493207" y="660643"/>
              <a:ext cx="690728" cy="313366"/>
            </a:xfrm>
            <a:prstGeom prst="roundRect">
              <a:avLst>
                <a:gd name="adj" fmla="val 0"/>
              </a:avLst>
            </a:prstGeom>
            <a:gradFill>
              <a:gsLst>
                <a:gs pos="0">
                  <a:srgbClr val="AAB900">
                    <a:alpha val="52379"/>
                  </a:srgbClr>
                </a:gs>
                <a:gs pos="100000">
                  <a:srgbClr val="4F7DB2">
                    <a:alpha val="52379"/>
                  </a:srgbClr>
                </a:gs>
              </a:gsLst>
              <a:lin ang="10736376"/>
            </a:gradFill>
            <a:ln w="12700">
              <a:miter lim="400000"/>
            </a:ln>
          </p:spPr>
          <p:txBody>
            <a:bodyPr lIns="0" tIns="0" rIns="0" bIns="0" anchor="ctr"/>
            <a:lstStyle/>
            <a:p>
              <a:pPr lvl="0"/>
              <a:endParaRPr sz="1800"/>
            </a:p>
          </p:txBody>
        </p:sp>
        <p:sp>
          <p:nvSpPr>
            <p:cNvPr id="19" name="Shape 74"/>
            <p:cNvSpPr/>
            <p:nvPr/>
          </p:nvSpPr>
          <p:spPr>
            <a:xfrm>
              <a:off x="7935694" y="877080"/>
              <a:ext cx="386857" cy="380827"/>
            </a:xfrm>
            <a:prstGeom prst="roundRect">
              <a:avLst>
                <a:gd name="adj" fmla="val 0"/>
              </a:avLst>
            </a:prstGeom>
            <a:gradFill>
              <a:gsLst>
                <a:gs pos="0">
                  <a:srgbClr val="AAB900">
                    <a:alpha val="52379"/>
                  </a:srgbClr>
                </a:gs>
                <a:gs pos="100000">
                  <a:srgbClr val="4F7DB2">
                    <a:alpha val="52379"/>
                  </a:srgbClr>
                </a:gs>
              </a:gsLst>
              <a:lin ang="10736376"/>
            </a:gradFill>
            <a:ln w="12700">
              <a:miter lim="400000"/>
            </a:ln>
          </p:spPr>
          <p:txBody>
            <a:bodyPr lIns="0" tIns="0" rIns="0" bIns="0" anchor="ctr"/>
            <a:lstStyle/>
            <a:p>
              <a:pPr lvl="0"/>
              <a:endParaRPr sz="1800"/>
            </a:p>
          </p:txBody>
        </p:sp>
      </p:grpSp>
      <p:sp>
        <p:nvSpPr>
          <p:cNvPr id="20" name="Shape 75"/>
          <p:cNvSpPr/>
          <p:nvPr userDrawn="1"/>
        </p:nvSpPr>
        <p:spPr>
          <a:xfrm flipV="1">
            <a:off x="-91437" y="1285797"/>
            <a:ext cx="8793589" cy="0"/>
          </a:xfrm>
          <a:prstGeom prst="line">
            <a:avLst/>
          </a:prstGeom>
          <a:ln w="12700" cap="rnd">
            <a:solidFill>
              <a:srgbClr val="B5B5B5"/>
            </a:solidFill>
            <a:custDash>
              <a:ds d="100000" sp="200000"/>
            </a:custDash>
            <a:round/>
          </a:ln>
        </p:spPr>
        <p:txBody>
          <a:bodyPr lIns="0" tIns="0" rIns="0" bIns="0"/>
          <a:lstStyle/>
          <a:p>
            <a:pPr lvl="0" algn="l" defTabSz="457200">
              <a:defRPr sz="1200">
                <a:latin typeface="Helvetica"/>
                <a:ea typeface="Helvetica"/>
                <a:cs typeface="Helvetica"/>
                <a:sym typeface="Helvetica"/>
              </a:defRPr>
            </a:pPr>
            <a:endParaRPr sz="1200" dirty="0"/>
          </a:p>
        </p:txBody>
      </p:sp>
      <p:sp>
        <p:nvSpPr>
          <p:cNvPr id="21" name="Shape 76"/>
          <p:cNvSpPr/>
          <p:nvPr userDrawn="1"/>
        </p:nvSpPr>
        <p:spPr>
          <a:xfrm flipV="1">
            <a:off x="8703683" y="0"/>
            <a:ext cx="0" cy="1707436"/>
          </a:xfrm>
          <a:prstGeom prst="line">
            <a:avLst/>
          </a:prstGeom>
          <a:ln w="12700" cap="rnd">
            <a:solidFill>
              <a:srgbClr val="B5B5B5"/>
            </a:solidFill>
            <a:custDash>
              <a:ds d="100000" sp="200000"/>
            </a:custDash>
            <a:round/>
          </a:ln>
        </p:spPr>
        <p:txBody>
          <a:bodyPr lIns="0" tIns="0" rIns="0" bIns="0"/>
          <a:lstStyle/>
          <a:p>
            <a:pPr lvl="0" defTabSz="457200"/>
            <a:endParaRPr sz="1200">
              <a:latin typeface="Helvetica"/>
              <a:ea typeface="Helvetica"/>
              <a:cs typeface="Helvetica"/>
            </a:endParaRPr>
          </a:p>
        </p:txBody>
      </p:sp>
      <p:sp>
        <p:nvSpPr>
          <p:cNvPr id="22" name="Shape 77"/>
          <p:cNvSpPr/>
          <p:nvPr userDrawn="1"/>
        </p:nvSpPr>
        <p:spPr>
          <a:xfrm flipH="1" flipV="1">
            <a:off x="8703683" y="1707436"/>
            <a:ext cx="3488316" cy="0"/>
          </a:xfrm>
          <a:prstGeom prst="line">
            <a:avLst/>
          </a:prstGeom>
          <a:ln w="12700" cap="rnd">
            <a:solidFill>
              <a:srgbClr val="B5B5B5"/>
            </a:solidFill>
            <a:custDash>
              <a:ds d="100000" sp="200000"/>
            </a:custDash>
            <a:round/>
          </a:ln>
        </p:spPr>
        <p:txBody>
          <a:bodyPr lIns="0" tIns="0" rIns="0" bIns="0"/>
          <a:lstStyle/>
          <a:p>
            <a:pPr lvl="0" defTabSz="457200"/>
            <a:endParaRPr sz="1200">
              <a:latin typeface="Helvetica"/>
              <a:ea typeface="Helvetica"/>
              <a:cs typeface="Helvetica"/>
            </a:endParaRPr>
          </a:p>
        </p:txBody>
      </p:sp>
      <p:sp>
        <p:nvSpPr>
          <p:cNvPr id="26" name="Shape 62"/>
          <p:cNvSpPr/>
          <p:nvPr userDrawn="1"/>
        </p:nvSpPr>
        <p:spPr>
          <a:xfrm>
            <a:off x="-14273" y="1283555"/>
            <a:ext cx="8717956" cy="2245"/>
          </a:xfrm>
          <a:prstGeom prst="line">
            <a:avLst/>
          </a:prstGeom>
          <a:ln w="3175">
            <a:solidFill>
              <a:srgbClr val="B5B5B5"/>
            </a:solidFill>
            <a:custDash>
              <a:ds d="100000" sp="200000"/>
            </a:custDash>
            <a:round/>
          </a:ln>
        </p:spPr>
        <p:txBody>
          <a:bodyPr lIns="0" tIns="0" rIns="0" bIns="0"/>
          <a:lstStyle/>
          <a:p>
            <a:pPr lvl="0" algn="l" defTabSz="457200">
              <a:defRPr sz="600">
                <a:latin typeface="+mj-lt"/>
                <a:ea typeface="+mj-ea"/>
                <a:cs typeface="+mj-cs"/>
                <a:sym typeface="Helvetica"/>
              </a:defRPr>
            </a:pPr>
            <a:endParaRPr sz="600"/>
          </a:p>
        </p:txBody>
      </p:sp>
      <p:sp>
        <p:nvSpPr>
          <p:cNvPr id="28" name="Shape 72"/>
          <p:cNvSpPr/>
          <p:nvPr userDrawn="1"/>
        </p:nvSpPr>
        <p:spPr>
          <a:xfrm flipV="1">
            <a:off x="5067061" y="3009211"/>
            <a:ext cx="1" cy="2241958"/>
          </a:xfrm>
          <a:prstGeom prst="line">
            <a:avLst/>
          </a:prstGeom>
          <a:ln w="12700">
            <a:solidFill>
              <a:srgbClr val="B5B5B5"/>
            </a:solidFill>
            <a:prstDash val="sysDot"/>
            <a:miter lim="400000"/>
          </a:ln>
        </p:spPr>
        <p:txBody>
          <a:bodyPr lIns="0" tIns="0" rIns="0" bIns="0"/>
          <a:lstStyle/>
          <a:p>
            <a:pPr lvl="0" algn="l" defTabSz="457200">
              <a:defRPr sz="600">
                <a:latin typeface="+mj-lt"/>
                <a:ea typeface="+mj-ea"/>
                <a:cs typeface="+mj-cs"/>
                <a:sym typeface="Helvetica"/>
              </a:defRPr>
            </a:pPr>
            <a:endParaRPr sz="600"/>
          </a:p>
        </p:txBody>
      </p:sp>
      <p:sp>
        <p:nvSpPr>
          <p:cNvPr id="29" name="Shape 73"/>
          <p:cNvSpPr/>
          <p:nvPr userDrawn="1"/>
        </p:nvSpPr>
        <p:spPr>
          <a:xfrm>
            <a:off x="5579721" y="3009211"/>
            <a:ext cx="6636171" cy="2241958"/>
          </a:xfrm>
          <a:prstGeom prst="roundRect">
            <a:avLst>
              <a:gd name="adj" fmla="val 0"/>
            </a:avLst>
          </a:prstGeom>
          <a:gradFill>
            <a:gsLst>
              <a:gs pos="0">
                <a:srgbClr val="AAB900">
                  <a:alpha val="91791"/>
                </a:srgbClr>
              </a:gs>
              <a:gs pos="100000">
                <a:srgbClr val="4F7DB2">
                  <a:alpha val="91791"/>
                </a:srgbClr>
              </a:gs>
            </a:gsLst>
          </a:gradFill>
          <a:ln w="12700">
            <a:miter lim="400000"/>
          </a:ln>
        </p:spPr>
        <p:txBody>
          <a:bodyPr lIns="0" tIns="0" rIns="0" bIns="0" anchor="ctr"/>
          <a:lstStyle/>
          <a:p>
            <a:pPr lvl="0">
              <a:defRPr>
                <a:latin typeface="+mn-lt"/>
                <a:ea typeface="+mn-ea"/>
                <a:cs typeface="+mn-cs"/>
                <a:sym typeface="Helvetica Neue"/>
              </a:defRPr>
            </a:pPr>
            <a:endParaRPr sz="1800"/>
          </a:p>
        </p:txBody>
      </p:sp>
      <p:sp>
        <p:nvSpPr>
          <p:cNvPr id="30" name="Shape 79"/>
          <p:cNvSpPr/>
          <p:nvPr userDrawn="1"/>
        </p:nvSpPr>
        <p:spPr>
          <a:xfrm>
            <a:off x="1181307" y="3009211"/>
            <a:ext cx="3373093" cy="2241958"/>
          </a:xfrm>
          <a:prstGeom prst="roundRect">
            <a:avLst>
              <a:gd name="adj" fmla="val 0"/>
            </a:avLst>
          </a:prstGeom>
          <a:gradFill>
            <a:gsLst>
              <a:gs pos="0">
                <a:srgbClr val="AAB900">
                  <a:alpha val="91791"/>
                </a:srgbClr>
              </a:gs>
              <a:gs pos="100000">
                <a:srgbClr val="4F7DB2">
                  <a:alpha val="91791"/>
                </a:srgbClr>
              </a:gs>
            </a:gsLst>
            <a:lin ang="10736376"/>
          </a:gradFill>
          <a:ln w="12700">
            <a:miter lim="400000"/>
          </a:ln>
        </p:spPr>
        <p:txBody>
          <a:bodyPr lIns="0" tIns="0" rIns="0" bIns="0" anchor="ctr"/>
          <a:lstStyle/>
          <a:p>
            <a:pPr lvl="0">
              <a:defRPr>
                <a:latin typeface="+mn-lt"/>
                <a:ea typeface="+mn-ea"/>
                <a:cs typeface="+mn-cs"/>
                <a:sym typeface="Helvetica Neue"/>
              </a:defRPr>
            </a:pPr>
            <a:endParaRPr sz="1800"/>
          </a:p>
        </p:txBody>
      </p:sp>
      <p:sp>
        <p:nvSpPr>
          <p:cNvPr id="24" name="3 Título"/>
          <p:cNvSpPr>
            <a:spLocks noGrp="1"/>
          </p:cNvSpPr>
          <p:nvPr>
            <p:ph type="title" hasCustomPrompt="1"/>
          </p:nvPr>
        </p:nvSpPr>
        <p:spPr>
          <a:xfrm>
            <a:off x="1955752" y="3790861"/>
            <a:ext cx="1824203" cy="562074"/>
          </a:xfrm>
          <a:prstGeom prst="rect">
            <a:avLst/>
          </a:prstGeom>
        </p:spPr>
        <p:txBody>
          <a:bodyPr anchor="t" anchorCtr="0">
            <a:normAutofit/>
          </a:bodyPr>
          <a:lstStyle>
            <a:lvl1pPr algn="l">
              <a:defRPr sz="2200" b="1" baseline="0">
                <a:solidFill>
                  <a:schemeClr val="bg1"/>
                </a:solidFill>
                <a:latin typeface="Arial" pitchFamily="34" charset="0"/>
                <a:cs typeface="Arial" pitchFamily="34" charset="0"/>
              </a:defRPr>
            </a:lvl1pPr>
          </a:lstStyle>
          <a:p>
            <a:r>
              <a:rPr lang="es-ES" dirty="0"/>
              <a:t>INDICE</a:t>
            </a:r>
          </a:p>
        </p:txBody>
      </p:sp>
    </p:spTree>
    <p:extLst>
      <p:ext uri="{BB962C8B-B14F-4D97-AF65-F5344CB8AC3E}">
        <p14:creationId xmlns:p14="http://schemas.microsoft.com/office/powerpoint/2010/main" val="495184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Comparación">
    <p:spTree>
      <p:nvGrpSpPr>
        <p:cNvPr id="1" name=""/>
        <p:cNvGrpSpPr/>
        <p:nvPr/>
      </p:nvGrpSpPr>
      <p:grpSpPr>
        <a:xfrm>
          <a:off x="0" y="0"/>
          <a:ext cx="0" cy="0"/>
          <a:chOff x="0" y="0"/>
          <a:chExt cx="0" cy="0"/>
        </a:xfrm>
      </p:grpSpPr>
      <p:pic>
        <p:nvPicPr>
          <p:cNvPr id="5" name="5 Imagen"/>
          <p:cNvPicPr>
            <a:picLocks noChangeAspect="1"/>
          </p:cNvPicPr>
          <p:nvPr userDrawn="1"/>
        </p:nvPicPr>
        <p:blipFill>
          <a:blip r:embed="rId2" cstate="print">
            <a:extLst>
              <a:ext uri="{28A0092B-C50C-407E-A947-70E740481C1C}">
                <a14:useLocalDpi xmlns:a14="http://schemas.microsoft.com/office/drawing/2010/main" val="0"/>
              </a:ext>
            </a:extLst>
          </a:blip>
          <a:srcRect b="-2"/>
          <a:stretch>
            <a:fillRect/>
          </a:stretch>
        </p:blipFill>
        <p:spPr bwMode="auto">
          <a:xfrm>
            <a:off x="0" y="0"/>
            <a:ext cx="12192000" cy="1563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1 Título"/>
          <p:cNvSpPr>
            <a:spLocks noGrp="1"/>
          </p:cNvSpPr>
          <p:nvPr>
            <p:ph type="title"/>
          </p:nvPr>
        </p:nvSpPr>
        <p:spPr>
          <a:xfrm>
            <a:off x="527381" y="1988840"/>
            <a:ext cx="11041227" cy="432048"/>
          </a:xfrm>
        </p:spPr>
        <p:txBody>
          <a:bodyPr anchor="t">
            <a:normAutofit/>
          </a:bodyPr>
          <a:lstStyle>
            <a:lvl1pPr algn="l">
              <a:defRPr sz="2400" b="1" baseline="0">
                <a:solidFill>
                  <a:srgbClr val="9AAE04"/>
                </a:solidFill>
                <a:latin typeface="Arial" pitchFamily="34" charset="0"/>
                <a:cs typeface="Arial" pitchFamily="34" charset="0"/>
              </a:defRPr>
            </a:lvl1pPr>
          </a:lstStyle>
          <a:p>
            <a:r>
              <a:rPr lang="en-US"/>
              <a:t>Click to edit Master title style</a:t>
            </a:r>
            <a:endParaRPr lang="es-ES" dirty="0"/>
          </a:p>
        </p:txBody>
      </p:sp>
      <p:sp>
        <p:nvSpPr>
          <p:cNvPr id="3" name="2 Marcador de texto"/>
          <p:cNvSpPr>
            <a:spLocks noGrp="1"/>
          </p:cNvSpPr>
          <p:nvPr>
            <p:ph type="body" idx="1"/>
          </p:nvPr>
        </p:nvSpPr>
        <p:spPr>
          <a:xfrm>
            <a:off x="527381" y="2420888"/>
            <a:ext cx="11041227" cy="432048"/>
          </a:xfrm>
        </p:spPr>
        <p:txBody>
          <a:bodyPr>
            <a:noAutofit/>
          </a:bodyPr>
          <a:lstStyle>
            <a:lvl1pPr marL="0" indent="0">
              <a:buNone/>
              <a:defRPr sz="2000" b="0" baseline="0">
                <a:solidFill>
                  <a:srgbClr val="969696"/>
                </a:solidFill>
                <a:latin typeface="Arial" pitchFamily="34" charset="0"/>
                <a:cs typeface="Arial"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3 Marcador de contenido"/>
          <p:cNvSpPr>
            <a:spLocks noGrp="1"/>
          </p:cNvSpPr>
          <p:nvPr>
            <p:ph sz="half" idx="2"/>
          </p:nvPr>
        </p:nvSpPr>
        <p:spPr>
          <a:xfrm>
            <a:off x="527381" y="2964088"/>
            <a:ext cx="11041227" cy="3273227"/>
          </a:xfrm>
        </p:spPr>
        <p:txBody>
          <a:bodyPr>
            <a:normAutofit/>
          </a:bodyPr>
          <a:lstStyle>
            <a:lvl1pPr marL="0" marR="0" indent="0" algn="l" defTabSz="914400" rtl="0" eaLnBrk="1" fontAlgn="auto" latinLnBrk="0" hangingPunct="1">
              <a:lnSpc>
                <a:spcPct val="100000"/>
              </a:lnSpc>
              <a:spcBef>
                <a:spcPct val="20000"/>
              </a:spcBef>
              <a:spcAft>
                <a:spcPts val="0"/>
              </a:spcAft>
              <a:buClrTx/>
              <a:buSzTx/>
              <a:buFont typeface="Arial" pitchFamily="34" charset="0"/>
              <a:buNone/>
              <a:tabLst/>
              <a:defRPr lang="es-ES" sz="1400" b="0" i="0" u="none" strike="noStrike" baseline="0" smtClean="0">
                <a:solidFill>
                  <a:srgbClr val="505050"/>
                </a:solidFill>
                <a:latin typeface="Arial" pitchFamily="34" charset="0"/>
                <a:cs typeface="Arial" pitchFamily="34" charset="0"/>
              </a:defRPr>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p:txBody>
      </p:sp>
      <p:sp>
        <p:nvSpPr>
          <p:cNvPr id="6" name="7 Marcador de pie de página"/>
          <p:cNvSpPr>
            <a:spLocks noGrp="1"/>
          </p:cNvSpPr>
          <p:nvPr>
            <p:ph type="ftr" sz="quarter" idx="10"/>
          </p:nvPr>
        </p:nvSpPr>
        <p:spPr>
          <a:xfrm>
            <a:off x="527051" y="6381753"/>
            <a:ext cx="3860800" cy="365125"/>
          </a:xfrm>
        </p:spPr>
        <p:txBody>
          <a:bodyPr/>
          <a:lstStyle>
            <a:lvl1pPr algn="l">
              <a:defRPr>
                <a:solidFill>
                  <a:schemeClr val="bg2"/>
                </a:solidFill>
              </a:defRPr>
            </a:lvl1pPr>
          </a:lstStyle>
          <a:p>
            <a:pPr>
              <a:defRPr/>
            </a:pPr>
            <a:endParaRPr lang="es-ES"/>
          </a:p>
        </p:txBody>
      </p:sp>
      <p:sp>
        <p:nvSpPr>
          <p:cNvPr id="7" name="8 Marcador de número de diapositiva"/>
          <p:cNvSpPr>
            <a:spLocks noGrp="1"/>
          </p:cNvSpPr>
          <p:nvPr>
            <p:ph type="sldNum" sz="quarter" idx="11"/>
          </p:nvPr>
        </p:nvSpPr>
        <p:spPr>
          <a:xfrm>
            <a:off x="10703984" y="6356353"/>
            <a:ext cx="878416" cy="365125"/>
          </a:xfrm>
        </p:spPr>
        <p:txBody>
          <a:bodyPr/>
          <a:lstStyle>
            <a:lvl1pPr>
              <a:defRPr>
                <a:solidFill>
                  <a:schemeClr val="bg2"/>
                </a:solidFill>
              </a:defRPr>
            </a:lvl1pPr>
          </a:lstStyle>
          <a:p>
            <a:pPr>
              <a:defRPr/>
            </a:pPr>
            <a:fld id="{8CDA8DE6-2C70-438E-9FF7-D004891D1EED}" type="slidenum">
              <a:rPr lang="es-ES"/>
              <a:pPr>
                <a:defRPr/>
              </a:pPr>
              <a:t>‹Nº›</a:t>
            </a:fld>
            <a:endParaRPr lang="es-ES" dirty="0"/>
          </a:p>
        </p:txBody>
      </p:sp>
    </p:spTree>
    <p:extLst>
      <p:ext uri="{BB962C8B-B14F-4D97-AF65-F5344CB8AC3E}">
        <p14:creationId xmlns:p14="http://schemas.microsoft.com/office/powerpoint/2010/main" val="262968486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Encabezado de referencia">
    <p:spTree>
      <p:nvGrpSpPr>
        <p:cNvPr id="1" name=""/>
        <p:cNvGrpSpPr/>
        <p:nvPr/>
      </p:nvGrpSpPr>
      <p:grpSpPr>
        <a:xfrm>
          <a:off x="0" y="0"/>
          <a:ext cx="0" cy="0"/>
          <a:chOff x="0" y="0"/>
          <a:chExt cx="0" cy="0"/>
        </a:xfrm>
      </p:grpSpPr>
      <p:sp>
        <p:nvSpPr>
          <p:cNvPr id="10" name="Shape 415"/>
          <p:cNvSpPr/>
          <p:nvPr userDrawn="1"/>
        </p:nvSpPr>
        <p:spPr>
          <a:xfrm>
            <a:off x="12" y="15"/>
            <a:ext cx="8784297" cy="1124745"/>
          </a:xfrm>
          <a:prstGeom prst="roundRect">
            <a:avLst>
              <a:gd name="adj" fmla="val 739"/>
            </a:avLst>
          </a:prstGeom>
          <a:gradFill>
            <a:gsLst>
              <a:gs pos="0">
                <a:srgbClr val="AAB900">
                  <a:alpha val="91791"/>
                </a:srgbClr>
              </a:gs>
              <a:gs pos="100000">
                <a:srgbClr val="C00000">
                  <a:alpha val="52000"/>
                </a:srgbClr>
              </a:gs>
            </a:gsLst>
            <a:lin ang="10801612"/>
          </a:gradFill>
          <a:ln w="12700">
            <a:miter lim="400000"/>
          </a:ln>
        </p:spPr>
        <p:txBody>
          <a:bodyPr lIns="0" tIns="0" rIns="0" bIns="0" anchor="ctr"/>
          <a:lstStyle/>
          <a:p>
            <a:pPr lvl="0"/>
            <a:endParaRPr sz="1800"/>
          </a:p>
        </p:txBody>
      </p:sp>
      <p:sp>
        <p:nvSpPr>
          <p:cNvPr id="2" name="1 Título"/>
          <p:cNvSpPr>
            <a:spLocks noGrp="1"/>
          </p:cNvSpPr>
          <p:nvPr>
            <p:ph type="title" hasCustomPrompt="1"/>
          </p:nvPr>
        </p:nvSpPr>
        <p:spPr>
          <a:xfrm>
            <a:off x="407708" y="310391"/>
            <a:ext cx="7968885" cy="432000"/>
          </a:xfrm>
        </p:spPr>
        <p:txBody>
          <a:bodyPr anchor="t">
            <a:normAutofit/>
          </a:bodyPr>
          <a:lstStyle>
            <a:lvl1pPr algn="l">
              <a:defRPr sz="1800" b="1" cap="none">
                <a:solidFill>
                  <a:schemeClr val="bg1"/>
                </a:solidFill>
                <a:latin typeface="Arial" pitchFamily="34" charset="0"/>
                <a:cs typeface="Arial" pitchFamily="34" charset="0"/>
              </a:defRPr>
            </a:lvl1pPr>
          </a:lstStyle>
          <a:p>
            <a:r>
              <a:rPr lang="es-ES" dirty="0"/>
              <a:t>Título (</a:t>
            </a:r>
            <a:r>
              <a:rPr lang="es-ES" dirty="0" err="1"/>
              <a:t>arial</a:t>
            </a:r>
            <a:r>
              <a:rPr lang="es-ES" dirty="0"/>
              <a:t> 18, minúscula, negrita, blanco)</a:t>
            </a:r>
          </a:p>
        </p:txBody>
      </p:sp>
      <p:pic>
        <p:nvPicPr>
          <p:cNvPr id="7" name="eve+ntt_logo_claim_p_rgb-01.png"/>
          <p:cNvPicPr/>
          <p:nvPr userDrawn="1"/>
        </p:nvPicPr>
        <p:blipFill>
          <a:blip r:embed="rId2" cstate="print">
            <a:extLst>
              <a:ext uri="{28A0092B-C50C-407E-A947-70E740481C1C}">
                <a14:useLocalDpi xmlns:a14="http://schemas.microsoft.com/office/drawing/2010/main" val="0"/>
              </a:ext>
            </a:extLst>
          </a:blip>
          <a:stretch>
            <a:fillRect/>
          </a:stretch>
        </p:blipFill>
        <p:spPr>
          <a:xfrm>
            <a:off x="9327072" y="-27384"/>
            <a:ext cx="2241536" cy="1215261"/>
          </a:xfrm>
          <a:prstGeom prst="rect">
            <a:avLst/>
          </a:prstGeom>
          <a:ln w="12700">
            <a:miter lim="400000"/>
          </a:ln>
        </p:spPr>
      </p:pic>
      <p:sp>
        <p:nvSpPr>
          <p:cNvPr id="5" name="2 Marcador de texto"/>
          <p:cNvSpPr>
            <a:spLocks noGrp="1"/>
          </p:cNvSpPr>
          <p:nvPr>
            <p:ph type="body" idx="1" hasCustomPrompt="1"/>
          </p:nvPr>
        </p:nvSpPr>
        <p:spPr>
          <a:xfrm>
            <a:off x="527381" y="1316765"/>
            <a:ext cx="11040000" cy="432048"/>
          </a:xfrm>
        </p:spPr>
        <p:txBody>
          <a:bodyPr anchor="t">
            <a:normAutofit/>
          </a:bodyPr>
          <a:lstStyle>
            <a:lvl1pPr marL="0" indent="0">
              <a:buNone/>
              <a:defRPr sz="1600" baseline="0">
                <a:solidFill>
                  <a:srgbClr val="9AAE04"/>
                </a:solidFill>
                <a:latin typeface="Arial" pitchFamily="34" charset="0"/>
                <a:cs typeface="Arial" pitchFamily="34" charset="0"/>
              </a:defRPr>
            </a:lvl1pPr>
            <a:lvl2pPr marL="457178" indent="0">
              <a:buNone/>
              <a:defRPr sz="1800">
                <a:solidFill>
                  <a:schemeClr val="tx1">
                    <a:tint val="75000"/>
                  </a:schemeClr>
                </a:solidFill>
              </a:defRPr>
            </a:lvl2pPr>
            <a:lvl3pPr marL="914354" indent="0">
              <a:buNone/>
              <a:defRPr sz="1600">
                <a:solidFill>
                  <a:schemeClr val="tx1">
                    <a:tint val="75000"/>
                  </a:schemeClr>
                </a:solidFill>
              </a:defRPr>
            </a:lvl3pPr>
            <a:lvl4pPr marL="1371532" indent="0">
              <a:buNone/>
              <a:defRPr sz="1400">
                <a:solidFill>
                  <a:schemeClr val="tx1">
                    <a:tint val="75000"/>
                  </a:schemeClr>
                </a:solidFill>
              </a:defRPr>
            </a:lvl4pPr>
            <a:lvl5pPr marL="1828709" indent="0">
              <a:buNone/>
              <a:defRPr sz="1400">
                <a:solidFill>
                  <a:schemeClr val="tx1">
                    <a:tint val="75000"/>
                  </a:schemeClr>
                </a:solidFill>
              </a:defRPr>
            </a:lvl5pPr>
            <a:lvl6pPr marL="2285886" indent="0">
              <a:buNone/>
              <a:defRPr sz="1400">
                <a:solidFill>
                  <a:schemeClr val="tx1">
                    <a:tint val="75000"/>
                  </a:schemeClr>
                </a:solidFill>
              </a:defRPr>
            </a:lvl6pPr>
            <a:lvl7pPr marL="2743063" indent="0">
              <a:buNone/>
              <a:defRPr sz="1400">
                <a:solidFill>
                  <a:schemeClr val="tx1">
                    <a:tint val="75000"/>
                  </a:schemeClr>
                </a:solidFill>
              </a:defRPr>
            </a:lvl7pPr>
            <a:lvl8pPr marL="3200240" indent="0">
              <a:buNone/>
              <a:defRPr sz="1400">
                <a:solidFill>
                  <a:schemeClr val="tx1">
                    <a:tint val="75000"/>
                  </a:schemeClr>
                </a:solidFill>
              </a:defRPr>
            </a:lvl8pPr>
            <a:lvl9pPr marL="3657418" indent="0">
              <a:buNone/>
              <a:defRPr sz="1400">
                <a:solidFill>
                  <a:schemeClr val="tx1">
                    <a:tint val="75000"/>
                  </a:schemeClr>
                </a:solidFill>
              </a:defRPr>
            </a:lvl9pPr>
          </a:lstStyle>
          <a:p>
            <a:pPr lvl="0"/>
            <a:r>
              <a:rPr lang="es-ES" dirty="0"/>
              <a:t>Subtítulo (</a:t>
            </a:r>
            <a:r>
              <a:rPr lang="es-ES" dirty="0" err="1"/>
              <a:t>arial</a:t>
            </a:r>
            <a:r>
              <a:rPr lang="es-ES" dirty="0"/>
              <a:t> 16, minúscula, verde)</a:t>
            </a:r>
          </a:p>
        </p:txBody>
      </p:sp>
      <p:sp>
        <p:nvSpPr>
          <p:cNvPr id="6" name="13 Marcador de contenido"/>
          <p:cNvSpPr>
            <a:spLocks noGrp="1"/>
          </p:cNvSpPr>
          <p:nvPr>
            <p:ph sz="quarter" idx="11" hasCustomPrompt="1"/>
          </p:nvPr>
        </p:nvSpPr>
        <p:spPr>
          <a:xfrm>
            <a:off x="527381" y="1796822"/>
            <a:ext cx="11041227" cy="4536501"/>
          </a:xfrm>
        </p:spPr>
        <p:txBody>
          <a:bodyPr>
            <a:normAutofit/>
          </a:bodyPr>
          <a:lstStyle>
            <a:lvl1pPr marL="0" marR="0" indent="0" algn="l" defTabSz="914354" rtl="0" eaLnBrk="1" fontAlgn="auto" latinLnBrk="0" hangingPunct="1">
              <a:lnSpc>
                <a:spcPct val="100000"/>
              </a:lnSpc>
              <a:spcBef>
                <a:spcPct val="20000"/>
              </a:spcBef>
              <a:spcAft>
                <a:spcPts val="0"/>
              </a:spcAft>
              <a:buClrTx/>
              <a:buSzTx/>
              <a:buFont typeface="Arial" pitchFamily="34" charset="0"/>
              <a:buNone/>
              <a:tabLst/>
              <a:defRPr sz="1400">
                <a:solidFill>
                  <a:srgbClr val="505050"/>
                </a:solidFill>
                <a:latin typeface="Arial" pitchFamily="34" charset="0"/>
                <a:cs typeface="Arial" pitchFamily="34" charset="0"/>
              </a:defRPr>
            </a:lvl1pPr>
            <a:lvl2pPr>
              <a:defRPr sz="1200">
                <a:solidFill>
                  <a:srgbClr val="505050"/>
                </a:solidFill>
                <a:latin typeface="Arial" pitchFamily="34" charset="0"/>
                <a:cs typeface="Arial" pitchFamily="34" charset="0"/>
              </a:defRPr>
            </a:lvl2pPr>
            <a:lvl3pPr>
              <a:defRPr sz="1200">
                <a:solidFill>
                  <a:srgbClr val="505050"/>
                </a:solidFill>
                <a:latin typeface="Arial" pitchFamily="34" charset="0"/>
                <a:cs typeface="Arial" pitchFamily="34" charset="0"/>
              </a:defRPr>
            </a:lvl3pPr>
            <a:lvl4pPr>
              <a:defRPr sz="1200">
                <a:solidFill>
                  <a:srgbClr val="505050"/>
                </a:solidFill>
                <a:latin typeface="Arial" pitchFamily="34" charset="0"/>
                <a:cs typeface="Arial" pitchFamily="34" charset="0"/>
              </a:defRPr>
            </a:lvl4pPr>
            <a:lvl5pPr>
              <a:defRPr sz="1200">
                <a:solidFill>
                  <a:srgbClr val="505050"/>
                </a:solidFill>
                <a:latin typeface="Arial" pitchFamily="34" charset="0"/>
                <a:cs typeface="Arial" pitchFamily="34" charset="0"/>
              </a:defRPr>
            </a:lvl5pPr>
          </a:lstStyle>
          <a:p>
            <a:pPr lvl="0"/>
            <a:r>
              <a:rPr lang="es-ES" dirty="0"/>
              <a:t>(</a:t>
            </a:r>
            <a:r>
              <a:rPr lang="es-ES" dirty="0" err="1"/>
              <a:t>arial</a:t>
            </a:r>
            <a:r>
              <a:rPr lang="es-ES" dirty="0"/>
              <a:t> 14, gris oscuro)</a:t>
            </a:r>
          </a:p>
          <a:p>
            <a:pPr marL="0" marR="0" lvl="0" indent="0" algn="l" defTabSz="914354" rtl="0" eaLnBrk="1" fontAlgn="auto" latinLnBrk="0" hangingPunct="1">
              <a:lnSpc>
                <a:spcPct val="100000"/>
              </a:lnSpc>
              <a:spcBef>
                <a:spcPct val="20000"/>
              </a:spcBef>
              <a:spcAft>
                <a:spcPts val="0"/>
              </a:spcAft>
              <a:buClrTx/>
              <a:buSzTx/>
              <a:buFont typeface="Arial" pitchFamily="34" charset="0"/>
              <a:buNone/>
              <a:tabLst/>
              <a:defRPr/>
            </a:pPr>
            <a:r>
              <a:rPr lang="es-ES" dirty="0" err="1"/>
              <a:t>Xxxxxxxxx</a:t>
            </a:r>
            <a:r>
              <a:rPr lang="es-ES" dirty="0"/>
              <a:t> </a:t>
            </a:r>
            <a:r>
              <a:rPr lang="es-ES" dirty="0" err="1"/>
              <a:t>xxxxxxxx</a:t>
            </a:r>
            <a:r>
              <a:rPr lang="es-ES" dirty="0"/>
              <a:t> </a:t>
            </a:r>
            <a:r>
              <a:rPr lang="es-ES" dirty="0" err="1"/>
              <a:t>xxxxxxx</a:t>
            </a:r>
            <a:r>
              <a:rPr lang="es-ES" dirty="0"/>
              <a:t>.</a:t>
            </a:r>
          </a:p>
        </p:txBody>
      </p:sp>
      <p:sp>
        <p:nvSpPr>
          <p:cNvPr id="8" name="Marcador de número de diapositiva 7"/>
          <p:cNvSpPr>
            <a:spLocks noGrp="1"/>
          </p:cNvSpPr>
          <p:nvPr>
            <p:ph type="sldNum" sz="quarter" idx="14"/>
          </p:nvPr>
        </p:nvSpPr>
        <p:spPr>
          <a:xfrm>
            <a:off x="9307668" y="6492878"/>
            <a:ext cx="2844800" cy="365125"/>
          </a:xfrm>
        </p:spPr>
        <p:txBody>
          <a:bodyPr/>
          <a:lstStyle>
            <a:lvl1pPr>
              <a:defRPr sz="800"/>
            </a:lvl1pPr>
          </a:lstStyle>
          <a:p>
            <a:fld id="{E60061AB-E3E3-4B82-98B1-945D99ABF5FB}" type="slidenum">
              <a:rPr lang="es-ES" smtClean="0"/>
              <a:pPr/>
              <a:t>‹Nº›</a:t>
            </a:fld>
            <a:endParaRPr lang="es-ES" dirty="0"/>
          </a:p>
        </p:txBody>
      </p:sp>
      <p:sp>
        <p:nvSpPr>
          <p:cNvPr id="9" name="Marcador de número de diapositiva 7"/>
          <p:cNvSpPr txBox="1">
            <a:spLocks/>
          </p:cNvSpPr>
          <p:nvPr userDrawn="1"/>
        </p:nvSpPr>
        <p:spPr>
          <a:xfrm>
            <a:off x="9299872" y="6520262"/>
            <a:ext cx="2844800" cy="365125"/>
          </a:xfrm>
          <a:prstGeom prst="rect">
            <a:avLst/>
          </a:prstGeom>
        </p:spPr>
        <p:txBody>
          <a:bodyPr vert="horz" lIns="91440" tIns="45720" rIns="91440" bIns="45720" rtlCol="0" anchor="ctr"/>
          <a:lstStyle>
            <a:defPPr>
              <a:defRPr lang="es-ES"/>
            </a:defPPr>
            <a:lvl1pPr marL="0" algn="r" defTabSz="914400" rtl="0" eaLnBrk="1" latinLnBrk="0" hangingPunct="1">
              <a:defRPr sz="8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60061AB-E3E3-4B82-98B1-945D99ABF5FB}" type="slidenum">
              <a:rPr lang="es-ES" sz="800" smtClean="0"/>
              <a:pPr/>
              <a:t>‹Nº›</a:t>
            </a:fld>
            <a:endParaRPr lang="es-ES" sz="800" dirty="0"/>
          </a:p>
        </p:txBody>
      </p:sp>
    </p:spTree>
    <p:extLst>
      <p:ext uri="{BB962C8B-B14F-4D97-AF65-F5344CB8AC3E}">
        <p14:creationId xmlns:p14="http://schemas.microsoft.com/office/powerpoint/2010/main" val="308221186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Encabezado de sección">
    <p:spTree>
      <p:nvGrpSpPr>
        <p:cNvPr id="1" name=""/>
        <p:cNvGrpSpPr/>
        <p:nvPr/>
      </p:nvGrpSpPr>
      <p:grpSpPr>
        <a:xfrm>
          <a:off x="0" y="0"/>
          <a:ext cx="0" cy="0"/>
          <a:chOff x="0" y="0"/>
          <a:chExt cx="0" cy="0"/>
        </a:xfrm>
      </p:grpSpPr>
      <p:sp>
        <p:nvSpPr>
          <p:cNvPr id="3" name="2 Marcador de texto"/>
          <p:cNvSpPr>
            <a:spLocks noGrp="1"/>
          </p:cNvSpPr>
          <p:nvPr>
            <p:ph type="body" idx="1" hasCustomPrompt="1"/>
          </p:nvPr>
        </p:nvSpPr>
        <p:spPr>
          <a:xfrm>
            <a:off x="527381" y="1196752"/>
            <a:ext cx="11040000" cy="432048"/>
          </a:xfrm>
        </p:spPr>
        <p:txBody>
          <a:bodyPr anchor="t">
            <a:normAutofit/>
          </a:bodyPr>
          <a:lstStyle>
            <a:lvl1pPr marL="0" indent="0">
              <a:buNone/>
              <a:defRPr sz="1600" baseline="0">
                <a:solidFill>
                  <a:srgbClr val="9AAE04"/>
                </a:solidFill>
                <a:latin typeface="Arial" pitchFamily="34" charset="0"/>
                <a:cs typeface="Arial"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dirty="0"/>
              <a:t>Subtítulo (</a:t>
            </a:r>
            <a:r>
              <a:rPr lang="es-ES" dirty="0" err="1"/>
              <a:t>arial</a:t>
            </a:r>
            <a:r>
              <a:rPr lang="es-ES" dirty="0"/>
              <a:t> 16, minúscula, verde)</a:t>
            </a:r>
          </a:p>
        </p:txBody>
      </p:sp>
      <p:sp>
        <p:nvSpPr>
          <p:cNvPr id="14" name="13 Marcador de contenido"/>
          <p:cNvSpPr>
            <a:spLocks noGrp="1"/>
          </p:cNvSpPr>
          <p:nvPr>
            <p:ph sz="quarter" idx="11" hasCustomPrompt="1"/>
          </p:nvPr>
        </p:nvSpPr>
        <p:spPr>
          <a:xfrm>
            <a:off x="527381" y="1844827"/>
            <a:ext cx="11041227" cy="2951857"/>
          </a:xfrm>
        </p:spPr>
        <p:txBody>
          <a:bodyPr>
            <a:normAutofit/>
          </a:bodyPr>
          <a:lstStyle>
            <a:lvl1pPr marL="0" marR="0" indent="0" algn="l" defTabSz="914400" rtl="0" eaLnBrk="1" fontAlgn="auto" latinLnBrk="0" hangingPunct="1">
              <a:lnSpc>
                <a:spcPct val="100000"/>
              </a:lnSpc>
              <a:spcBef>
                <a:spcPct val="20000"/>
              </a:spcBef>
              <a:spcAft>
                <a:spcPts val="0"/>
              </a:spcAft>
              <a:buClrTx/>
              <a:buSzTx/>
              <a:buFont typeface="Arial" pitchFamily="34" charset="0"/>
              <a:buNone/>
              <a:tabLst/>
              <a:defRPr sz="1400">
                <a:solidFill>
                  <a:srgbClr val="505050"/>
                </a:solidFill>
                <a:latin typeface="Arial" pitchFamily="34" charset="0"/>
                <a:cs typeface="Arial" pitchFamily="34" charset="0"/>
              </a:defRPr>
            </a:lvl1pPr>
            <a:lvl2pPr>
              <a:defRPr sz="1200">
                <a:solidFill>
                  <a:srgbClr val="505050"/>
                </a:solidFill>
                <a:latin typeface="Arial" pitchFamily="34" charset="0"/>
                <a:cs typeface="Arial" pitchFamily="34" charset="0"/>
              </a:defRPr>
            </a:lvl2pPr>
            <a:lvl3pPr>
              <a:defRPr sz="1200">
                <a:solidFill>
                  <a:srgbClr val="505050"/>
                </a:solidFill>
                <a:latin typeface="Arial" pitchFamily="34" charset="0"/>
                <a:cs typeface="Arial" pitchFamily="34" charset="0"/>
              </a:defRPr>
            </a:lvl3pPr>
            <a:lvl4pPr>
              <a:defRPr sz="1200">
                <a:solidFill>
                  <a:srgbClr val="505050"/>
                </a:solidFill>
                <a:latin typeface="Arial" pitchFamily="34" charset="0"/>
                <a:cs typeface="Arial" pitchFamily="34" charset="0"/>
              </a:defRPr>
            </a:lvl4pPr>
            <a:lvl5pPr>
              <a:defRPr sz="1200">
                <a:solidFill>
                  <a:srgbClr val="505050"/>
                </a:solidFill>
                <a:latin typeface="Arial" pitchFamily="34" charset="0"/>
                <a:cs typeface="Arial" pitchFamily="34" charset="0"/>
              </a:defRPr>
            </a:lvl5pPr>
          </a:lstStyle>
          <a:p>
            <a:pPr lvl="0"/>
            <a:r>
              <a:rPr lang="es-ES" dirty="0"/>
              <a:t>(</a:t>
            </a:r>
            <a:r>
              <a:rPr lang="es-ES" dirty="0" err="1"/>
              <a:t>arial</a:t>
            </a:r>
            <a:r>
              <a:rPr lang="es-ES" dirty="0"/>
              <a:t> 14, gris oscuro)</a:t>
            </a:r>
          </a:p>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lang="es-ES" dirty="0" err="1"/>
              <a:t>Xxxxxxxxx</a:t>
            </a:r>
            <a:r>
              <a:rPr lang="es-ES" dirty="0"/>
              <a:t> </a:t>
            </a:r>
            <a:r>
              <a:rPr lang="es-ES" dirty="0" err="1"/>
              <a:t>xxxxxxxx</a:t>
            </a:r>
            <a:r>
              <a:rPr lang="es-ES" dirty="0"/>
              <a:t> </a:t>
            </a:r>
            <a:r>
              <a:rPr lang="es-ES" dirty="0" err="1"/>
              <a:t>xxxxxxx</a:t>
            </a:r>
            <a:r>
              <a:rPr lang="es-ES" dirty="0"/>
              <a:t>.</a:t>
            </a:r>
          </a:p>
        </p:txBody>
      </p:sp>
      <p:pic>
        <p:nvPicPr>
          <p:cNvPr id="6" name="5 Imagen"/>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8976320" y="44624"/>
            <a:ext cx="2304141" cy="900000"/>
          </a:xfrm>
          <a:prstGeom prst="rect">
            <a:avLst/>
          </a:prstGeom>
        </p:spPr>
      </p:pic>
      <p:sp>
        <p:nvSpPr>
          <p:cNvPr id="8" name="Shape 415"/>
          <p:cNvSpPr/>
          <p:nvPr userDrawn="1"/>
        </p:nvSpPr>
        <p:spPr>
          <a:xfrm>
            <a:off x="1" y="3"/>
            <a:ext cx="8784299" cy="908719"/>
          </a:xfrm>
          <a:prstGeom prst="roundRect">
            <a:avLst>
              <a:gd name="adj" fmla="val 739"/>
            </a:avLst>
          </a:prstGeom>
          <a:gradFill>
            <a:gsLst>
              <a:gs pos="0">
                <a:srgbClr val="AAB900">
                  <a:alpha val="91791"/>
                </a:srgbClr>
              </a:gs>
              <a:gs pos="100000">
                <a:srgbClr val="4F7DB2">
                  <a:alpha val="91791"/>
                </a:srgbClr>
              </a:gs>
            </a:gsLst>
            <a:lin ang="10801612"/>
          </a:gradFill>
          <a:ln w="12700">
            <a:miter lim="400000"/>
          </a:ln>
        </p:spPr>
        <p:txBody>
          <a:bodyPr lIns="0" tIns="0" rIns="0" bIns="0" anchor="ctr"/>
          <a:lstStyle/>
          <a:p>
            <a:pPr lvl="0"/>
            <a:endParaRPr sz="1800"/>
          </a:p>
        </p:txBody>
      </p:sp>
      <p:sp>
        <p:nvSpPr>
          <p:cNvPr id="2" name="1 Título"/>
          <p:cNvSpPr>
            <a:spLocks noGrp="1"/>
          </p:cNvSpPr>
          <p:nvPr>
            <p:ph type="title" hasCustomPrompt="1"/>
          </p:nvPr>
        </p:nvSpPr>
        <p:spPr>
          <a:xfrm>
            <a:off x="407708" y="310391"/>
            <a:ext cx="7968885" cy="432000"/>
          </a:xfrm>
        </p:spPr>
        <p:txBody>
          <a:bodyPr anchor="t">
            <a:normAutofit/>
          </a:bodyPr>
          <a:lstStyle>
            <a:lvl1pPr algn="l">
              <a:defRPr sz="1800" b="1" cap="none">
                <a:solidFill>
                  <a:schemeClr val="bg1"/>
                </a:solidFill>
                <a:latin typeface="Arial" pitchFamily="34" charset="0"/>
                <a:cs typeface="Arial" pitchFamily="34" charset="0"/>
              </a:defRPr>
            </a:lvl1pPr>
          </a:lstStyle>
          <a:p>
            <a:r>
              <a:rPr lang="es-ES" dirty="0"/>
              <a:t>Título (</a:t>
            </a:r>
            <a:r>
              <a:rPr lang="es-ES" dirty="0" err="1"/>
              <a:t>arial</a:t>
            </a:r>
            <a:r>
              <a:rPr lang="es-ES" dirty="0"/>
              <a:t> 18, minúscula, negrita, blanco)</a:t>
            </a:r>
          </a:p>
        </p:txBody>
      </p:sp>
      <p:sp>
        <p:nvSpPr>
          <p:cNvPr id="7" name="Shape 152"/>
          <p:cNvSpPr/>
          <p:nvPr userDrawn="1"/>
        </p:nvSpPr>
        <p:spPr>
          <a:xfrm>
            <a:off x="11564092" y="6377942"/>
            <a:ext cx="388561" cy="29142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a:solidFill>
              <a:srgbClr val="B5B5B5"/>
            </a:solidFill>
            <a:custDash>
              <a:ds d="100000" sp="200000"/>
            </a:custDash>
            <a:round/>
          </a:ln>
        </p:spPr>
        <p:txBody>
          <a:bodyPr lIns="0" tIns="0" rIns="0" bIns="0" anchor="ctr"/>
          <a:lstStyle/>
          <a:p>
            <a:pPr algn="ctr"/>
            <a:fld id="{BB31E12A-761D-448D-8032-5A9B5216606E}" type="slidenum">
              <a:rPr lang="es-ES" sz="900" smtClean="0">
                <a:solidFill>
                  <a:srgbClr val="969696"/>
                </a:solidFill>
                <a:latin typeface="Arial" pitchFamily="34" charset="0"/>
                <a:cs typeface="Arial" pitchFamily="34" charset="0"/>
              </a:rPr>
              <a:t>‹Nº›</a:t>
            </a:fld>
            <a:endParaRPr sz="900" dirty="0">
              <a:solidFill>
                <a:srgbClr val="969696"/>
              </a:solidFill>
              <a:latin typeface="Arial" pitchFamily="34" charset="0"/>
              <a:cs typeface="Arial" pitchFamily="34" charset="0"/>
            </a:endParaRPr>
          </a:p>
        </p:txBody>
      </p:sp>
    </p:spTree>
    <p:extLst>
      <p:ext uri="{BB962C8B-B14F-4D97-AF65-F5344CB8AC3E}">
        <p14:creationId xmlns:p14="http://schemas.microsoft.com/office/powerpoint/2010/main" val="187559920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2_Diapositiva de título">
    <p:spTree>
      <p:nvGrpSpPr>
        <p:cNvPr id="1" name=""/>
        <p:cNvGrpSpPr/>
        <p:nvPr/>
      </p:nvGrpSpPr>
      <p:grpSpPr>
        <a:xfrm>
          <a:off x="0" y="0"/>
          <a:ext cx="0" cy="0"/>
          <a:chOff x="0" y="0"/>
          <a:chExt cx="0" cy="0"/>
        </a:xfrm>
      </p:grpSpPr>
      <p:pic>
        <p:nvPicPr>
          <p:cNvPr id="13" name="shutterstock_109844576.jpg"/>
          <p:cNvPicPr/>
          <p:nvPr userDrawn="1"/>
        </p:nvPicPr>
        <p:blipFill rotWithShape="1">
          <a:blip r:embed="rId2" cstate="screen">
            <a:extLst>
              <a:ext uri="{28A0092B-C50C-407E-A947-70E740481C1C}">
                <a14:useLocalDpi xmlns:a14="http://schemas.microsoft.com/office/drawing/2010/main" val="0"/>
              </a:ext>
            </a:extLst>
          </a:blip>
          <a:srcRect/>
          <a:stretch/>
        </p:blipFill>
        <p:spPr>
          <a:xfrm flipH="1">
            <a:off x="10264512" y="1449"/>
            <a:ext cx="1927489" cy="6855107"/>
          </a:xfrm>
          <a:prstGeom prst="rect">
            <a:avLst/>
          </a:prstGeom>
          <a:ln w="12700">
            <a:miter lim="400000"/>
          </a:ln>
        </p:spPr>
      </p:pic>
      <p:pic>
        <p:nvPicPr>
          <p:cNvPr id="14" name="shutterstock_45951769.jpg"/>
          <p:cNvPicPr/>
          <p:nvPr userDrawn="1"/>
        </p:nvPicPr>
        <p:blipFill rotWithShape="1">
          <a:blip r:embed="rId3" cstate="print">
            <a:extLst>
              <a:ext uri="{28A0092B-C50C-407E-A947-70E740481C1C}">
                <a14:useLocalDpi xmlns:a14="http://schemas.microsoft.com/office/drawing/2010/main" val="0"/>
              </a:ext>
            </a:extLst>
          </a:blip>
          <a:srcRect b="-235"/>
          <a:stretch/>
        </p:blipFill>
        <p:spPr>
          <a:xfrm flipH="1">
            <a:off x="8214161" y="6834"/>
            <a:ext cx="1909551" cy="6878553"/>
          </a:xfrm>
          <a:prstGeom prst="rect">
            <a:avLst/>
          </a:prstGeom>
          <a:ln w="12700">
            <a:miter lim="400000"/>
          </a:ln>
        </p:spPr>
      </p:pic>
      <p:pic>
        <p:nvPicPr>
          <p:cNvPr id="15" name="shutterstock_139200059.jpg"/>
          <p:cNvPicPr/>
          <p:nvPr userDrawn="1"/>
        </p:nvPicPr>
        <p:blipFill rotWithShape="1">
          <a:blip r:embed="rId4" cstate="screen">
            <a:extLst>
              <a:ext uri="{28A0092B-C50C-407E-A947-70E740481C1C}">
                <a14:useLocalDpi xmlns:a14="http://schemas.microsoft.com/office/drawing/2010/main" val="0"/>
              </a:ext>
            </a:extLst>
          </a:blip>
          <a:srcRect/>
          <a:stretch/>
        </p:blipFill>
        <p:spPr>
          <a:xfrm flipH="1">
            <a:off x="6160618" y="6833"/>
            <a:ext cx="1909551" cy="6849723"/>
          </a:xfrm>
          <a:prstGeom prst="rect">
            <a:avLst/>
          </a:prstGeom>
          <a:ln w="12700">
            <a:miter lim="400000"/>
          </a:ln>
        </p:spPr>
      </p:pic>
      <p:pic>
        <p:nvPicPr>
          <p:cNvPr id="16" name="shutterstock_44239798.jpg"/>
          <p:cNvPicPr/>
          <p:nvPr userDrawn="1"/>
        </p:nvPicPr>
        <p:blipFill rotWithShape="1">
          <a:blip r:embed="rId5" cstate="screen">
            <a:extLst>
              <a:ext uri="{28A0092B-C50C-407E-A947-70E740481C1C}">
                <a14:useLocalDpi xmlns:a14="http://schemas.microsoft.com/office/drawing/2010/main" val="0"/>
              </a:ext>
            </a:extLst>
          </a:blip>
          <a:srcRect/>
          <a:stretch/>
        </p:blipFill>
        <p:spPr>
          <a:xfrm flipH="1">
            <a:off x="2053539" y="1446"/>
            <a:ext cx="1909551" cy="6856554"/>
          </a:xfrm>
          <a:prstGeom prst="rect">
            <a:avLst/>
          </a:prstGeom>
          <a:ln w="12700">
            <a:miter lim="400000"/>
          </a:ln>
        </p:spPr>
      </p:pic>
      <p:pic>
        <p:nvPicPr>
          <p:cNvPr id="17" name="shutterstock_85780294.jpg"/>
          <p:cNvPicPr/>
          <p:nvPr userDrawn="1"/>
        </p:nvPicPr>
        <p:blipFill rotWithShape="1">
          <a:blip r:embed="rId6" cstate="print">
            <a:extLst>
              <a:ext uri="{28A0092B-C50C-407E-A947-70E740481C1C}">
                <a14:useLocalDpi xmlns:a14="http://schemas.microsoft.com/office/drawing/2010/main" val="0"/>
              </a:ext>
            </a:extLst>
          </a:blip>
          <a:srcRect b="-420"/>
          <a:stretch/>
        </p:blipFill>
        <p:spPr>
          <a:xfrm flipH="1">
            <a:off x="4142979" y="0"/>
            <a:ext cx="1909551" cy="6885384"/>
          </a:xfrm>
          <a:prstGeom prst="rect">
            <a:avLst/>
          </a:prstGeom>
          <a:ln w="12700">
            <a:miter lim="400000"/>
          </a:ln>
        </p:spPr>
      </p:pic>
      <p:pic>
        <p:nvPicPr>
          <p:cNvPr id="19" name="shutterstock_42489445.jpg"/>
          <p:cNvPicPr/>
          <p:nvPr userDrawn="1"/>
        </p:nvPicPr>
        <p:blipFill rotWithShape="1">
          <a:blip r:embed="rId7" cstate="screen">
            <a:extLst>
              <a:ext uri="{28A0092B-C50C-407E-A947-70E740481C1C}">
                <a14:useLocalDpi xmlns:a14="http://schemas.microsoft.com/office/drawing/2010/main" val="0"/>
              </a:ext>
            </a:extLst>
          </a:blip>
          <a:srcRect/>
          <a:stretch/>
        </p:blipFill>
        <p:spPr>
          <a:xfrm flipH="1">
            <a:off x="1" y="-3939"/>
            <a:ext cx="1909551" cy="6861939"/>
          </a:xfrm>
          <a:prstGeom prst="rect">
            <a:avLst/>
          </a:prstGeom>
          <a:ln w="12700">
            <a:miter lim="400000"/>
          </a:ln>
        </p:spPr>
      </p:pic>
      <p:sp>
        <p:nvSpPr>
          <p:cNvPr id="20" name="Shape 16"/>
          <p:cNvSpPr/>
          <p:nvPr userDrawn="1"/>
        </p:nvSpPr>
        <p:spPr>
          <a:xfrm>
            <a:off x="4742" y="3102404"/>
            <a:ext cx="9963497" cy="1622740"/>
          </a:xfrm>
          <a:prstGeom prst="roundRect">
            <a:avLst>
              <a:gd name="adj" fmla="val 0"/>
            </a:avLst>
          </a:prstGeom>
          <a:gradFill>
            <a:gsLst>
              <a:gs pos="0">
                <a:srgbClr val="AAB900">
                  <a:alpha val="92184"/>
                </a:srgbClr>
              </a:gs>
              <a:gs pos="100000">
                <a:srgbClr val="4F7DB2">
                  <a:alpha val="92184"/>
                </a:srgbClr>
              </a:gs>
            </a:gsLst>
            <a:lin ang="10736376"/>
          </a:gradFill>
          <a:ln w="12700">
            <a:miter lim="400000"/>
          </a:ln>
        </p:spPr>
        <p:txBody>
          <a:bodyPr lIns="0" tIns="0" rIns="0" bIns="0" anchor="ctr"/>
          <a:lstStyle/>
          <a:p>
            <a:pPr lvl="0"/>
            <a:endParaRPr sz="1800"/>
          </a:p>
        </p:txBody>
      </p:sp>
      <p:sp>
        <p:nvSpPr>
          <p:cNvPr id="25" name="Shape 11"/>
          <p:cNvSpPr/>
          <p:nvPr/>
        </p:nvSpPr>
        <p:spPr>
          <a:xfrm>
            <a:off x="8711689" y="-288478"/>
            <a:ext cx="3692735" cy="276955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alpha val="92000"/>
            </a:srgbClr>
          </a:solidFill>
          <a:ln w="12700">
            <a:miter lim="400000"/>
          </a:ln>
        </p:spPr>
        <p:txBody>
          <a:bodyPr lIns="0" tIns="0" rIns="0" bIns="0" anchor="ctr"/>
          <a:lstStyle/>
          <a:p>
            <a:pPr lvl="0"/>
            <a:endParaRPr sz="1800"/>
          </a:p>
        </p:txBody>
      </p:sp>
      <p:pic>
        <p:nvPicPr>
          <p:cNvPr id="36" name="eve+ntt_logo_claim_p_rgb-01.png"/>
          <p:cNvPicPr/>
          <p:nvPr/>
        </p:nvPicPr>
        <p:blipFill>
          <a:blip r:embed="rId8" cstate="print">
            <a:extLst>
              <a:ext uri="{28A0092B-C50C-407E-A947-70E740481C1C}">
                <a14:useLocalDpi xmlns:a14="http://schemas.microsoft.com/office/drawing/2010/main" val="0"/>
              </a:ext>
            </a:extLst>
          </a:blip>
          <a:stretch>
            <a:fillRect/>
          </a:stretch>
        </p:blipFill>
        <p:spPr>
          <a:xfrm>
            <a:off x="8879448" y="316877"/>
            <a:ext cx="3049715" cy="1240064"/>
          </a:xfrm>
          <a:prstGeom prst="rect">
            <a:avLst/>
          </a:prstGeom>
          <a:ln w="12700">
            <a:miter lim="400000"/>
          </a:ln>
        </p:spPr>
      </p:pic>
      <p:sp>
        <p:nvSpPr>
          <p:cNvPr id="18" name="Shape 11"/>
          <p:cNvSpPr/>
          <p:nvPr userDrawn="1"/>
        </p:nvSpPr>
        <p:spPr>
          <a:xfrm>
            <a:off x="5187576" y="-288478"/>
            <a:ext cx="3692735" cy="276955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alpha val="92000"/>
            </a:srgbClr>
          </a:solidFill>
          <a:ln w="12700">
            <a:miter lim="400000"/>
          </a:ln>
        </p:spPr>
        <p:txBody>
          <a:bodyPr lIns="0" tIns="0" rIns="0" bIns="0" anchor="ctr"/>
          <a:lstStyle/>
          <a:p>
            <a:pPr lvl="0"/>
            <a:endParaRPr sz="1800"/>
          </a:p>
        </p:txBody>
      </p:sp>
      <p:sp>
        <p:nvSpPr>
          <p:cNvPr id="3" name="2 Subtítulo"/>
          <p:cNvSpPr>
            <a:spLocks noGrp="1"/>
          </p:cNvSpPr>
          <p:nvPr userDrawn="1">
            <p:ph type="subTitle" idx="1" hasCustomPrompt="1"/>
          </p:nvPr>
        </p:nvSpPr>
        <p:spPr>
          <a:xfrm>
            <a:off x="423930" y="3573016"/>
            <a:ext cx="9128455" cy="1152128"/>
          </a:xfrm>
        </p:spPr>
        <p:txBody>
          <a:bodyPr>
            <a:normAutofit/>
          </a:bodyPr>
          <a:lstStyle>
            <a:lvl1pPr marL="0" indent="0" algn="l">
              <a:buNone/>
              <a:defRPr sz="1800" baseline="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dirty="0"/>
              <a:t>subtítulo de la presentación de ejemplo (</a:t>
            </a:r>
            <a:r>
              <a:rPr lang="es-ES" dirty="0" err="1"/>
              <a:t>arial</a:t>
            </a:r>
            <a:r>
              <a:rPr lang="es-ES" dirty="0"/>
              <a:t> 18, minúsculas)</a:t>
            </a:r>
          </a:p>
        </p:txBody>
      </p:sp>
      <p:sp>
        <p:nvSpPr>
          <p:cNvPr id="2" name="1 Título"/>
          <p:cNvSpPr>
            <a:spLocks noGrp="1"/>
          </p:cNvSpPr>
          <p:nvPr userDrawn="1">
            <p:ph type="ctrTitle" hasCustomPrompt="1"/>
          </p:nvPr>
        </p:nvSpPr>
        <p:spPr>
          <a:xfrm>
            <a:off x="423930" y="3284984"/>
            <a:ext cx="9128455" cy="288032"/>
          </a:xfrm>
        </p:spPr>
        <p:txBody>
          <a:bodyPr>
            <a:noAutofit/>
          </a:bodyPr>
          <a:lstStyle>
            <a:lvl1pPr algn="l">
              <a:defRPr sz="2000" b="1" baseline="0">
                <a:solidFill>
                  <a:schemeClr val="bg1"/>
                </a:solidFill>
                <a:latin typeface="Arial" pitchFamily="34" charset="0"/>
                <a:cs typeface="Arial" pitchFamily="34" charset="0"/>
              </a:defRPr>
            </a:lvl1pPr>
          </a:lstStyle>
          <a:p>
            <a:r>
              <a:rPr lang="es-ES" dirty="0"/>
              <a:t>Título de la presentación (</a:t>
            </a:r>
            <a:r>
              <a:rPr lang="es-ES" dirty="0" err="1"/>
              <a:t>arial</a:t>
            </a:r>
            <a:r>
              <a:rPr lang="es-ES" dirty="0"/>
              <a:t> 30, minúsculas,  </a:t>
            </a:r>
            <a:r>
              <a:rPr lang="es-ES" dirty="0" err="1"/>
              <a:t>bold</a:t>
            </a:r>
            <a:r>
              <a:rPr lang="es-ES" dirty="0"/>
              <a:t>)</a:t>
            </a:r>
          </a:p>
        </p:txBody>
      </p:sp>
      <p:sp>
        <p:nvSpPr>
          <p:cNvPr id="21" name="Shape 19"/>
          <p:cNvSpPr/>
          <p:nvPr userDrawn="1"/>
        </p:nvSpPr>
        <p:spPr>
          <a:xfrm>
            <a:off x="-9837" y="992544"/>
            <a:ext cx="829425" cy="878677"/>
          </a:xfrm>
          <a:prstGeom prst="roundRect">
            <a:avLst>
              <a:gd name="adj" fmla="val 0"/>
            </a:avLst>
          </a:prstGeom>
          <a:gradFill>
            <a:gsLst>
              <a:gs pos="0">
                <a:srgbClr val="AAB900">
                  <a:alpha val="52379"/>
                </a:srgbClr>
              </a:gs>
              <a:gs pos="100000">
                <a:srgbClr val="4F7DB2">
                  <a:alpha val="52379"/>
                </a:srgbClr>
              </a:gs>
            </a:gsLst>
            <a:lin ang="10736376"/>
          </a:gradFill>
          <a:ln w="12700">
            <a:miter lim="400000"/>
          </a:ln>
        </p:spPr>
        <p:txBody>
          <a:bodyPr lIns="0" tIns="0" rIns="0" bIns="0" anchor="ctr"/>
          <a:lstStyle/>
          <a:p>
            <a:pPr lvl="0"/>
            <a:endParaRPr sz="1800"/>
          </a:p>
        </p:txBody>
      </p:sp>
      <p:sp>
        <p:nvSpPr>
          <p:cNvPr id="22" name="Shape 20"/>
          <p:cNvSpPr/>
          <p:nvPr userDrawn="1"/>
        </p:nvSpPr>
        <p:spPr>
          <a:xfrm>
            <a:off x="404875" y="787265"/>
            <a:ext cx="1321996" cy="878677"/>
          </a:xfrm>
          <a:prstGeom prst="roundRect">
            <a:avLst>
              <a:gd name="adj" fmla="val 0"/>
            </a:avLst>
          </a:prstGeom>
          <a:gradFill>
            <a:gsLst>
              <a:gs pos="0">
                <a:srgbClr val="AAB900">
                  <a:alpha val="52379"/>
                </a:srgbClr>
              </a:gs>
              <a:gs pos="100000">
                <a:srgbClr val="4F7DB2">
                  <a:alpha val="52379"/>
                </a:srgbClr>
              </a:gs>
            </a:gsLst>
            <a:lin ang="10736376"/>
          </a:gradFill>
          <a:ln w="12700">
            <a:miter lim="400000"/>
          </a:ln>
        </p:spPr>
        <p:txBody>
          <a:bodyPr lIns="0" tIns="0" rIns="0" bIns="0" anchor="ctr"/>
          <a:lstStyle/>
          <a:p>
            <a:pPr lvl="0"/>
            <a:endParaRPr sz="1800"/>
          </a:p>
        </p:txBody>
      </p:sp>
      <p:sp>
        <p:nvSpPr>
          <p:cNvPr id="23" name="Shape 21"/>
          <p:cNvSpPr/>
          <p:nvPr userDrawn="1"/>
        </p:nvSpPr>
        <p:spPr>
          <a:xfrm>
            <a:off x="4742" y="1263642"/>
            <a:ext cx="4160748" cy="3749537"/>
          </a:xfrm>
          <a:prstGeom prst="roundRect">
            <a:avLst>
              <a:gd name="adj" fmla="val 0"/>
            </a:avLst>
          </a:prstGeom>
          <a:gradFill>
            <a:gsLst>
              <a:gs pos="0">
                <a:srgbClr val="AAB900">
                  <a:alpha val="52379"/>
                </a:srgbClr>
              </a:gs>
              <a:gs pos="100000">
                <a:srgbClr val="4F7DB2">
                  <a:alpha val="52379"/>
                </a:srgbClr>
              </a:gs>
            </a:gsLst>
            <a:lin ang="10736376"/>
          </a:gradFill>
          <a:ln w="12700">
            <a:miter lim="400000"/>
          </a:ln>
        </p:spPr>
        <p:txBody>
          <a:bodyPr lIns="0" tIns="0" rIns="0" bIns="0" anchor="ctr"/>
          <a:lstStyle/>
          <a:p>
            <a:pPr lvl="0"/>
            <a:endParaRPr sz="1800"/>
          </a:p>
        </p:txBody>
      </p:sp>
    </p:spTree>
    <p:extLst>
      <p:ext uri="{BB962C8B-B14F-4D97-AF65-F5344CB8AC3E}">
        <p14:creationId xmlns:p14="http://schemas.microsoft.com/office/powerpoint/2010/main" val="202856122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ítulo y objetos">
    <p:spTree>
      <p:nvGrpSpPr>
        <p:cNvPr id="1" name=""/>
        <p:cNvGrpSpPr/>
        <p:nvPr/>
      </p:nvGrpSpPr>
      <p:grpSpPr>
        <a:xfrm>
          <a:off x="0" y="0"/>
          <a:ext cx="0" cy="0"/>
          <a:chOff x="0" y="0"/>
          <a:chExt cx="0" cy="0"/>
        </a:xfrm>
      </p:grpSpPr>
      <p:pic>
        <p:nvPicPr>
          <p:cNvPr id="12" name="shutterstock_45951769.jpg"/>
          <p:cNvPicPr/>
          <p:nvPr userDrawn="1"/>
        </p:nvPicPr>
        <p:blipFill rotWithShape="1">
          <a:blip r:embed="rId2" cstate="screen">
            <a:extLst>
              <a:ext uri="{28A0092B-C50C-407E-A947-70E740481C1C}">
                <a14:useLocalDpi xmlns:a14="http://schemas.microsoft.com/office/drawing/2010/main" val="0"/>
              </a:ext>
            </a:extLst>
          </a:blip>
          <a:srcRect/>
          <a:stretch/>
        </p:blipFill>
        <p:spPr>
          <a:xfrm flipH="1">
            <a:off x="-1" y="1296000"/>
            <a:ext cx="3393600" cy="5562000"/>
          </a:xfrm>
          <a:prstGeom prst="rect">
            <a:avLst/>
          </a:prstGeom>
          <a:ln w="12700">
            <a:miter lim="400000"/>
          </a:ln>
        </p:spPr>
      </p:pic>
      <p:pic>
        <p:nvPicPr>
          <p:cNvPr id="14" name="13 Imagen"/>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8976322" y="441011"/>
            <a:ext cx="2806135" cy="1168088"/>
          </a:xfrm>
          <a:prstGeom prst="rect">
            <a:avLst/>
          </a:prstGeom>
        </p:spPr>
      </p:pic>
      <p:sp>
        <p:nvSpPr>
          <p:cNvPr id="20" name="19 Marcador de número de diapositiva"/>
          <p:cNvSpPr>
            <a:spLocks noGrp="1"/>
          </p:cNvSpPr>
          <p:nvPr>
            <p:ph type="sldNum" sz="quarter" idx="12"/>
          </p:nvPr>
        </p:nvSpPr>
        <p:spPr/>
        <p:txBody>
          <a:bodyPr/>
          <a:lstStyle/>
          <a:p>
            <a:fld id="{E60061AB-E3E3-4B82-98B1-945D99ABF5FB}" type="slidenum">
              <a:rPr lang="es-ES" smtClean="0"/>
              <a:t>‹Nº›</a:t>
            </a:fld>
            <a:endParaRPr lang="es-ES"/>
          </a:p>
        </p:txBody>
      </p:sp>
      <p:sp>
        <p:nvSpPr>
          <p:cNvPr id="22" name="21 Marcador de texto"/>
          <p:cNvSpPr>
            <a:spLocks noGrp="1"/>
          </p:cNvSpPr>
          <p:nvPr>
            <p:ph type="body" sz="quarter" idx="13" hasCustomPrompt="1"/>
          </p:nvPr>
        </p:nvSpPr>
        <p:spPr>
          <a:xfrm>
            <a:off x="3983765" y="2780928"/>
            <a:ext cx="7488832" cy="2376264"/>
          </a:xfrm>
        </p:spPr>
        <p:txBody>
          <a:bodyPr/>
          <a:lstStyle>
            <a:lvl1pPr marL="271463" indent="-271463">
              <a:buClr>
                <a:srgbClr val="9AAE04"/>
              </a:buClr>
              <a:buFont typeface="+mj-lt"/>
              <a:buAutoNum type="arabicPeriod"/>
              <a:defRPr sz="1800" b="1" baseline="0">
                <a:solidFill>
                  <a:srgbClr val="505050"/>
                </a:solidFill>
                <a:latin typeface="Arial" pitchFamily="34" charset="0"/>
                <a:cs typeface="Arial" pitchFamily="34" charset="0"/>
              </a:defRPr>
            </a:lvl1pPr>
            <a:lvl2pPr marL="625475" indent="-168275">
              <a:buClr>
                <a:srgbClr val="9AAE04"/>
              </a:buClr>
              <a:buFont typeface="+mj-lt"/>
              <a:buAutoNum type="romanLcPeriod"/>
              <a:defRPr sz="1400" baseline="0">
                <a:solidFill>
                  <a:srgbClr val="505050"/>
                </a:solidFill>
                <a:latin typeface="Arial" pitchFamily="34" charset="0"/>
                <a:cs typeface="Arial" pitchFamily="34" charset="0"/>
              </a:defRPr>
            </a:lvl2pPr>
            <a:lvl3pPr marL="1077913" indent="-163513">
              <a:buClr>
                <a:srgbClr val="9AAE04"/>
              </a:buClr>
              <a:defRPr sz="1200" baseline="0">
                <a:solidFill>
                  <a:srgbClr val="505050"/>
                </a:solidFill>
                <a:latin typeface="Arial" pitchFamily="34" charset="0"/>
                <a:cs typeface="Arial" pitchFamily="34" charset="0"/>
              </a:defRPr>
            </a:lvl3pPr>
            <a:lvl4pPr marL="1371600" indent="0">
              <a:buNone/>
              <a:defRPr>
                <a:latin typeface="Arial" pitchFamily="34" charset="0"/>
                <a:cs typeface="Arial" pitchFamily="34" charset="0"/>
              </a:defRPr>
            </a:lvl4pPr>
            <a:lvl5pPr marL="1828800" indent="0">
              <a:buNone/>
              <a:defRPr>
                <a:latin typeface="Arial" pitchFamily="34" charset="0"/>
                <a:cs typeface="Arial" pitchFamily="34" charset="0"/>
              </a:defRPr>
            </a:lvl5pPr>
          </a:lstStyle>
          <a:p>
            <a:pPr lvl="0"/>
            <a:r>
              <a:rPr lang="es-ES" dirty="0" err="1"/>
              <a:t>arial</a:t>
            </a:r>
            <a:r>
              <a:rPr lang="es-ES" dirty="0"/>
              <a:t> </a:t>
            </a:r>
            <a:r>
              <a:rPr lang="es-ES" dirty="0" err="1"/>
              <a:t>bold</a:t>
            </a:r>
            <a:r>
              <a:rPr lang="es-ES" dirty="0"/>
              <a:t> 18, gris oscuro</a:t>
            </a:r>
          </a:p>
          <a:p>
            <a:pPr lvl="1"/>
            <a:r>
              <a:rPr lang="es-ES" dirty="0" err="1"/>
              <a:t>arial</a:t>
            </a:r>
            <a:r>
              <a:rPr lang="es-ES" dirty="0"/>
              <a:t> 14, gris oscuro</a:t>
            </a:r>
          </a:p>
          <a:p>
            <a:pPr lvl="1"/>
            <a:r>
              <a:rPr lang="es-ES" dirty="0" err="1"/>
              <a:t>arial</a:t>
            </a:r>
            <a:r>
              <a:rPr lang="es-ES" dirty="0"/>
              <a:t> 14, gris oscuro</a:t>
            </a:r>
          </a:p>
          <a:p>
            <a:pPr lvl="2"/>
            <a:r>
              <a:rPr lang="es-ES" dirty="0" err="1"/>
              <a:t>arial</a:t>
            </a:r>
            <a:r>
              <a:rPr lang="es-ES" dirty="0"/>
              <a:t> 12, gris oscuro</a:t>
            </a:r>
          </a:p>
          <a:p>
            <a:pPr lvl="0"/>
            <a:r>
              <a:rPr lang="es-ES" dirty="0" err="1"/>
              <a:t>arial</a:t>
            </a:r>
            <a:r>
              <a:rPr lang="es-ES" dirty="0"/>
              <a:t> </a:t>
            </a:r>
            <a:r>
              <a:rPr lang="es-ES" dirty="0" err="1"/>
              <a:t>bold</a:t>
            </a:r>
            <a:r>
              <a:rPr lang="es-ES" dirty="0"/>
              <a:t> 18, gris oscuro</a:t>
            </a:r>
          </a:p>
          <a:p>
            <a:pPr lvl="0"/>
            <a:r>
              <a:rPr lang="es-ES" dirty="0" err="1"/>
              <a:t>arial</a:t>
            </a:r>
            <a:r>
              <a:rPr lang="es-ES" dirty="0"/>
              <a:t> </a:t>
            </a:r>
            <a:r>
              <a:rPr lang="es-ES" dirty="0" err="1"/>
              <a:t>bold</a:t>
            </a:r>
            <a:r>
              <a:rPr lang="es-ES" dirty="0"/>
              <a:t> 18, gris oscuro</a:t>
            </a:r>
          </a:p>
          <a:p>
            <a:pPr lvl="0"/>
            <a:r>
              <a:rPr lang="es-ES" dirty="0" err="1"/>
              <a:t>arial</a:t>
            </a:r>
            <a:r>
              <a:rPr lang="es-ES" dirty="0"/>
              <a:t> </a:t>
            </a:r>
            <a:r>
              <a:rPr lang="es-ES" dirty="0" err="1"/>
              <a:t>bold</a:t>
            </a:r>
            <a:r>
              <a:rPr lang="es-ES" dirty="0"/>
              <a:t> 18, gris oscuro</a:t>
            </a:r>
          </a:p>
        </p:txBody>
      </p:sp>
      <p:sp>
        <p:nvSpPr>
          <p:cNvPr id="19" name="Shape 68"/>
          <p:cNvSpPr/>
          <p:nvPr/>
        </p:nvSpPr>
        <p:spPr>
          <a:xfrm flipV="1">
            <a:off x="3400265" y="1285797"/>
            <a:ext cx="0" cy="5509782"/>
          </a:xfrm>
          <a:prstGeom prst="line">
            <a:avLst/>
          </a:prstGeom>
          <a:ln w="12700" cap="rnd">
            <a:solidFill>
              <a:srgbClr val="B5B5B5"/>
            </a:solidFill>
            <a:custDash>
              <a:ds d="100000" sp="200000"/>
            </a:custDash>
            <a:round/>
          </a:ln>
        </p:spPr>
        <p:txBody>
          <a:bodyPr lIns="0" tIns="0" rIns="0" bIns="0"/>
          <a:lstStyle/>
          <a:p>
            <a:pPr lvl="0" defTabSz="457200"/>
            <a:endParaRPr sz="1200">
              <a:latin typeface="Helvetica"/>
              <a:ea typeface="Helvetica"/>
              <a:cs typeface="Helvetica"/>
            </a:endParaRPr>
          </a:p>
        </p:txBody>
      </p:sp>
      <p:sp>
        <p:nvSpPr>
          <p:cNvPr id="27" name="Shape 75"/>
          <p:cNvSpPr/>
          <p:nvPr/>
        </p:nvSpPr>
        <p:spPr>
          <a:xfrm flipV="1">
            <a:off x="-91437" y="1285797"/>
            <a:ext cx="5287064" cy="0"/>
          </a:xfrm>
          <a:prstGeom prst="line">
            <a:avLst/>
          </a:prstGeom>
          <a:ln w="12700" cap="rnd">
            <a:solidFill>
              <a:srgbClr val="B5B5B5"/>
            </a:solidFill>
            <a:custDash>
              <a:ds d="100000" sp="200000"/>
            </a:custDash>
            <a:round/>
          </a:ln>
        </p:spPr>
        <p:txBody>
          <a:bodyPr lIns="0" tIns="0" rIns="0" bIns="0"/>
          <a:lstStyle/>
          <a:p>
            <a:pPr lvl="0" algn="l" defTabSz="457200">
              <a:defRPr sz="1200">
                <a:latin typeface="Helvetica"/>
                <a:ea typeface="Helvetica"/>
                <a:cs typeface="Helvetica"/>
                <a:sym typeface="Helvetica"/>
              </a:defRPr>
            </a:pPr>
            <a:endParaRPr sz="1200" dirty="0"/>
          </a:p>
        </p:txBody>
      </p:sp>
      <p:sp>
        <p:nvSpPr>
          <p:cNvPr id="28" name="Shape 76"/>
          <p:cNvSpPr/>
          <p:nvPr/>
        </p:nvSpPr>
        <p:spPr>
          <a:xfrm flipV="1">
            <a:off x="8703683" y="0"/>
            <a:ext cx="0" cy="1707436"/>
          </a:xfrm>
          <a:prstGeom prst="line">
            <a:avLst/>
          </a:prstGeom>
          <a:ln w="12700" cap="rnd">
            <a:solidFill>
              <a:srgbClr val="B5B5B5"/>
            </a:solidFill>
            <a:custDash>
              <a:ds d="100000" sp="200000"/>
            </a:custDash>
            <a:round/>
          </a:ln>
        </p:spPr>
        <p:txBody>
          <a:bodyPr lIns="0" tIns="0" rIns="0" bIns="0"/>
          <a:lstStyle/>
          <a:p>
            <a:pPr lvl="0" defTabSz="457200"/>
            <a:endParaRPr sz="1200">
              <a:latin typeface="Helvetica"/>
              <a:ea typeface="Helvetica"/>
              <a:cs typeface="Helvetica"/>
            </a:endParaRPr>
          </a:p>
        </p:txBody>
      </p:sp>
      <p:sp>
        <p:nvSpPr>
          <p:cNvPr id="29" name="Shape 77"/>
          <p:cNvSpPr/>
          <p:nvPr/>
        </p:nvSpPr>
        <p:spPr>
          <a:xfrm flipH="1" flipV="1">
            <a:off x="5195629" y="1707436"/>
            <a:ext cx="6996369" cy="0"/>
          </a:xfrm>
          <a:prstGeom prst="line">
            <a:avLst/>
          </a:prstGeom>
          <a:ln w="12700" cap="rnd">
            <a:solidFill>
              <a:srgbClr val="B5B5B5"/>
            </a:solidFill>
            <a:custDash>
              <a:ds d="100000" sp="200000"/>
            </a:custDash>
            <a:round/>
          </a:ln>
        </p:spPr>
        <p:txBody>
          <a:bodyPr lIns="0" tIns="0" rIns="0" bIns="0"/>
          <a:lstStyle/>
          <a:p>
            <a:pPr lvl="0" defTabSz="457200"/>
            <a:endParaRPr sz="1200">
              <a:latin typeface="Helvetica"/>
              <a:ea typeface="Helvetica"/>
              <a:cs typeface="Helvetica"/>
            </a:endParaRPr>
          </a:p>
        </p:txBody>
      </p:sp>
      <p:sp>
        <p:nvSpPr>
          <p:cNvPr id="4" name="3 Título"/>
          <p:cNvSpPr>
            <a:spLocks noGrp="1"/>
          </p:cNvSpPr>
          <p:nvPr>
            <p:ph type="title" hasCustomPrompt="1"/>
          </p:nvPr>
        </p:nvSpPr>
        <p:spPr>
          <a:xfrm>
            <a:off x="806856" y="2204864"/>
            <a:ext cx="1824203" cy="562074"/>
          </a:xfrm>
        </p:spPr>
        <p:txBody>
          <a:bodyPr anchor="t" anchorCtr="0">
            <a:normAutofit/>
          </a:bodyPr>
          <a:lstStyle>
            <a:lvl1pPr algn="l">
              <a:defRPr sz="2200" b="1" baseline="0">
                <a:solidFill>
                  <a:schemeClr val="bg1"/>
                </a:solidFill>
                <a:latin typeface="Arial" pitchFamily="34" charset="0"/>
                <a:cs typeface="Arial" pitchFamily="34" charset="0"/>
              </a:defRPr>
            </a:lvl1pPr>
          </a:lstStyle>
          <a:p>
            <a:r>
              <a:rPr lang="es-ES" dirty="0"/>
              <a:t>INDICE</a:t>
            </a:r>
          </a:p>
        </p:txBody>
      </p:sp>
      <p:sp>
        <p:nvSpPr>
          <p:cNvPr id="32" name="Shape 76"/>
          <p:cNvSpPr/>
          <p:nvPr userDrawn="1"/>
        </p:nvSpPr>
        <p:spPr>
          <a:xfrm flipV="1">
            <a:off x="5195628" y="0"/>
            <a:ext cx="0" cy="1707436"/>
          </a:xfrm>
          <a:prstGeom prst="line">
            <a:avLst/>
          </a:prstGeom>
          <a:ln w="12700" cap="rnd">
            <a:solidFill>
              <a:srgbClr val="B5B5B5"/>
            </a:solidFill>
            <a:custDash>
              <a:ds d="100000" sp="200000"/>
            </a:custDash>
            <a:round/>
          </a:ln>
        </p:spPr>
        <p:txBody>
          <a:bodyPr lIns="0" tIns="0" rIns="0" bIns="0"/>
          <a:lstStyle/>
          <a:p>
            <a:pPr lvl="0" defTabSz="457200"/>
            <a:endParaRPr sz="1200">
              <a:latin typeface="Helvetica"/>
              <a:ea typeface="Helvetica"/>
              <a:cs typeface="Helvetica"/>
            </a:endParaRPr>
          </a:p>
        </p:txBody>
      </p:sp>
    </p:spTree>
    <p:extLst>
      <p:ext uri="{BB962C8B-B14F-4D97-AF65-F5344CB8AC3E}">
        <p14:creationId xmlns:p14="http://schemas.microsoft.com/office/powerpoint/2010/main" val="276978376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6_Título y objetos">
    <p:spTree>
      <p:nvGrpSpPr>
        <p:cNvPr id="1" name=""/>
        <p:cNvGrpSpPr/>
        <p:nvPr/>
      </p:nvGrpSpPr>
      <p:grpSpPr>
        <a:xfrm>
          <a:off x="0" y="0"/>
          <a:ext cx="0" cy="0"/>
          <a:chOff x="0" y="0"/>
          <a:chExt cx="0" cy="0"/>
        </a:xfrm>
      </p:grpSpPr>
      <p:pic>
        <p:nvPicPr>
          <p:cNvPr id="13" name="shutterstock_85780294.jpg"/>
          <p:cNvPicPr/>
          <p:nvPr userDrawn="1"/>
        </p:nvPicPr>
        <p:blipFill rotWithShape="1">
          <a:blip r:embed="rId2" cstate="screen">
            <a:extLst>
              <a:ext uri="{28A0092B-C50C-407E-A947-70E740481C1C}">
                <a14:useLocalDpi xmlns:a14="http://schemas.microsoft.com/office/drawing/2010/main" val="0"/>
              </a:ext>
            </a:extLst>
          </a:blip>
          <a:srcRect/>
          <a:stretch/>
        </p:blipFill>
        <p:spPr>
          <a:xfrm flipH="1">
            <a:off x="-1" y="1286522"/>
            <a:ext cx="3384000" cy="5562000"/>
          </a:xfrm>
          <a:prstGeom prst="rect">
            <a:avLst/>
          </a:prstGeom>
          <a:ln w="12700">
            <a:miter lim="400000"/>
          </a:ln>
        </p:spPr>
      </p:pic>
      <p:pic>
        <p:nvPicPr>
          <p:cNvPr id="14" name="13 Imagen"/>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8976322" y="441011"/>
            <a:ext cx="2806135" cy="1168088"/>
          </a:xfrm>
          <a:prstGeom prst="rect">
            <a:avLst/>
          </a:prstGeom>
        </p:spPr>
      </p:pic>
      <p:sp>
        <p:nvSpPr>
          <p:cNvPr id="20" name="19 Marcador de número de diapositiva"/>
          <p:cNvSpPr>
            <a:spLocks noGrp="1"/>
          </p:cNvSpPr>
          <p:nvPr>
            <p:ph type="sldNum" sz="quarter" idx="12"/>
          </p:nvPr>
        </p:nvSpPr>
        <p:spPr/>
        <p:txBody>
          <a:bodyPr/>
          <a:lstStyle/>
          <a:p>
            <a:fld id="{E60061AB-E3E3-4B82-98B1-945D99ABF5FB}" type="slidenum">
              <a:rPr lang="es-ES" smtClean="0"/>
              <a:t>‹Nº›</a:t>
            </a:fld>
            <a:endParaRPr lang="es-ES"/>
          </a:p>
        </p:txBody>
      </p:sp>
      <p:sp>
        <p:nvSpPr>
          <p:cNvPr id="22" name="21 Marcador de texto"/>
          <p:cNvSpPr>
            <a:spLocks noGrp="1"/>
          </p:cNvSpPr>
          <p:nvPr>
            <p:ph type="body" sz="quarter" idx="13" hasCustomPrompt="1"/>
          </p:nvPr>
        </p:nvSpPr>
        <p:spPr>
          <a:xfrm>
            <a:off x="3983765" y="2780928"/>
            <a:ext cx="7488832" cy="2376264"/>
          </a:xfrm>
        </p:spPr>
        <p:txBody>
          <a:bodyPr/>
          <a:lstStyle>
            <a:lvl1pPr marL="271463" indent="-271463">
              <a:buClr>
                <a:srgbClr val="9AAE04"/>
              </a:buClr>
              <a:buFont typeface="+mj-lt"/>
              <a:buAutoNum type="arabicPeriod"/>
              <a:defRPr sz="1800" b="1" baseline="0">
                <a:solidFill>
                  <a:srgbClr val="505050"/>
                </a:solidFill>
                <a:latin typeface="Arial" pitchFamily="34" charset="0"/>
                <a:cs typeface="Arial" pitchFamily="34" charset="0"/>
              </a:defRPr>
            </a:lvl1pPr>
            <a:lvl2pPr marL="625475" indent="-168275">
              <a:buClr>
                <a:srgbClr val="9AAE04"/>
              </a:buClr>
              <a:buFont typeface="+mj-lt"/>
              <a:buAutoNum type="romanLcPeriod"/>
              <a:defRPr sz="1400" baseline="0">
                <a:solidFill>
                  <a:srgbClr val="505050"/>
                </a:solidFill>
                <a:latin typeface="Arial" pitchFamily="34" charset="0"/>
                <a:cs typeface="Arial" pitchFamily="34" charset="0"/>
              </a:defRPr>
            </a:lvl2pPr>
            <a:lvl3pPr marL="1077913" indent="-163513">
              <a:buClr>
                <a:srgbClr val="9AAE04"/>
              </a:buClr>
              <a:defRPr sz="1200" baseline="0">
                <a:solidFill>
                  <a:srgbClr val="505050"/>
                </a:solidFill>
                <a:latin typeface="Arial" pitchFamily="34" charset="0"/>
                <a:cs typeface="Arial" pitchFamily="34" charset="0"/>
              </a:defRPr>
            </a:lvl3pPr>
            <a:lvl4pPr marL="1371600" indent="0">
              <a:buNone/>
              <a:defRPr>
                <a:latin typeface="Arial" pitchFamily="34" charset="0"/>
                <a:cs typeface="Arial" pitchFamily="34" charset="0"/>
              </a:defRPr>
            </a:lvl4pPr>
            <a:lvl5pPr marL="1828800" indent="0">
              <a:buNone/>
              <a:defRPr>
                <a:latin typeface="Arial" pitchFamily="34" charset="0"/>
                <a:cs typeface="Arial" pitchFamily="34" charset="0"/>
              </a:defRPr>
            </a:lvl5pPr>
          </a:lstStyle>
          <a:p>
            <a:pPr lvl="0"/>
            <a:r>
              <a:rPr lang="es-ES" dirty="0" err="1"/>
              <a:t>arial</a:t>
            </a:r>
            <a:r>
              <a:rPr lang="es-ES" dirty="0"/>
              <a:t> </a:t>
            </a:r>
            <a:r>
              <a:rPr lang="es-ES" dirty="0" err="1"/>
              <a:t>bold</a:t>
            </a:r>
            <a:r>
              <a:rPr lang="es-ES" dirty="0"/>
              <a:t> 18, gris oscuro</a:t>
            </a:r>
          </a:p>
          <a:p>
            <a:pPr lvl="1"/>
            <a:r>
              <a:rPr lang="es-ES" dirty="0" err="1"/>
              <a:t>arial</a:t>
            </a:r>
            <a:r>
              <a:rPr lang="es-ES" dirty="0"/>
              <a:t> 14, gris oscuro</a:t>
            </a:r>
          </a:p>
          <a:p>
            <a:pPr lvl="1"/>
            <a:r>
              <a:rPr lang="es-ES" dirty="0" err="1"/>
              <a:t>arial</a:t>
            </a:r>
            <a:r>
              <a:rPr lang="es-ES" dirty="0"/>
              <a:t> 14, gris oscuro</a:t>
            </a:r>
          </a:p>
          <a:p>
            <a:pPr lvl="2"/>
            <a:r>
              <a:rPr lang="es-ES" dirty="0" err="1"/>
              <a:t>arial</a:t>
            </a:r>
            <a:r>
              <a:rPr lang="es-ES" dirty="0"/>
              <a:t> 12, gris oscuro</a:t>
            </a:r>
          </a:p>
          <a:p>
            <a:pPr lvl="0"/>
            <a:r>
              <a:rPr lang="es-ES" dirty="0" err="1"/>
              <a:t>arial</a:t>
            </a:r>
            <a:r>
              <a:rPr lang="es-ES" dirty="0"/>
              <a:t> </a:t>
            </a:r>
            <a:r>
              <a:rPr lang="es-ES" dirty="0" err="1"/>
              <a:t>bold</a:t>
            </a:r>
            <a:r>
              <a:rPr lang="es-ES" dirty="0"/>
              <a:t> 18, gris oscuro</a:t>
            </a:r>
          </a:p>
          <a:p>
            <a:pPr lvl="0"/>
            <a:r>
              <a:rPr lang="es-ES" dirty="0" err="1"/>
              <a:t>arial</a:t>
            </a:r>
            <a:r>
              <a:rPr lang="es-ES" dirty="0"/>
              <a:t> </a:t>
            </a:r>
            <a:r>
              <a:rPr lang="es-ES" dirty="0" err="1"/>
              <a:t>bold</a:t>
            </a:r>
            <a:r>
              <a:rPr lang="es-ES" dirty="0"/>
              <a:t> 18, gris oscuro</a:t>
            </a:r>
          </a:p>
          <a:p>
            <a:pPr lvl="0"/>
            <a:r>
              <a:rPr lang="es-ES" dirty="0" err="1"/>
              <a:t>arial</a:t>
            </a:r>
            <a:r>
              <a:rPr lang="es-ES" dirty="0"/>
              <a:t> </a:t>
            </a:r>
            <a:r>
              <a:rPr lang="es-ES" dirty="0" err="1"/>
              <a:t>bold</a:t>
            </a:r>
            <a:r>
              <a:rPr lang="es-ES" dirty="0"/>
              <a:t> 18, gris oscuro</a:t>
            </a:r>
          </a:p>
        </p:txBody>
      </p:sp>
      <p:sp>
        <p:nvSpPr>
          <p:cNvPr id="19" name="Shape 68"/>
          <p:cNvSpPr/>
          <p:nvPr/>
        </p:nvSpPr>
        <p:spPr>
          <a:xfrm flipV="1">
            <a:off x="3400265" y="1285797"/>
            <a:ext cx="0" cy="5509782"/>
          </a:xfrm>
          <a:prstGeom prst="line">
            <a:avLst/>
          </a:prstGeom>
          <a:ln w="12700" cap="rnd">
            <a:solidFill>
              <a:srgbClr val="B5B5B5"/>
            </a:solidFill>
            <a:custDash>
              <a:ds d="100000" sp="200000"/>
            </a:custDash>
            <a:round/>
          </a:ln>
        </p:spPr>
        <p:txBody>
          <a:bodyPr lIns="0" tIns="0" rIns="0" bIns="0"/>
          <a:lstStyle/>
          <a:p>
            <a:pPr lvl="0" defTabSz="457200"/>
            <a:endParaRPr sz="1200">
              <a:latin typeface="Helvetica"/>
              <a:ea typeface="Helvetica"/>
              <a:cs typeface="Helvetica"/>
            </a:endParaRPr>
          </a:p>
        </p:txBody>
      </p:sp>
      <p:sp>
        <p:nvSpPr>
          <p:cNvPr id="27" name="Shape 75"/>
          <p:cNvSpPr/>
          <p:nvPr/>
        </p:nvSpPr>
        <p:spPr>
          <a:xfrm flipV="1">
            <a:off x="-91437" y="1285797"/>
            <a:ext cx="5287064" cy="0"/>
          </a:xfrm>
          <a:prstGeom prst="line">
            <a:avLst/>
          </a:prstGeom>
          <a:ln w="12700" cap="rnd">
            <a:solidFill>
              <a:srgbClr val="B5B5B5"/>
            </a:solidFill>
            <a:custDash>
              <a:ds d="100000" sp="200000"/>
            </a:custDash>
            <a:round/>
          </a:ln>
        </p:spPr>
        <p:txBody>
          <a:bodyPr lIns="0" tIns="0" rIns="0" bIns="0"/>
          <a:lstStyle/>
          <a:p>
            <a:pPr lvl="0" algn="l" defTabSz="457200">
              <a:defRPr sz="1200">
                <a:latin typeface="Helvetica"/>
                <a:ea typeface="Helvetica"/>
                <a:cs typeface="Helvetica"/>
                <a:sym typeface="Helvetica"/>
              </a:defRPr>
            </a:pPr>
            <a:endParaRPr sz="1200" dirty="0"/>
          </a:p>
        </p:txBody>
      </p:sp>
      <p:sp>
        <p:nvSpPr>
          <p:cNvPr id="28" name="Shape 76"/>
          <p:cNvSpPr/>
          <p:nvPr/>
        </p:nvSpPr>
        <p:spPr>
          <a:xfrm flipV="1">
            <a:off x="8703683" y="0"/>
            <a:ext cx="0" cy="1707436"/>
          </a:xfrm>
          <a:prstGeom prst="line">
            <a:avLst/>
          </a:prstGeom>
          <a:ln w="12700" cap="rnd">
            <a:solidFill>
              <a:srgbClr val="B5B5B5"/>
            </a:solidFill>
            <a:custDash>
              <a:ds d="100000" sp="200000"/>
            </a:custDash>
            <a:round/>
          </a:ln>
        </p:spPr>
        <p:txBody>
          <a:bodyPr lIns="0" tIns="0" rIns="0" bIns="0"/>
          <a:lstStyle/>
          <a:p>
            <a:pPr lvl="0" defTabSz="457200"/>
            <a:endParaRPr sz="1200">
              <a:latin typeface="Helvetica"/>
              <a:ea typeface="Helvetica"/>
              <a:cs typeface="Helvetica"/>
            </a:endParaRPr>
          </a:p>
        </p:txBody>
      </p:sp>
      <p:sp>
        <p:nvSpPr>
          <p:cNvPr id="29" name="Shape 77"/>
          <p:cNvSpPr/>
          <p:nvPr/>
        </p:nvSpPr>
        <p:spPr>
          <a:xfrm flipH="1" flipV="1">
            <a:off x="5195629" y="1707436"/>
            <a:ext cx="6996369" cy="0"/>
          </a:xfrm>
          <a:prstGeom prst="line">
            <a:avLst/>
          </a:prstGeom>
          <a:ln w="12700" cap="rnd">
            <a:solidFill>
              <a:srgbClr val="B5B5B5"/>
            </a:solidFill>
            <a:custDash>
              <a:ds d="100000" sp="200000"/>
            </a:custDash>
            <a:round/>
          </a:ln>
        </p:spPr>
        <p:txBody>
          <a:bodyPr lIns="0" tIns="0" rIns="0" bIns="0"/>
          <a:lstStyle/>
          <a:p>
            <a:pPr lvl="0" defTabSz="457200"/>
            <a:endParaRPr sz="1200">
              <a:latin typeface="Helvetica"/>
              <a:ea typeface="Helvetica"/>
              <a:cs typeface="Helvetica"/>
            </a:endParaRPr>
          </a:p>
        </p:txBody>
      </p:sp>
      <p:sp>
        <p:nvSpPr>
          <p:cNvPr id="4" name="3 Título"/>
          <p:cNvSpPr>
            <a:spLocks noGrp="1"/>
          </p:cNvSpPr>
          <p:nvPr>
            <p:ph type="title" hasCustomPrompt="1"/>
          </p:nvPr>
        </p:nvSpPr>
        <p:spPr>
          <a:xfrm>
            <a:off x="806856" y="2204864"/>
            <a:ext cx="1824203" cy="562074"/>
          </a:xfrm>
        </p:spPr>
        <p:txBody>
          <a:bodyPr anchor="t" anchorCtr="0">
            <a:normAutofit/>
          </a:bodyPr>
          <a:lstStyle>
            <a:lvl1pPr algn="l">
              <a:defRPr sz="2200" b="1" baseline="0">
                <a:solidFill>
                  <a:schemeClr val="bg1"/>
                </a:solidFill>
                <a:latin typeface="Arial" pitchFamily="34" charset="0"/>
                <a:cs typeface="Arial" pitchFamily="34" charset="0"/>
              </a:defRPr>
            </a:lvl1pPr>
          </a:lstStyle>
          <a:p>
            <a:r>
              <a:rPr lang="es-ES" dirty="0"/>
              <a:t>INDICE</a:t>
            </a:r>
          </a:p>
        </p:txBody>
      </p:sp>
      <p:sp>
        <p:nvSpPr>
          <p:cNvPr id="32" name="Shape 76"/>
          <p:cNvSpPr/>
          <p:nvPr userDrawn="1"/>
        </p:nvSpPr>
        <p:spPr>
          <a:xfrm flipV="1">
            <a:off x="5195628" y="0"/>
            <a:ext cx="0" cy="1707436"/>
          </a:xfrm>
          <a:prstGeom prst="line">
            <a:avLst/>
          </a:prstGeom>
          <a:ln w="12700" cap="rnd">
            <a:solidFill>
              <a:srgbClr val="B5B5B5"/>
            </a:solidFill>
            <a:custDash>
              <a:ds d="100000" sp="200000"/>
            </a:custDash>
            <a:round/>
          </a:ln>
        </p:spPr>
        <p:txBody>
          <a:bodyPr lIns="0" tIns="0" rIns="0" bIns="0"/>
          <a:lstStyle/>
          <a:p>
            <a:pPr lvl="0" defTabSz="457200"/>
            <a:endParaRPr sz="1200">
              <a:latin typeface="Helvetica"/>
              <a:ea typeface="Helvetica"/>
              <a:cs typeface="Helvetica"/>
            </a:endParaRPr>
          </a:p>
        </p:txBody>
      </p:sp>
    </p:spTree>
    <p:extLst>
      <p:ext uri="{BB962C8B-B14F-4D97-AF65-F5344CB8AC3E}">
        <p14:creationId xmlns:p14="http://schemas.microsoft.com/office/powerpoint/2010/main" val="127779585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7_Título y objetos">
    <p:spTree>
      <p:nvGrpSpPr>
        <p:cNvPr id="1" name=""/>
        <p:cNvGrpSpPr/>
        <p:nvPr/>
      </p:nvGrpSpPr>
      <p:grpSpPr>
        <a:xfrm>
          <a:off x="0" y="0"/>
          <a:ext cx="0" cy="0"/>
          <a:chOff x="0" y="0"/>
          <a:chExt cx="0" cy="0"/>
        </a:xfrm>
      </p:grpSpPr>
      <p:pic>
        <p:nvPicPr>
          <p:cNvPr id="12" name="shutterstock_139200059.jpg"/>
          <p:cNvPicPr/>
          <p:nvPr userDrawn="1"/>
        </p:nvPicPr>
        <p:blipFill rotWithShape="1">
          <a:blip r:embed="rId2" cstate="screen">
            <a:extLst>
              <a:ext uri="{28A0092B-C50C-407E-A947-70E740481C1C}">
                <a14:useLocalDpi xmlns:a14="http://schemas.microsoft.com/office/drawing/2010/main" val="0"/>
              </a:ext>
            </a:extLst>
          </a:blip>
          <a:srcRect/>
          <a:stretch/>
        </p:blipFill>
        <p:spPr>
          <a:xfrm flipH="1">
            <a:off x="0" y="1296000"/>
            <a:ext cx="3393600" cy="5562000"/>
          </a:xfrm>
          <a:prstGeom prst="rect">
            <a:avLst/>
          </a:prstGeom>
          <a:ln w="12700">
            <a:miter lim="400000"/>
          </a:ln>
        </p:spPr>
      </p:pic>
      <p:pic>
        <p:nvPicPr>
          <p:cNvPr id="14" name="13 Imagen"/>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8976322" y="441011"/>
            <a:ext cx="2806135" cy="1168088"/>
          </a:xfrm>
          <a:prstGeom prst="rect">
            <a:avLst/>
          </a:prstGeom>
        </p:spPr>
      </p:pic>
      <p:sp>
        <p:nvSpPr>
          <p:cNvPr id="20" name="19 Marcador de número de diapositiva"/>
          <p:cNvSpPr>
            <a:spLocks noGrp="1"/>
          </p:cNvSpPr>
          <p:nvPr>
            <p:ph type="sldNum" sz="quarter" idx="12"/>
          </p:nvPr>
        </p:nvSpPr>
        <p:spPr/>
        <p:txBody>
          <a:bodyPr/>
          <a:lstStyle/>
          <a:p>
            <a:fld id="{E60061AB-E3E3-4B82-98B1-945D99ABF5FB}" type="slidenum">
              <a:rPr lang="es-ES" smtClean="0"/>
              <a:t>‹Nº›</a:t>
            </a:fld>
            <a:endParaRPr lang="es-ES"/>
          </a:p>
        </p:txBody>
      </p:sp>
      <p:sp>
        <p:nvSpPr>
          <p:cNvPr id="22" name="21 Marcador de texto"/>
          <p:cNvSpPr>
            <a:spLocks noGrp="1"/>
          </p:cNvSpPr>
          <p:nvPr>
            <p:ph type="body" sz="quarter" idx="13" hasCustomPrompt="1"/>
          </p:nvPr>
        </p:nvSpPr>
        <p:spPr>
          <a:xfrm>
            <a:off x="3983765" y="2780928"/>
            <a:ext cx="7488832" cy="2376264"/>
          </a:xfrm>
        </p:spPr>
        <p:txBody>
          <a:bodyPr/>
          <a:lstStyle>
            <a:lvl1pPr marL="271463" indent="-271463">
              <a:buClr>
                <a:srgbClr val="9AAE04"/>
              </a:buClr>
              <a:buFont typeface="+mj-lt"/>
              <a:buAutoNum type="arabicPeriod"/>
              <a:defRPr sz="1800" b="1" baseline="0">
                <a:solidFill>
                  <a:srgbClr val="505050"/>
                </a:solidFill>
                <a:latin typeface="Arial" pitchFamily="34" charset="0"/>
                <a:cs typeface="Arial" pitchFamily="34" charset="0"/>
              </a:defRPr>
            </a:lvl1pPr>
            <a:lvl2pPr marL="625475" indent="-168275">
              <a:buClr>
                <a:srgbClr val="9AAE04"/>
              </a:buClr>
              <a:buFont typeface="+mj-lt"/>
              <a:buAutoNum type="romanLcPeriod"/>
              <a:defRPr sz="1400" baseline="0">
                <a:solidFill>
                  <a:srgbClr val="505050"/>
                </a:solidFill>
                <a:latin typeface="Arial" pitchFamily="34" charset="0"/>
                <a:cs typeface="Arial" pitchFamily="34" charset="0"/>
              </a:defRPr>
            </a:lvl2pPr>
            <a:lvl3pPr marL="1077913" indent="-163513">
              <a:buClr>
                <a:srgbClr val="9AAE04"/>
              </a:buClr>
              <a:defRPr sz="1200" baseline="0">
                <a:solidFill>
                  <a:srgbClr val="505050"/>
                </a:solidFill>
                <a:latin typeface="Arial" pitchFamily="34" charset="0"/>
                <a:cs typeface="Arial" pitchFamily="34" charset="0"/>
              </a:defRPr>
            </a:lvl3pPr>
            <a:lvl4pPr marL="1371600" indent="0">
              <a:buNone/>
              <a:defRPr>
                <a:latin typeface="Arial" pitchFamily="34" charset="0"/>
                <a:cs typeface="Arial" pitchFamily="34" charset="0"/>
              </a:defRPr>
            </a:lvl4pPr>
            <a:lvl5pPr marL="1828800" indent="0">
              <a:buNone/>
              <a:defRPr>
                <a:latin typeface="Arial" pitchFamily="34" charset="0"/>
                <a:cs typeface="Arial" pitchFamily="34" charset="0"/>
              </a:defRPr>
            </a:lvl5pPr>
          </a:lstStyle>
          <a:p>
            <a:pPr lvl="0"/>
            <a:r>
              <a:rPr lang="es-ES" dirty="0" err="1"/>
              <a:t>arial</a:t>
            </a:r>
            <a:r>
              <a:rPr lang="es-ES" dirty="0"/>
              <a:t> </a:t>
            </a:r>
            <a:r>
              <a:rPr lang="es-ES" dirty="0" err="1"/>
              <a:t>bold</a:t>
            </a:r>
            <a:r>
              <a:rPr lang="es-ES" dirty="0"/>
              <a:t> 18, gris oscuro</a:t>
            </a:r>
          </a:p>
          <a:p>
            <a:pPr lvl="1"/>
            <a:r>
              <a:rPr lang="es-ES" dirty="0" err="1"/>
              <a:t>arial</a:t>
            </a:r>
            <a:r>
              <a:rPr lang="es-ES" dirty="0"/>
              <a:t> 14, gris oscuro</a:t>
            </a:r>
          </a:p>
          <a:p>
            <a:pPr lvl="1"/>
            <a:r>
              <a:rPr lang="es-ES" dirty="0" err="1"/>
              <a:t>arial</a:t>
            </a:r>
            <a:r>
              <a:rPr lang="es-ES" dirty="0"/>
              <a:t> 14, gris oscuro</a:t>
            </a:r>
          </a:p>
          <a:p>
            <a:pPr lvl="2"/>
            <a:r>
              <a:rPr lang="es-ES" dirty="0" err="1"/>
              <a:t>arial</a:t>
            </a:r>
            <a:r>
              <a:rPr lang="es-ES" dirty="0"/>
              <a:t> 12, gris oscuro</a:t>
            </a:r>
          </a:p>
          <a:p>
            <a:pPr lvl="0"/>
            <a:r>
              <a:rPr lang="es-ES" dirty="0" err="1"/>
              <a:t>arial</a:t>
            </a:r>
            <a:r>
              <a:rPr lang="es-ES" dirty="0"/>
              <a:t> </a:t>
            </a:r>
            <a:r>
              <a:rPr lang="es-ES" dirty="0" err="1"/>
              <a:t>bold</a:t>
            </a:r>
            <a:r>
              <a:rPr lang="es-ES" dirty="0"/>
              <a:t> 18, gris oscuro</a:t>
            </a:r>
          </a:p>
          <a:p>
            <a:pPr lvl="0"/>
            <a:r>
              <a:rPr lang="es-ES" dirty="0" err="1"/>
              <a:t>arial</a:t>
            </a:r>
            <a:r>
              <a:rPr lang="es-ES" dirty="0"/>
              <a:t> </a:t>
            </a:r>
            <a:r>
              <a:rPr lang="es-ES" dirty="0" err="1"/>
              <a:t>bold</a:t>
            </a:r>
            <a:r>
              <a:rPr lang="es-ES" dirty="0"/>
              <a:t> 18, gris oscuro</a:t>
            </a:r>
          </a:p>
          <a:p>
            <a:pPr lvl="0"/>
            <a:r>
              <a:rPr lang="es-ES" dirty="0" err="1"/>
              <a:t>arial</a:t>
            </a:r>
            <a:r>
              <a:rPr lang="es-ES" dirty="0"/>
              <a:t> </a:t>
            </a:r>
            <a:r>
              <a:rPr lang="es-ES" dirty="0" err="1"/>
              <a:t>bold</a:t>
            </a:r>
            <a:r>
              <a:rPr lang="es-ES" dirty="0"/>
              <a:t> 18, gris oscuro</a:t>
            </a:r>
          </a:p>
        </p:txBody>
      </p:sp>
      <p:sp>
        <p:nvSpPr>
          <p:cNvPr id="19" name="Shape 68"/>
          <p:cNvSpPr/>
          <p:nvPr/>
        </p:nvSpPr>
        <p:spPr>
          <a:xfrm flipV="1">
            <a:off x="3400265" y="1285797"/>
            <a:ext cx="0" cy="5509782"/>
          </a:xfrm>
          <a:prstGeom prst="line">
            <a:avLst/>
          </a:prstGeom>
          <a:ln w="12700" cap="rnd">
            <a:solidFill>
              <a:srgbClr val="B5B5B5"/>
            </a:solidFill>
            <a:custDash>
              <a:ds d="100000" sp="200000"/>
            </a:custDash>
            <a:round/>
          </a:ln>
        </p:spPr>
        <p:txBody>
          <a:bodyPr lIns="0" tIns="0" rIns="0" bIns="0"/>
          <a:lstStyle/>
          <a:p>
            <a:pPr lvl="0" defTabSz="457200"/>
            <a:endParaRPr sz="1200">
              <a:latin typeface="Helvetica"/>
              <a:ea typeface="Helvetica"/>
              <a:cs typeface="Helvetica"/>
            </a:endParaRPr>
          </a:p>
        </p:txBody>
      </p:sp>
      <p:sp>
        <p:nvSpPr>
          <p:cNvPr id="27" name="Shape 75"/>
          <p:cNvSpPr/>
          <p:nvPr/>
        </p:nvSpPr>
        <p:spPr>
          <a:xfrm flipV="1">
            <a:off x="-91437" y="1285797"/>
            <a:ext cx="5287064" cy="0"/>
          </a:xfrm>
          <a:prstGeom prst="line">
            <a:avLst/>
          </a:prstGeom>
          <a:ln w="12700" cap="rnd">
            <a:solidFill>
              <a:srgbClr val="B5B5B5"/>
            </a:solidFill>
            <a:custDash>
              <a:ds d="100000" sp="200000"/>
            </a:custDash>
            <a:round/>
          </a:ln>
        </p:spPr>
        <p:txBody>
          <a:bodyPr lIns="0" tIns="0" rIns="0" bIns="0"/>
          <a:lstStyle/>
          <a:p>
            <a:pPr lvl="0" algn="l" defTabSz="457200">
              <a:defRPr sz="1200">
                <a:latin typeface="Helvetica"/>
                <a:ea typeface="Helvetica"/>
                <a:cs typeface="Helvetica"/>
                <a:sym typeface="Helvetica"/>
              </a:defRPr>
            </a:pPr>
            <a:endParaRPr sz="1200" dirty="0"/>
          </a:p>
        </p:txBody>
      </p:sp>
      <p:sp>
        <p:nvSpPr>
          <p:cNvPr id="28" name="Shape 76"/>
          <p:cNvSpPr/>
          <p:nvPr/>
        </p:nvSpPr>
        <p:spPr>
          <a:xfrm flipV="1">
            <a:off x="8703683" y="0"/>
            <a:ext cx="0" cy="1707436"/>
          </a:xfrm>
          <a:prstGeom prst="line">
            <a:avLst/>
          </a:prstGeom>
          <a:ln w="12700" cap="rnd">
            <a:solidFill>
              <a:srgbClr val="B5B5B5"/>
            </a:solidFill>
            <a:custDash>
              <a:ds d="100000" sp="200000"/>
            </a:custDash>
            <a:round/>
          </a:ln>
        </p:spPr>
        <p:txBody>
          <a:bodyPr lIns="0" tIns="0" rIns="0" bIns="0"/>
          <a:lstStyle/>
          <a:p>
            <a:pPr lvl="0" defTabSz="457200"/>
            <a:endParaRPr sz="1200">
              <a:latin typeface="Helvetica"/>
              <a:ea typeface="Helvetica"/>
              <a:cs typeface="Helvetica"/>
            </a:endParaRPr>
          </a:p>
        </p:txBody>
      </p:sp>
      <p:sp>
        <p:nvSpPr>
          <p:cNvPr id="29" name="Shape 77"/>
          <p:cNvSpPr/>
          <p:nvPr/>
        </p:nvSpPr>
        <p:spPr>
          <a:xfrm flipH="1" flipV="1">
            <a:off x="5195629" y="1707436"/>
            <a:ext cx="6996369" cy="0"/>
          </a:xfrm>
          <a:prstGeom prst="line">
            <a:avLst/>
          </a:prstGeom>
          <a:ln w="12700" cap="rnd">
            <a:solidFill>
              <a:srgbClr val="B5B5B5"/>
            </a:solidFill>
            <a:custDash>
              <a:ds d="100000" sp="200000"/>
            </a:custDash>
            <a:round/>
          </a:ln>
        </p:spPr>
        <p:txBody>
          <a:bodyPr lIns="0" tIns="0" rIns="0" bIns="0"/>
          <a:lstStyle/>
          <a:p>
            <a:pPr lvl="0" defTabSz="457200"/>
            <a:endParaRPr sz="1200">
              <a:latin typeface="Helvetica"/>
              <a:ea typeface="Helvetica"/>
              <a:cs typeface="Helvetica"/>
            </a:endParaRPr>
          </a:p>
        </p:txBody>
      </p:sp>
      <p:sp>
        <p:nvSpPr>
          <p:cNvPr id="4" name="3 Título"/>
          <p:cNvSpPr>
            <a:spLocks noGrp="1"/>
          </p:cNvSpPr>
          <p:nvPr>
            <p:ph type="title" hasCustomPrompt="1"/>
          </p:nvPr>
        </p:nvSpPr>
        <p:spPr>
          <a:xfrm>
            <a:off x="806856" y="2204864"/>
            <a:ext cx="1824203" cy="562074"/>
          </a:xfrm>
        </p:spPr>
        <p:txBody>
          <a:bodyPr anchor="t" anchorCtr="0">
            <a:normAutofit/>
          </a:bodyPr>
          <a:lstStyle>
            <a:lvl1pPr algn="l">
              <a:defRPr sz="2200" b="1" baseline="0">
                <a:solidFill>
                  <a:schemeClr val="bg1"/>
                </a:solidFill>
                <a:latin typeface="Arial" pitchFamily="34" charset="0"/>
                <a:cs typeface="Arial" pitchFamily="34" charset="0"/>
              </a:defRPr>
            </a:lvl1pPr>
          </a:lstStyle>
          <a:p>
            <a:r>
              <a:rPr lang="es-ES" dirty="0"/>
              <a:t>INDICE</a:t>
            </a:r>
          </a:p>
        </p:txBody>
      </p:sp>
      <p:sp>
        <p:nvSpPr>
          <p:cNvPr id="32" name="Shape 76"/>
          <p:cNvSpPr/>
          <p:nvPr userDrawn="1"/>
        </p:nvSpPr>
        <p:spPr>
          <a:xfrm flipV="1">
            <a:off x="5195628" y="0"/>
            <a:ext cx="0" cy="1707436"/>
          </a:xfrm>
          <a:prstGeom prst="line">
            <a:avLst/>
          </a:prstGeom>
          <a:ln w="12700" cap="rnd">
            <a:solidFill>
              <a:srgbClr val="B5B5B5"/>
            </a:solidFill>
            <a:custDash>
              <a:ds d="100000" sp="200000"/>
            </a:custDash>
            <a:round/>
          </a:ln>
        </p:spPr>
        <p:txBody>
          <a:bodyPr lIns="0" tIns="0" rIns="0" bIns="0"/>
          <a:lstStyle/>
          <a:p>
            <a:pPr lvl="0" defTabSz="457200"/>
            <a:endParaRPr sz="1200">
              <a:latin typeface="Helvetica"/>
              <a:ea typeface="Helvetica"/>
              <a:cs typeface="Helvetica"/>
            </a:endParaRPr>
          </a:p>
        </p:txBody>
      </p:sp>
    </p:spTree>
    <p:extLst>
      <p:ext uri="{BB962C8B-B14F-4D97-AF65-F5344CB8AC3E}">
        <p14:creationId xmlns:p14="http://schemas.microsoft.com/office/powerpoint/2010/main" val="408652706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8_Título y objetos">
    <p:spTree>
      <p:nvGrpSpPr>
        <p:cNvPr id="1" name=""/>
        <p:cNvGrpSpPr/>
        <p:nvPr/>
      </p:nvGrpSpPr>
      <p:grpSpPr>
        <a:xfrm>
          <a:off x="0" y="0"/>
          <a:ext cx="0" cy="0"/>
          <a:chOff x="0" y="0"/>
          <a:chExt cx="0" cy="0"/>
        </a:xfrm>
      </p:grpSpPr>
      <p:pic>
        <p:nvPicPr>
          <p:cNvPr id="13" name="shutterstock_42489445.jpg"/>
          <p:cNvPicPr/>
          <p:nvPr userDrawn="1"/>
        </p:nvPicPr>
        <p:blipFill rotWithShape="1">
          <a:blip r:embed="rId2" cstate="screen">
            <a:extLst>
              <a:ext uri="{28A0092B-C50C-407E-A947-70E740481C1C}">
                <a14:useLocalDpi xmlns:a14="http://schemas.microsoft.com/office/drawing/2010/main" val="0"/>
              </a:ext>
            </a:extLst>
          </a:blip>
          <a:srcRect/>
          <a:stretch/>
        </p:blipFill>
        <p:spPr>
          <a:xfrm flipH="1">
            <a:off x="-5" y="1287885"/>
            <a:ext cx="3393600" cy="5562000"/>
          </a:xfrm>
          <a:prstGeom prst="rect">
            <a:avLst/>
          </a:prstGeom>
          <a:ln w="12700">
            <a:miter lim="400000"/>
          </a:ln>
        </p:spPr>
      </p:pic>
      <p:pic>
        <p:nvPicPr>
          <p:cNvPr id="14" name="13 Imagen"/>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8976322" y="441011"/>
            <a:ext cx="2806135" cy="1168088"/>
          </a:xfrm>
          <a:prstGeom prst="rect">
            <a:avLst/>
          </a:prstGeom>
        </p:spPr>
      </p:pic>
      <p:sp>
        <p:nvSpPr>
          <p:cNvPr id="20" name="19 Marcador de número de diapositiva"/>
          <p:cNvSpPr>
            <a:spLocks noGrp="1"/>
          </p:cNvSpPr>
          <p:nvPr>
            <p:ph type="sldNum" sz="quarter" idx="12"/>
          </p:nvPr>
        </p:nvSpPr>
        <p:spPr/>
        <p:txBody>
          <a:bodyPr/>
          <a:lstStyle/>
          <a:p>
            <a:fld id="{E60061AB-E3E3-4B82-98B1-945D99ABF5FB}" type="slidenum">
              <a:rPr lang="es-ES" smtClean="0"/>
              <a:t>‹Nº›</a:t>
            </a:fld>
            <a:endParaRPr lang="es-ES"/>
          </a:p>
        </p:txBody>
      </p:sp>
      <p:sp>
        <p:nvSpPr>
          <p:cNvPr id="22" name="21 Marcador de texto"/>
          <p:cNvSpPr>
            <a:spLocks noGrp="1"/>
          </p:cNvSpPr>
          <p:nvPr>
            <p:ph type="body" sz="quarter" idx="13" hasCustomPrompt="1"/>
          </p:nvPr>
        </p:nvSpPr>
        <p:spPr>
          <a:xfrm>
            <a:off x="3983765" y="2780928"/>
            <a:ext cx="7488832" cy="2376264"/>
          </a:xfrm>
        </p:spPr>
        <p:txBody>
          <a:bodyPr/>
          <a:lstStyle>
            <a:lvl1pPr marL="271463" indent="-271463">
              <a:buClr>
                <a:srgbClr val="9AAE04"/>
              </a:buClr>
              <a:buFont typeface="+mj-lt"/>
              <a:buAutoNum type="arabicPeriod"/>
              <a:defRPr sz="1800" b="1" baseline="0">
                <a:solidFill>
                  <a:srgbClr val="505050"/>
                </a:solidFill>
                <a:latin typeface="Arial" pitchFamily="34" charset="0"/>
                <a:cs typeface="Arial" pitchFamily="34" charset="0"/>
              </a:defRPr>
            </a:lvl1pPr>
            <a:lvl2pPr marL="625475" indent="-168275">
              <a:buClr>
                <a:srgbClr val="9AAE04"/>
              </a:buClr>
              <a:buFont typeface="+mj-lt"/>
              <a:buAutoNum type="romanLcPeriod"/>
              <a:defRPr sz="1400" baseline="0">
                <a:solidFill>
                  <a:srgbClr val="505050"/>
                </a:solidFill>
                <a:latin typeface="Arial" pitchFamily="34" charset="0"/>
                <a:cs typeface="Arial" pitchFamily="34" charset="0"/>
              </a:defRPr>
            </a:lvl2pPr>
            <a:lvl3pPr marL="1077913" indent="-163513">
              <a:buClr>
                <a:srgbClr val="9AAE04"/>
              </a:buClr>
              <a:defRPr sz="1200" baseline="0">
                <a:solidFill>
                  <a:srgbClr val="505050"/>
                </a:solidFill>
                <a:latin typeface="Arial" pitchFamily="34" charset="0"/>
                <a:cs typeface="Arial" pitchFamily="34" charset="0"/>
              </a:defRPr>
            </a:lvl3pPr>
            <a:lvl4pPr marL="1371600" indent="0">
              <a:buNone/>
              <a:defRPr>
                <a:latin typeface="Arial" pitchFamily="34" charset="0"/>
                <a:cs typeface="Arial" pitchFamily="34" charset="0"/>
              </a:defRPr>
            </a:lvl4pPr>
            <a:lvl5pPr marL="1828800" indent="0">
              <a:buNone/>
              <a:defRPr>
                <a:latin typeface="Arial" pitchFamily="34" charset="0"/>
                <a:cs typeface="Arial" pitchFamily="34" charset="0"/>
              </a:defRPr>
            </a:lvl5pPr>
          </a:lstStyle>
          <a:p>
            <a:pPr lvl="0"/>
            <a:r>
              <a:rPr lang="es-ES" dirty="0" err="1"/>
              <a:t>arial</a:t>
            </a:r>
            <a:r>
              <a:rPr lang="es-ES" dirty="0"/>
              <a:t> </a:t>
            </a:r>
            <a:r>
              <a:rPr lang="es-ES" dirty="0" err="1"/>
              <a:t>bold</a:t>
            </a:r>
            <a:r>
              <a:rPr lang="es-ES" dirty="0"/>
              <a:t> 18, gris oscuro</a:t>
            </a:r>
          </a:p>
          <a:p>
            <a:pPr lvl="1"/>
            <a:r>
              <a:rPr lang="es-ES" dirty="0" err="1"/>
              <a:t>arial</a:t>
            </a:r>
            <a:r>
              <a:rPr lang="es-ES" dirty="0"/>
              <a:t> 14, gris oscuro</a:t>
            </a:r>
          </a:p>
          <a:p>
            <a:pPr lvl="1"/>
            <a:r>
              <a:rPr lang="es-ES" dirty="0" err="1"/>
              <a:t>arial</a:t>
            </a:r>
            <a:r>
              <a:rPr lang="es-ES" dirty="0"/>
              <a:t> 14, gris oscuro</a:t>
            </a:r>
          </a:p>
          <a:p>
            <a:pPr lvl="2"/>
            <a:r>
              <a:rPr lang="es-ES" dirty="0" err="1"/>
              <a:t>arial</a:t>
            </a:r>
            <a:r>
              <a:rPr lang="es-ES" dirty="0"/>
              <a:t> 12, gris oscuro</a:t>
            </a:r>
          </a:p>
          <a:p>
            <a:pPr lvl="0"/>
            <a:r>
              <a:rPr lang="es-ES" dirty="0" err="1"/>
              <a:t>arial</a:t>
            </a:r>
            <a:r>
              <a:rPr lang="es-ES" dirty="0"/>
              <a:t> </a:t>
            </a:r>
            <a:r>
              <a:rPr lang="es-ES" dirty="0" err="1"/>
              <a:t>bold</a:t>
            </a:r>
            <a:r>
              <a:rPr lang="es-ES" dirty="0"/>
              <a:t> 18, gris oscuro</a:t>
            </a:r>
          </a:p>
          <a:p>
            <a:pPr lvl="0"/>
            <a:r>
              <a:rPr lang="es-ES" dirty="0" err="1"/>
              <a:t>arial</a:t>
            </a:r>
            <a:r>
              <a:rPr lang="es-ES" dirty="0"/>
              <a:t> </a:t>
            </a:r>
            <a:r>
              <a:rPr lang="es-ES" dirty="0" err="1"/>
              <a:t>bold</a:t>
            </a:r>
            <a:r>
              <a:rPr lang="es-ES" dirty="0"/>
              <a:t> 18, gris oscuro</a:t>
            </a:r>
          </a:p>
          <a:p>
            <a:pPr lvl="0"/>
            <a:r>
              <a:rPr lang="es-ES" dirty="0" err="1"/>
              <a:t>arial</a:t>
            </a:r>
            <a:r>
              <a:rPr lang="es-ES" dirty="0"/>
              <a:t> </a:t>
            </a:r>
            <a:r>
              <a:rPr lang="es-ES" dirty="0" err="1"/>
              <a:t>bold</a:t>
            </a:r>
            <a:r>
              <a:rPr lang="es-ES" dirty="0"/>
              <a:t> 18, gris oscuro</a:t>
            </a:r>
          </a:p>
        </p:txBody>
      </p:sp>
      <p:sp>
        <p:nvSpPr>
          <p:cNvPr id="19" name="Shape 68"/>
          <p:cNvSpPr/>
          <p:nvPr/>
        </p:nvSpPr>
        <p:spPr>
          <a:xfrm flipV="1">
            <a:off x="3400265" y="1285797"/>
            <a:ext cx="0" cy="5509782"/>
          </a:xfrm>
          <a:prstGeom prst="line">
            <a:avLst/>
          </a:prstGeom>
          <a:ln w="12700" cap="rnd">
            <a:solidFill>
              <a:srgbClr val="B5B5B5"/>
            </a:solidFill>
            <a:custDash>
              <a:ds d="100000" sp="200000"/>
            </a:custDash>
            <a:round/>
          </a:ln>
        </p:spPr>
        <p:txBody>
          <a:bodyPr lIns="0" tIns="0" rIns="0" bIns="0"/>
          <a:lstStyle/>
          <a:p>
            <a:pPr lvl="0" defTabSz="457200"/>
            <a:endParaRPr sz="1200">
              <a:latin typeface="Helvetica"/>
              <a:ea typeface="Helvetica"/>
              <a:cs typeface="Helvetica"/>
            </a:endParaRPr>
          </a:p>
        </p:txBody>
      </p:sp>
      <p:sp>
        <p:nvSpPr>
          <p:cNvPr id="27" name="Shape 75"/>
          <p:cNvSpPr/>
          <p:nvPr/>
        </p:nvSpPr>
        <p:spPr>
          <a:xfrm flipV="1">
            <a:off x="-91437" y="1285797"/>
            <a:ext cx="5287064" cy="0"/>
          </a:xfrm>
          <a:prstGeom prst="line">
            <a:avLst/>
          </a:prstGeom>
          <a:ln w="12700" cap="rnd">
            <a:solidFill>
              <a:srgbClr val="B5B5B5"/>
            </a:solidFill>
            <a:custDash>
              <a:ds d="100000" sp="200000"/>
            </a:custDash>
            <a:round/>
          </a:ln>
        </p:spPr>
        <p:txBody>
          <a:bodyPr lIns="0" tIns="0" rIns="0" bIns="0"/>
          <a:lstStyle/>
          <a:p>
            <a:pPr lvl="0" algn="l" defTabSz="457200">
              <a:defRPr sz="1200">
                <a:latin typeface="Helvetica"/>
                <a:ea typeface="Helvetica"/>
                <a:cs typeface="Helvetica"/>
                <a:sym typeface="Helvetica"/>
              </a:defRPr>
            </a:pPr>
            <a:endParaRPr sz="1200" dirty="0"/>
          </a:p>
        </p:txBody>
      </p:sp>
      <p:sp>
        <p:nvSpPr>
          <p:cNvPr id="28" name="Shape 76"/>
          <p:cNvSpPr/>
          <p:nvPr/>
        </p:nvSpPr>
        <p:spPr>
          <a:xfrm flipV="1">
            <a:off x="8703683" y="0"/>
            <a:ext cx="0" cy="1707436"/>
          </a:xfrm>
          <a:prstGeom prst="line">
            <a:avLst/>
          </a:prstGeom>
          <a:ln w="12700" cap="rnd">
            <a:solidFill>
              <a:srgbClr val="B5B5B5"/>
            </a:solidFill>
            <a:custDash>
              <a:ds d="100000" sp="200000"/>
            </a:custDash>
            <a:round/>
          </a:ln>
        </p:spPr>
        <p:txBody>
          <a:bodyPr lIns="0" tIns="0" rIns="0" bIns="0"/>
          <a:lstStyle/>
          <a:p>
            <a:pPr lvl="0" defTabSz="457200"/>
            <a:endParaRPr sz="1200">
              <a:latin typeface="Helvetica"/>
              <a:ea typeface="Helvetica"/>
              <a:cs typeface="Helvetica"/>
            </a:endParaRPr>
          </a:p>
        </p:txBody>
      </p:sp>
      <p:sp>
        <p:nvSpPr>
          <p:cNvPr id="29" name="Shape 77"/>
          <p:cNvSpPr/>
          <p:nvPr/>
        </p:nvSpPr>
        <p:spPr>
          <a:xfrm flipH="1" flipV="1">
            <a:off x="5195629" y="1707436"/>
            <a:ext cx="6996369" cy="0"/>
          </a:xfrm>
          <a:prstGeom prst="line">
            <a:avLst/>
          </a:prstGeom>
          <a:ln w="12700" cap="rnd">
            <a:solidFill>
              <a:srgbClr val="B5B5B5"/>
            </a:solidFill>
            <a:custDash>
              <a:ds d="100000" sp="200000"/>
            </a:custDash>
            <a:round/>
          </a:ln>
        </p:spPr>
        <p:txBody>
          <a:bodyPr lIns="0" tIns="0" rIns="0" bIns="0"/>
          <a:lstStyle/>
          <a:p>
            <a:pPr lvl="0" defTabSz="457200"/>
            <a:endParaRPr sz="1200">
              <a:latin typeface="Helvetica"/>
              <a:ea typeface="Helvetica"/>
              <a:cs typeface="Helvetica"/>
            </a:endParaRPr>
          </a:p>
        </p:txBody>
      </p:sp>
      <p:sp>
        <p:nvSpPr>
          <p:cNvPr id="4" name="3 Título"/>
          <p:cNvSpPr>
            <a:spLocks noGrp="1"/>
          </p:cNvSpPr>
          <p:nvPr>
            <p:ph type="title" hasCustomPrompt="1"/>
          </p:nvPr>
        </p:nvSpPr>
        <p:spPr>
          <a:xfrm>
            <a:off x="806856" y="2204864"/>
            <a:ext cx="1824203" cy="562074"/>
          </a:xfrm>
        </p:spPr>
        <p:txBody>
          <a:bodyPr anchor="t" anchorCtr="0">
            <a:normAutofit/>
          </a:bodyPr>
          <a:lstStyle>
            <a:lvl1pPr algn="l">
              <a:defRPr sz="2200" b="1" baseline="0">
                <a:solidFill>
                  <a:schemeClr val="bg1"/>
                </a:solidFill>
                <a:latin typeface="Arial" pitchFamily="34" charset="0"/>
                <a:cs typeface="Arial" pitchFamily="34" charset="0"/>
              </a:defRPr>
            </a:lvl1pPr>
          </a:lstStyle>
          <a:p>
            <a:r>
              <a:rPr lang="es-ES" dirty="0"/>
              <a:t>INDICE</a:t>
            </a:r>
          </a:p>
        </p:txBody>
      </p:sp>
      <p:sp>
        <p:nvSpPr>
          <p:cNvPr id="32" name="Shape 76"/>
          <p:cNvSpPr/>
          <p:nvPr userDrawn="1"/>
        </p:nvSpPr>
        <p:spPr>
          <a:xfrm flipV="1">
            <a:off x="5195628" y="0"/>
            <a:ext cx="0" cy="1707436"/>
          </a:xfrm>
          <a:prstGeom prst="line">
            <a:avLst/>
          </a:prstGeom>
          <a:ln w="12700" cap="rnd">
            <a:solidFill>
              <a:srgbClr val="B5B5B5"/>
            </a:solidFill>
            <a:custDash>
              <a:ds d="100000" sp="200000"/>
            </a:custDash>
            <a:round/>
          </a:ln>
        </p:spPr>
        <p:txBody>
          <a:bodyPr lIns="0" tIns="0" rIns="0" bIns="0"/>
          <a:lstStyle/>
          <a:p>
            <a:pPr lvl="0" defTabSz="457200"/>
            <a:endParaRPr sz="1200">
              <a:latin typeface="Helvetica"/>
              <a:ea typeface="Helvetica"/>
              <a:cs typeface="Helvetica"/>
            </a:endParaRPr>
          </a:p>
        </p:txBody>
      </p:sp>
    </p:spTree>
    <p:extLst>
      <p:ext uri="{BB962C8B-B14F-4D97-AF65-F5344CB8AC3E}">
        <p14:creationId xmlns:p14="http://schemas.microsoft.com/office/powerpoint/2010/main" val="33041958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3_Diapositiva de título">
    <p:spTree>
      <p:nvGrpSpPr>
        <p:cNvPr id="1" name=""/>
        <p:cNvGrpSpPr/>
        <p:nvPr/>
      </p:nvGrpSpPr>
      <p:grpSpPr>
        <a:xfrm>
          <a:off x="0" y="0"/>
          <a:ext cx="0" cy="0"/>
          <a:chOff x="0" y="0"/>
          <a:chExt cx="0" cy="0"/>
        </a:xfrm>
      </p:grpSpPr>
      <p:pic>
        <p:nvPicPr>
          <p:cNvPr id="18" name="Empire-State-11.jpg"/>
          <p:cNvPicPr/>
          <p:nvPr userDrawn="1"/>
        </p:nvPicPr>
        <p:blipFill rotWithShape="1">
          <a:blip r:embed="rId2" cstate="print">
            <a:extLst>
              <a:ext uri="{28A0092B-C50C-407E-A947-70E740481C1C}">
                <a14:useLocalDpi xmlns:a14="http://schemas.microsoft.com/office/drawing/2010/main" val="0"/>
              </a:ext>
            </a:extLst>
          </a:blip>
          <a:srcRect b="-30"/>
          <a:stretch/>
        </p:blipFill>
        <p:spPr>
          <a:xfrm flipH="1">
            <a:off x="8251975" y="-18951"/>
            <a:ext cx="1914988" cy="6868387"/>
          </a:xfrm>
          <a:prstGeom prst="rect">
            <a:avLst/>
          </a:prstGeom>
          <a:ln w="12700">
            <a:miter lim="400000"/>
          </a:ln>
        </p:spPr>
      </p:pic>
      <p:pic>
        <p:nvPicPr>
          <p:cNvPr id="19" name="18 Imagen"/>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10262281" y="-18951"/>
            <a:ext cx="1929721" cy="6872669"/>
          </a:xfrm>
          <a:prstGeom prst="rect">
            <a:avLst/>
          </a:prstGeom>
        </p:spPr>
      </p:pic>
      <p:pic>
        <p:nvPicPr>
          <p:cNvPr id="20" name="big-111256_1920.jpg"/>
          <p:cNvPicPr/>
          <p:nvPr userDrawn="1"/>
        </p:nvPicPr>
        <p:blipFill rotWithShape="1">
          <a:blip r:embed="rId4" cstate="screen">
            <a:extLst>
              <a:ext uri="{28A0092B-C50C-407E-A947-70E740481C1C}">
                <a14:useLocalDpi xmlns:a14="http://schemas.microsoft.com/office/drawing/2010/main" val="0"/>
              </a:ext>
            </a:extLst>
          </a:blip>
          <a:srcRect/>
          <a:stretch/>
        </p:blipFill>
        <p:spPr>
          <a:xfrm flipH="1">
            <a:off x="-17542" y="-18949"/>
            <a:ext cx="1914988" cy="6872668"/>
          </a:xfrm>
          <a:prstGeom prst="rect">
            <a:avLst/>
          </a:prstGeom>
          <a:ln w="12700">
            <a:miter lim="400000"/>
          </a:ln>
        </p:spPr>
      </p:pic>
      <p:pic>
        <p:nvPicPr>
          <p:cNvPr id="21" name="Monte-Fuji-Japon.jpg"/>
          <p:cNvPicPr/>
          <p:nvPr userDrawn="1"/>
        </p:nvPicPr>
        <p:blipFill rotWithShape="1">
          <a:blip r:embed="rId5" cstate="screen">
            <a:extLst>
              <a:ext uri="{28A0092B-C50C-407E-A947-70E740481C1C}">
                <a14:useLocalDpi xmlns:a14="http://schemas.microsoft.com/office/drawing/2010/main" val="0"/>
              </a:ext>
            </a:extLst>
          </a:blip>
          <a:srcRect/>
          <a:stretch/>
        </p:blipFill>
        <p:spPr>
          <a:xfrm flipH="1">
            <a:off x="6185634" y="-14758"/>
            <a:ext cx="1914988" cy="6872757"/>
          </a:xfrm>
          <a:prstGeom prst="rect">
            <a:avLst/>
          </a:prstGeom>
          <a:ln w="12700">
            <a:miter lim="400000"/>
          </a:ln>
        </p:spPr>
      </p:pic>
      <p:pic>
        <p:nvPicPr>
          <p:cNvPr id="22" name="mundial-brasil.jpg"/>
          <p:cNvPicPr/>
          <p:nvPr userDrawn="1"/>
        </p:nvPicPr>
        <p:blipFill rotWithShape="1">
          <a:blip r:embed="rId6" cstate="print">
            <a:extLst>
              <a:ext uri="{28A0092B-C50C-407E-A947-70E740481C1C}">
                <a14:useLocalDpi xmlns:a14="http://schemas.microsoft.com/office/drawing/2010/main" val="0"/>
              </a:ext>
            </a:extLst>
          </a:blip>
          <a:srcRect b="-62"/>
          <a:stretch/>
        </p:blipFill>
        <p:spPr>
          <a:xfrm flipH="1">
            <a:off x="2071814" y="-14668"/>
            <a:ext cx="1914988" cy="6872668"/>
          </a:xfrm>
          <a:prstGeom prst="rect">
            <a:avLst/>
          </a:prstGeom>
          <a:ln w="12700">
            <a:miter lim="400000"/>
          </a:ln>
        </p:spPr>
      </p:pic>
      <p:pic>
        <p:nvPicPr>
          <p:cNvPr id="37" name="best-buildings-madrid-5.jpg"/>
          <p:cNvPicPr/>
          <p:nvPr userDrawn="1"/>
        </p:nvPicPr>
        <p:blipFill rotWithShape="1">
          <a:blip r:embed="rId7" cstate="screen">
            <a:extLst>
              <a:ext uri="{28A0092B-C50C-407E-A947-70E740481C1C}">
                <a14:useLocalDpi xmlns:a14="http://schemas.microsoft.com/office/drawing/2010/main" val="0"/>
              </a:ext>
            </a:extLst>
          </a:blip>
          <a:srcRect/>
          <a:stretch/>
        </p:blipFill>
        <p:spPr>
          <a:xfrm flipH="1">
            <a:off x="4126646" y="-14668"/>
            <a:ext cx="1914988" cy="6872668"/>
          </a:xfrm>
          <a:prstGeom prst="rect">
            <a:avLst/>
          </a:prstGeom>
          <a:ln w="12700">
            <a:miter lim="400000"/>
          </a:ln>
        </p:spPr>
      </p:pic>
      <p:sp>
        <p:nvSpPr>
          <p:cNvPr id="25" name="Shape 11"/>
          <p:cNvSpPr/>
          <p:nvPr/>
        </p:nvSpPr>
        <p:spPr>
          <a:xfrm>
            <a:off x="8711689" y="-288478"/>
            <a:ext cx="3692735" cy="276955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alpha val="92000"/>
            </a:srgbClr>
          </a:solidFill>
          <a:ln w="12700">
            <a:miter lim="400000"/>
          </a:ln>
        </p:spPr>
        <p:txBody>
          <a:bodyPr lIns="0" tIns="0" rIns="0" bIns="0" anchor="ctr"/>
          <a:lstStyle/>
          <a:p>
            <a:pPr lvl="0"/>
            <a:endParaRPr sz="1800"/>
          </a:p>
        </p:txBody>
      </p:sp>
      <p:sp>
        <p:nvSpPr>
          <p:cNvPr id="30" name="Shape 16"/>
          <p:cNvSpPr/>
          <p:nvPr/>
        </p:nvSpPr>
        <p:spPr>
          <a:xfrm>
            <a:off x="-34102" y="3102404"/>
            <a:ext cx="9963497" cy="1622740"/>
          </a:xfrm>
          <a:prstGeom prst="roundRect">
            <a:avLst>
              <a:gd name="adj" fmla="val 0"/>
            </a:avLst>
          </a:prstGeom>
          <a:gradFill>
            <a:gsLst>
              <a:gs pos="0">
                <a:srgbClr val="AAB900">
                  <a:alpha val="92184"/>
                </a:srgbClr>
              </a:gs>
              <a:gs pos="100000">
                <a:srgbClr val="4F7DB2">
                  <a:alpha val="92184"/>
                </a:srgbClr>
              </a:gs>
            </a:gsLst>
            <a:lin ang="10736376"/>
          </a:gradFill>
          <a:ln w="12700">
            <a:miter lim="400000"/>
          </a:ln>
        </p:spPr>
        <p:txBody>
          <a:bodyPr lIns="0" tIns="0" rIns="0" bIns="0" anchor="ctr"/>
          <a:lstStyle/>
          <a:p>
            <a:pPr lvl="0"/>
            <a:endParaRPr sz="1800"/>
          </a:p>
        </p:txBody>
      </p:sp>
      <p:sp>
        <p:nvSpPr>
          <p:cNvPr id="31" name="Shape 19"/>
          <p:cNvSpPr/>
          <p:nvPr/>
        </p:nvSpPr>
        <p:spPr>
          <a:xfrm>
            <a:off x="-48681" y="992544"/>
            <a:ext cx="829425" cy="878677"/>
          </a:xfrm>
          <a:prstGeom prst="roundRect">
            <a:avLst>
              <a:gd name="adj" fmla="val 0"/>
            </a:avLst>
          </a:prstGeom>
          <a:gradFill>
            <a:gsLst>
              <a:gs pos="0">
                <a:srgbClr val="AAB900">
                  <a:alpha val="52379"/>
                </a:srgbClr>
              </a:gs>
              <a:gs pos="100000">
                <a:srgbClr val="4F7DB2">
                  <a:alpha val="52379"/>
                </a:srgbClr>
              </a:gs>
            </a:gsLst>
            <a:lin ang="10736376"/>
          </a:gradFill>
          <a:ln w="12700">
            <a:miter lim="400000"/>
          </a:ln>
        </p:spPr>
        <p:txBody>
          <a:bodyPr lIns="0" tIns="0" rIns="0" bIns="0" anchor="ctr"/>
          <a:lstStyle/>
          <a:p>
            <a:pPr lvl="0"/>
            <a:endParaRPr sz="1800"/>
          </a:p>
        </p:txBody>
      </p:sp>
      <p:sp>
        <p:nvSpPr>
          <p:cNvPr id="32" name="Shape 20"/>
          <p:cNvSpPr/>
          <p:nvPr/>
        </p:nvSpPr>
        <p:spPr>
          <a:xfrm>
            <a:off x="366031" y="787265"/>
            <a:ext cx="1321996" cy="878677"/>
          </a:xfrm>
          <a:prstGeom prst="roundRect">
            <a:avLst>
              <a:gd name="adj" fmla="val 0"/>
            </a:avLst>
          </a:prstGeom>
          <a:gradFill>
            <a:gsLst>
              <a:gs pos="0">
                <a:srgbClr val="AAB900">
                  <a:alpha val="52379"/>
                </a:srgbClr>
              </a:gs>
              <a:gs pos="100000">
                <a:srgbClr val="4F7DB2">
                  <a:alpha val="52379"/>
                </a:srgbClr>
              </a:gs>
            </a:gsLst>
            <a:lin ang="10736376"/>
          </a:gradFill>
          <a:ln w="12700">
            <a:miter lim="400000"/>
          </a:ln>
        </p:spPr>
        <p:txBody>
          <a:bodyPr lIns="0" tIns="0" rIns="0" bIns="0" anchor="ctr"/>
          <a:lstStyle/>
          <a:p>
            <a:pPr lvl="0"/>
            <a:endParaRPr sz="1800"/>
          </a:p>
        </p:txBody>
      </p:sp>
      <p:sp>
        <p:nvSpPr>
          <p:cNvPr id="33" name="Shape 21"/>
          <p:cNvSpPr/>
          <p:nvPr/>
        </p:nvSpPr>
        <p:spPr>
          <a:xfrm>
            <a:off x="-34102" y="1263642"/>
            <a:ext cx="4160748" cy="3749537"/>
          </a:xfrm>
          <a:prstGeom prst="roundRect">
            <a:avLst>
              <a:gd name="adj" fmla="val 0"/>
            </a:avLst>
          </a:prstGeom>
          <a:gradFill>
            <a:gsLst>
              <a:gs pos="0">
                <a:srgbClr val="AAB900">
                  <a:alpha val="52379"/>
                </a:srgbClr>
              </a:gs>
              <a:gs pos="100000">
                <a:srgbClr val="4F7DB2">
                  <a:alpha val="52379"/>
                </a:srgbClr>
              </a:gs>
            </a:gsLst>
            <a:lin ang="10736376"/>
          </a:gradFill>
          <a:ln w="12700">
            <a:miter lim="400000"/>
          </a:ln>
        </p:spPr>
        <p:txBody>
          <a:bodyPr lIns="0" tIns="0" rIns="0" bIns="0" anchor="ctr"/>
          <a:lstStyle/>
          <a:p>
            <a:pPr lvl="0"/>
            <a:endParaRPr sz="1800"/>
          </a:p>
        </p:txBody>
      </p:sp>
      <p:sp>
        <p:nvSpPr>
          <p:cNvPr id="34" name="Shape 23"/>
          <p:cNvSpPr/>
          <p:nvPr/>
        </p:nvSpPr>
        <p:spPr>
          <a:xfrm>
            <a:off x="7860436" y="-18950"/>
            <a:ext cx="851253" cy="209201"/>
          </a:xfrm>
          <a:prstGeom prst="roundRect">
            <a:avLst>
              <a:gd name="adj" fmla="val 0"/>
            </a:avLst>
          </a:prstGeom>
          <a:gradFill>
            <a:gsLst>
              <a:gs pos="0">
                <a:srgbClr val="AAB900">
                  <a:alpha val="52379"/>
                </a:srgbClr>
              </a:gs>
              <a:gs pos="100000">
                <a:srgbClr val="4F7DB2">
                  <a:alpha val="52379"/>
                </a:srgbClr>
              </a:gs>
            </a:gsLst>
            <a:lin ang="10736376"/>
          </a:gradFill>
          <a:ln w="12700">
            <a:miter lim="400000"/>
          </a:ln>
        </p:spPr>
        <p:txBody>
          <a:bodyPr lIns="0" tIns="0" rIns="0" bIns="0" anchor="ctr"/>
          <a:lstStyle/>
          <a:p>
            <a:pPr lvl="0"/>
            <a:endParaRPr sz="1800"/>
          </a:p>
        </p:txBody>
      </p:sp>
      <p:sp>
        <p:nvSpPr>
          <p:cNvPr id="35" name="Shape 24"/>
          <p:cNvSpPr/>
          <p:nvPr/>
        </p:nvSpPr>
        <p:spPr>
          <a:xfrm>
            <a:off x="8402685" y="45429"/>
            <a:ext cx="476763" cy="351998"/>
          </a:xfrm>
          <a:prstGeom prst="roundRect">
            <a:avLst>
              <a:gd name="adj" fmla="val 0"/>
            </a:avLst>
          </a:prstGeom>
          <a:gradFill>
            <a:gsLst>
              <a:gs pos="0">
                <a:srgbClr val="AAB900">
                  <a:alpha val="52379"/>
                </a:srgbClr>
              </a:gs>
              <a:gs pos="100000">
                <a:srgbClr val="4F7DB2">
                  <a:alpha val="52379"/>
                </a:srgbClr>
              </a:gs>
            </a:gsLst>
            <a:lin ang="10736376"/>
          </a:gradFill>
          <a:ln w="12700">
            <a:miter lim="400000"/>
          </a:ln>
        </p:spPr>
        <p:txBody>
          <a:bodyPr lIns="0" tIns="0" rIns="0" bIns="0" anchor="ctr"/>
          <a:lstStyle/>
          <a:p>
            <a:pPr lvl="0"/>
            <a:endParaRPr sz="1800"/>
          </a:p>
        </p:txBody>
      </p:sp>
      <p:pic>
        <p:nvPicPr>
          <p:cNvPr id="36" name="eve+ntt_logo_claim_p_rgb-01.png"/>
          <p:cNvPicPr/>
          <p:nvPr/>
        </p:nvPicPr>
        <p:blipFill>
          <a:blip r:embed="rId8" cstate="print">
            <a:extLst>
              <a:ext uri="{28A0092B-C50C-407E-A947-70E740481C1C}">
                <a14:useLocalDpi xmlns:a14="http://schemas.microsoft.com/office/drawing/2010/main" val="0"/>
              </a:ext>
            </a:extLst>
          </a:blip>
          <a:stretch>
            <a:fillRect/>
          </a:stretch>
        </p:blipFill>
        <p:spPr>
          <a:xfrm>
            <a:off x="8879448" y="316877"/>
            <a:ext cx="3049715" cy="1240064"/>
          </a:xfrm>
          <a:prstGeom prst="rect">
            <a:avLst/>
          </a:prstGeom>
          <a:ln w="12700">
            <a:miter lim="400000"/>
          </a:ln>
        </p:spPr>
      </p:pic>
      <p:sp>
        <p:nvSpPr>
          <p:cNvPr id="3" name="2 Subtítulo"/>
          <p:cNvSpPr>
            <a:spLocks noGrp="1"/>
          </p:cNvSpPr>
          <p:nvPr userDrawn="1">
            <p:ph type="subTitle" idx="1" hasCustomPrompt="1"/>
          </p:nvPr>
        </p:nvSpPr>
        <p:spPr>
          <a:xfrm>
            <a:off x="423930" y="3573016"/>
            <a:ext cx="9128455" cy="1152128"/>
          </a:xfrm>
        </p:spPr>
        <p:txBody>
          <a:bodyPr>
            <a:normAutofit/>
          </a:bodyPr>
          <a:lstStyle>
            <a:lvl1pPr marL="0" indent="0" algn="l">
              <a:buNone/>
              <a:defRPr sz="1800" baseline="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dirty="0"/>
              <a:t>subtítulo de la presentación de ejemplo (</a:t>
            </a:r>
            <a:r>
              <a:rPr lang="es-ES" dirty="0" err="1"/>
              <a:t>arial</a:t>
            </a:r>
            <a:r>
              <a:rPr lang="es-ES" dirty="0"/>
              <a:t> 18, minúsculas)</a:t>
            </a:r>
          </a:p>
        </p:txBody>
      </p:sp>
      <p:sp>
        <p:nvSpPr>
          <p:cNvPr id="2" name="1 Título"/>
          <p:cNvSpPr>
            <a:spLocks noGrp="1"/>
          </p:cNvSpPr>
          <p:nvPr userDrawn="1">
            <p:ph type="ctrTitle" hasCustomPrompt="1"/>
          </p:nvPr>
        </p:nvSpPr>
        <p:spPr>
          <a:xfrm>
            <a:off x="423930" y="3284984"/>
            <a:ext cx="9128455" cy="288032"/>
          </a:xfrm>
        </p:spPr>
        <p:txBody>
          <a:bodyPr>
            <a:noAutofit/>
          </a:bodyPr>
          <a:lstStyle>
            <a:lvl1pPr algn="l">
              <a:defRPr sz="2000" b="1" baseline="0">
                <a:solidFill>
                  <a:schemeClr val="bg1"/>
                </a:solidFill>
                <a:latin typeface="Arial" pitchFamily="34" charset="0"/>
                <a:cs typeface="Arial" pitchFamily="34" charset="0"/>
              </a:defRPr>
            </a:lvl1pPr>
          </a:lstStyle>
          <a:p>
            <a:r>
              <a:rPr lang="es-ES" dirty="0"/>
              <a:t>Título de la presentación (</a:t>
            </a:r>
            <a:r>
              <a:rPr lang="es-ES" dirty="0" err="1"/>
              <a:t>arial</a:t>
            </a:r>
            <a:r>
              <a:rPr lang="es-ES" dirty="0"/>
              <a:t> 30, minúsculas,  </a:t>
            </a:r>
            <a:r>
              <a:rPr lang="es-ES" dirty="0" err="1"/>
              <a:t>bold</a:t>
            </a:r>
            <a:r>
              <a:rPr lang="es-ES" dirty="0"/>
              <a:t>)</a:t>
            </a:r>
          </a:p>
        </p:txBody>
      </p:sp>
    </p:spTree>
    <p:extLst>
      <p:ext uri="{BB962C8B-B14F-4D97-AF65-F5344CB8AC3E}">
        <p14:creationId xmlns:p14="http://schemas.microsoft.com/office/powerpoint/2010/main" val="427511263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Encabezado de sección">
    <p:spTree>
      <p:nvGrpSpPr>
        <p:cNvPr id="1" name=""/>
        <p:cNvGrpSpPr/>
        <p:nvPr/>
      </p:nvGrpSpPr>
      <p:grpSpPr>
        <a:xfrm>
          <a:off x="0" y="0"/>
          <a:ext cx="0" cy="0"/>
          <a:chOff x="0" y="0"/>
          <a:chExt cx="0" cy="0"/>
        </a:xfrm>
      </p:grpSpPr>
      <p:sp>
        <p:nvSpPr>
          <p:cNvPr id="3" name="2 Marcador de texto"/>
          <p:cNvSpPr>
            <a:spLocks noGrp="1"/>
          </p:cNvSpPr>
          <p:nvPr>
            <p:ph type="body" idx="1" hasCustomPrompt="1"/>
          </p:nvPr>
        </p:nvSpPr>
        <p:spPr>
          <a:xfrm>
            <a:off x="527381" y="2277343"/>
            <a:ext cx="11040000" cy="432048"/>
          </a:xfrm>
        </p:spPr>
        <p:txBody>
          <a:bodyPr anchor="t">
            <a:normAutofit/>
          </a:bodyPr>
          <a:lstStyle>
            <a:lvl1pPr marL="0" indent="0">
              <a:buNone/>
              <a:defRPr sz="1600" baseline="0">
                <a:solidFill>
                  <a:srgbClr val="9AAE04"/>
                </a:solidFill>
                <a:latin typeface="Arial" pitchFamily="34" charset="0"/>
                <a:cs typeface="Arial"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dirty="0"/>
              <a:t>Subtítulo (</a:t>
            </a:r>
            <a:r>
              <a:rPr lang="es-ES" dirty="0" err="1"/>
              <a:t>arial</a:t>
            </a:r>
            <a:r>
              <a:rPr lang="es-ES" dirty="0"/>
              <a:t> 16, minúscula, verde)</a:t>
            </a:r>
          </a:p>
        </p:txBody>
      </p:sp>
      <p:sp>
        <p:nvSpPr>
          <p:cNvPr id="14" name="13 Marcador de contenido"/>
          <p:cNvSpPr>
            <a:spLocks noGrp="1"/>
          </p:cNvSpPr>
          <p:nvPr>
            <p:ph sz="quarter" idx="11" hasCustomPrompt="1"/>
          </p:nvPr>
        </p:nvSpPr>
        <p:spPr>
          <a:xfrm>
            <a:off x="527381" y="2925418"/>
            <a:ext cx="11041227" cy="2951857"/>
          </a:xfrm>
        </p:spPr>
        <p:txBody>
          <a:bodyPr>
            <a:normAutofit/>
          </a:bodyPr>
          <a:lstStyle>
            <a:lvl1pPr marL="0" marR="0" indent="0" algn="l" defTabSz="914400" rtl="0" eaLnBrk="1" fontAlgn="auto" latinLnBrk="0" hangingPunct="1">
              <a:lnSpc>
                <a:spcPct val="100000"/>
              </a:lnSpc>
              <a:spcBef>
                <a:spcPct val="20000"/>
              </a:spcBef>
              <a:spcAft>
                <a:spcPts val="0"/>
              </a:spcAft>
              <a:buClrTx/>
              <a:buSzTx/>
              <a:buFont typeface="Arial" pitchFamily="34" charset="0"/>
              <a:buNone/>
              <a:tabLst/>
              <a:defRPr sz="1400">
                <a:solidFill>
                  <a:srgbClr val="505050"/>
                </a:solidFill>
                <a:latin typeface="Arial" pitchFamily="34" charset="0"/>
                <a:cs typeface="Arial" pitchFamily="34" charset="0"/>
              </a:defRPr>
            </a:lvl1pPr>
            <a:lvl2pPr>
              <a:defRPr sz="1200">
                <a:solidFill>
                  <a:srgbClr val="505050"/>
                </a:solidFill>
                <a:latin typeface="Arial" pitchFamily="34" charset="0"/>
                <a:cs typeface="Arial" pitchFamily="34" charset="0"/>
              </a:defRPr>
            </a:lvl2pPr>
            <a:lvl3pPr>
              <a:defRPr sz="1200">
                <a:solidFill>
                  <a:srgbClr val="505050"/>
                </a:solidFill>
                <a:latin typeface="Arial" pitchFamily="34" charset="0"/>
                <a:cs typeface="Arial" pitchFamily="34" charset="0"/>
              </a:defRPr>
            </a:lvl3pPr>
            <a:lvl4pPr>
              <a:defRPr sz="1200">
                <a:solidFill>
                  <a:srgbClr val="505050"/>
                </a:solidFill>
                <a:latin typeface="Arial" pitchFamily="34" charset="0"/>
                <a:cs typeface="Arial" pitchFamily="34" charset="0"/>
              </a:defRPr>
            </a:lvl4pPr>
            <a:lvl5pPr>
              <a:defRPr sz="1200">
                <a:solidFill>
                  <a:srgbClr val="505050"/>
                </a:solidFill>
                <a:latin typeface="Arial" pitchFamily="34" charset="0"/>
                <a:cs typeface="Arial" pitchFamily="34" charset="0"/>
              </a:defRPr>
            </a:lvl5pPr>
          </a:lstStyle>
          <a:p>
            <a:pPr lvl="0"/>
            <a:r>
              <a:rPr lang="es-ES" dirty="0"/>
              <a:t>(</a:t>
            </a:r>
            <a:r>
              <a:rPr lang="es-ES" dirty="0" err="1"/>
              <a:t>arial</a:t>
            </a:r>
            <a:r>
              <a:rPr lang="es-ES" dirty="0"/>
              <a:t> 14, gris oscuro)</a:t>
            </a:r>
          </a:p>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lang="es-ES" dirty="0" err="1"/>
              <a:t>Xxxxxxxxx</a:t>
            </a:r>
            <a:r>
              <a:rPr lang="es-ES" dirty="0"/>
              <a:t> </a:t>
            </a:r>
            <a:r>
              <a:rPr lang="es-ES" dirty="0" err="1"/>
              <a:t>xxxxxxxx</a:t>
            </a:r>
            <a:r>
              <a:rPr lang="es-ES" dirty="0"/>
              <a:t> </a:t>
            </a:r>
            <a:r>
              <a:rPr lang="es-ES" dirty="0" err="1"/>
              <a:t>xxxxxxx</a:t>
            </a:r>
            <a:r>
              <a:rPr lang="es-ES" dirty="0"/>
              <a:t>.</a:t>
            </a:r>
          </a:p>
        </p:txBody>
      </p:sp>
      <p:pic>
        <p:nvPicPr>
          <p:cNvPr id="6" name="5 Imagen"/>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8976322" y="441011"/>
            <a:ext cx="2806135" cy="1168088"/>
          </a:xfrm>
          <a:prstGeom prst="rect">
            <a:avLst/>
          </a:prstGeom>
        </p:spPr>
      </p:pic>
      <p:sp>
        <p:nvSpPr>
          <p:cNvPr id="7" name="Shape 51"/>
          <p:cNvSpPr/>
          <p:nvPr userDrawn="1"/>
        </p:nvSpPr>
        <p:spPr>
          <a:xfrm flipV="1">
            <a:off x="8880309" y="0"/>
            <a:ext cx="0" cy="1628800"/>
          </a:xfrm>
          <a:prstGeom prst="line">
            <a:avLst/>
          </a:prstGeom>
          <a:ln w="12700">
            <a:solidFill>
              <a:srgbClr val="B5B5B5"/>
            </a:solidFill>
            <a:custDash>
              <a:ds d="100000" sp="200000"/>
            </a:custDash>
            <a:round/>
          </a:ln>
        </p:spPr>
        <p:txBody>
          <a:bodyPr lIns="0" tIns="0" rIns="0" bIns="0"/>
          <a:lstStyle/>
          <a:p>
            <a:pPr lvl="0" defTabSz="457200">
              <a:defRPr sz="1200">
                <a:latin typeface="+mj-lt"/>
                <a:ea typeface="+mj-ea"/>
                <a:cs typeface="+mj-cs"/>
                <a:sym typeface="Helvetica"/>
              </a:defRPr>
            </a:pPr>
            <a:endParaRPr sz="1200"/>
          </a:p>
        </p:txBody>
      </p:sp>
      <p:sp>
        <p:nvSpPr>
          <p:cNvPr id="9" name="Shape 52"/>
          <p:cNvSpPr/>
          <p:nvPr userDrawn="1"/>
        </p:nvSpPr>
        <p:spPr>
          <a:xfrm flipH="1" flipV="1">
            <a:off x="5568624" y="1609099"/>
            <a:ext cx="6623377" cy="19700"/>
          </a:xfrm>
          <a:prstGeom prst="line">
            <a:avLst/>
          </a:prstGeom>
          <a:ln w="12700">
            <a:solidFill>
              <a:srgbClr val="B5B5B5"/>
            </a:solidFill>
            <a:custDash>
              <a:ds d="100000" sp="200000"/>
            </a:custDash>
            <a:round/>
          </a:ln>
        </p:spPr>
        <p:txBody>
          <a:bodyPr lIns="0" tIns="0" rIns="0" bIns="0"/>
          <a:lstStyle/>
          <a:p>
            <a:pPr lvl="0" defTabSz="457200">
              <a:defRPr sz="1200">
                <a:latin typeface="+mj-lt"/>
                <a:ea typeface="+mj-ea"/>
                <a:cs typeface="+mj-cs"/>
                <a:sym typeface="Helvetica"/>
              </a:defRPr>
            </a:pPr>
            <a:endParaRPr sz="1200"/>
          </a:p>
        </p:txBody>
      </p:sp>
      <p:sp>
        <p:nvSpPr>
          <p:cNvPr id="2" name="1 Título"/>
          <p:cNvSpPr>
            <a:spLocks noGrp="1"/>
          </p:cNvSpPr>
          <p:nvPr>
            <p:ph type="title" hasCustomPrompt="1"/>
          </p:nvPr>
        </p:nvSpPr>
        <p:spPr>
          <a:xfrm>
            <a:off x="407710" y="188643"/>
            <a:ext cx="4152121" cy="1224135"/>
          </a:xfrm>
        </p:spPr>
        <p:txBody>
          <a:bodyPr anchor="t">
            <a:normAutofit/>
          </a:bodyPr>
          <a:lstStyle>
            <a:lvl1pPr algn="l">
              <a:defRPr sz="1800" b="1" cap="none">
                <a:solidFill>
                  <a:schemeClr val="bg1"/>
                </a:solidFill>
                <a:latin typeface="Arial" pitchFamily="34" charset="0"/>
                <a:cs typeface="Arial" pitchFamily="34" charset="0"/>
              </a:defRPr>
            </a:lvl1pPr>
          </a:lstStyle>
          <a:p>
            <a:r>
              <a:rPr lang="es-ES" dirty="0"/>
              <a:t>Título (</a:t>
            </a:r>
            <a:r>
              <a:rPr lang="es-ES" dirty="0" err="1"/>
              <a:t>arial</a:t>
            </a:r>
            <a:r>
              <a:rPr lang="es-ES" dirty="0"/>
              <a:t> 18, minúscula, negrita, blanco)</a:t>
            </a:r>
          </a:p>
        </p:txBody>
      </p:sp>
    </p:spTree>
    <p:extLst>
      <p:ext uri="{BB962C8B-B14F-4D97-AF65-F5344CB8AC3E}">
        <p14:creationId xmlns:p14="http://schemas.microsoft.com/office/powerpoint/2010/main" val="269194340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5_Título y objetos">
    <p:spTree>
      <p:nvGrpSpPr>
        <p:cNvPr id="1" name=""/>
        <p:cNvGrpSpPr/>
        <p:nvPr/>
      </p:nvGrpSpPr>
      <p:grpSpPr>
        <a:xfrm>
          <a:off x="0" y="0"/>
          <a:ext cx="0" cy="0"/>
          <a:chOff x="0" y="0"/>
          <a:chExt cx="0" cy="0"/>
        </a:xfrm>
      </p:grpSpPr>
      <p:pic>
        <p:nvPicPr>
          <p:cNvPr id="7" name="6 Imagen"/>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8976322" y="441011"/>
            <a:ext cx="2806135" cy="1168088"/>
          </a:xfrm>
          <a:prstGeom prst="rect">
            <a:avLst/>
          </a:prstGeom>
        </p:spPr>
      </p:pic>
      <p:sp>
        <p:nvSpPr>
          <p:cNvPr id="6" name="5 Marcador de número de diapositiva"/>
          <p:cNvSpPr>
            <a:spLocks noGrp="1"/>
          </p:cNvSpPr>
          <p:nvPr>
            <p:ph type="sldNum" sz="quarter" idx="12"/>
          </p:nvPr>
        </p:nvSpPr>
        <p:spPr/>
        <p:txBody>
          <a:bodyPr/>
          <a:lstStyle/>
          <a:p>
            <a:fld id="{ACFAEEE9-AD6A-4121-B8FF-B12D6A452F01}" type="slidenum">
              <a:rPr lang="es-ES" smtClean="0"/>
              <a:t>‹Nº›</a:t>
            </a:fld>
            <a:endParaRPr lang="es-ES"/>
          </a:p>
        </p:txBody>
      </p:sp>
      <p:sp>
        <p:nvSpPr>
          <p:cNvPr id="12" name="11 Marcador de texto"/>
          <p:cNvSpPr>
            <a:spLocks noGrp="1"/>
          </p:cNvSpPr>
          <p:nvPr>
            <p:ph type="body" sz="quarter" idx="13" hasCustomPrompt="1"/>
          </p:nvPr>
        </p:nvSpPr>
        <p:spPr>
          <a:xfrm>
            <a:off x="911426" y="1988843"/>
            <a:ext cx="7776633" cy="504205"/>
          </a:xfrm>
        </p:spPr>
        <p:txBody>
          <a:bodyPr>
            <a:normAutofit/>
          </a:bodyPr>
          <a:lstStyle>
            <a:lvl1pPr marL="0" indent="0">
              <a:buNone/>
              <a:defRPr sz="1800" b="1" baseline="0">
                <a:solidFill>
                  <a:srgbClr val="9AAE04"/>
                </a:solidFill>
                <a:latin typeface="Arial" pitchFamily="34" charset="0"/>
                <a:cs typeface="Arial" pitchFamily="34" charset="0"/>
              </a:defRPr>
            </a:lvl1pPr>
          </a:lstStyle>
          <a:p>
            <a:pPr lvl="0"/>
            <a:r>
              <a:rPr lang="es-ES" dirty="0"/>
              <a:t>Título (</a:t>
            </a:r>
            <a:r>
              <a:rPr lang="es-ES" dirty="0" err="1"/>
              <a:t>arial</a:t>
            </a:r>
            <a:r>
              <a:rPr lang="es-ES" dirty="0"/>
              <a:t> 18 </a:t>
            </a:r>
            <a:r>
              <a:rPr lang="es-ES" dirty="0" err="1"/>
              <a:t>bold</a:t>
            </a:r>
            <a:r>
              <a:rPr lang="es-ES" dirty="0"/>
              <a:t>, verde)</a:t>
            </a:r>
          </a:p>
        </p:txBody>
      </p:sp>
      <p:sp>
        <p:nvSpPr>
          <p:cNvPr id="14" name="13 Marcador de texto"/>
          <p:cNvSpPr>
            <a:spLocks noGrp="1"/>
          </p:cNvSpPr>
          <p:nvPr>
            <p:ph type="body" sz="quarter" idx="14" hasCustomPrompt="1"/>
          </p:nvPr>
        </p:nvSpPr>
        <p:spPr>
          <a:xfrm>
            <a:off x="912286" y="2492378"/>
            <a:ext cx="7776633" cy="504577"/>
          </a:xfrm>
        </p:spPr>
        <p:txBody>
          <a:bodyPr>
            <a:normAutofit/>
          </a:bodyPr>
          <a:lstStyle>
            <a:lvl1pPr marL="0" indent="0">
              <a:buFontTx/>
              <a:buNone/>
              <a:defRPr sz="1600" b="0" baseline="0">
                <a:solidFill>
                  <a:srgbClr val="969696"/>
                </a:solidFill>
                <a:latin typeface="Arial" pitchFamily="34" charset="0"/>
                <a:cs typeface="Arial" pitchFamily="34" charset="0"/>
              </a:defRPr>
            </a:lvl1pPr>
          </a:lstStyle>
          <a:p>
            <a:pPr lvl="0"/>
            <a:r>
              <a:rPr lang="es-ES" dirty="0"/>
              <a:t>Subtítulo (</a:t>
            </a:r>
            <a:r>
              <a:rPr lang="es-ES" dirty="0" err="1"/>
              <a:t>arial</a:t>
            </a:r>
            <a:r>
              <a:rPr lang="es-ES" dirty="0"/>
              <a:t> 16, gris)</a:t>
            </a:r>
          </a:p>
        </p:txBody>
      </p:sp>
      <p:sp>
        <p:nvSpPr>
          <p:cNvPr id="16" name="15 Marcador de contenido"/>
          <p:cNvSpPr>
            <a:spLocks noGrp="1"/>
          </p:cNvSpPr>
          <p:nvPr>
            <p:ph sz="quarter" idx="15" hasCustomPrompt="1"/>
          </p:nvPr>
        </p:nvSpPr>
        <p:spPr>
          <a:xfrm>
            <a:off x="911424" y="2997203"/>
            <a:ext cx="7776864" cy="2879725"/>
          </a:xfrm>
        </p:spPr>
        <p:txBody>
          <a:bodyPr>
            <a:normAutofit/>
          </a:bodyPr>
          <a:lstStyle>
            <a:lvl1pPr marL="0" indent="0">
              <a:buNone/>
              <a:defRPr sz="1400" baseline="0">
                <a:solidFill>
                  <a:srgbClr val="505050"/>
                </a:solidFill>
                <a:latin typeface="Arial" pitchFamily="34" charset="0"/>
                <a:cs typeface="Arial" pitchFamily="34" charset="0"/>
              </a:defRPr>
            </a:lvl1pPr>
          </a:lstStyle>
          <a:p>
            <a:pPr lvl="0"/>
            <a:r>
              <a:rPr lang="es-ES" dirty="0"/>
              <a:t>(</a:t>
            </a:r>
            <a:r>
              <a:rPr lang="es-ES" dirty="0" err="1"/>
              <a:t>arial</a:t>
            </a:r>
            <a:r>
              <a:rPr lang="es-ES" dirty="0"/>
              <a:t> 14, gris oscuro)</a:t>
            </a:r>
          </a:p>
          <a:p>
            <a:pPr lvl="0"/>
            <a:r>
              <a:rPr lang="es-ES" dirty="0" err="1"/>
              <a:t>Xxxxxxx</a:t>
            </a:r>
            <a:r>
              <a:rPr lang="es-ES" dirty="0"/>
              <a:t> </a:t>
            </a:r>
            <a:r>
              <a:rPr lang="es-ES" dirty="0" err="1"/>
              <a:t>xxxxxx</a:t>
            </a:r>
            <a:r>
              <a:rPr lang="es-ES" dirty="0"/>
              <a:t> </a:t>
            </a:r>
            <a:r>
              <a:rPr lang="es-ES" dirty="0" err="1"/>
              <a:t>xxxxx</a:t>
            </a:r>
            <a:r>
              <a:rPr lang="es-ES" dirty="0"/>
              <a:t>.</a:t>
            </a:r>
          </a:p>
        </p:txBody>
      </p:sp>
    </p:spTree>
    <p:extLst>
      <p:ext uri="{BB962C8B-B14F-4D97-AF65-F5344CB8AC3E}">
        <p14:creationId xmlns:p14="http://schemas.microsoft.com/office/powerpoint/2010/main" val="392774186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ntenido">
    <p:spTree>
      <p:nvGrpSpPr>
        <p:cNvPr id="1" name=""/>
        <p:cNvGrpSpPr/>
        <p:nvPr/>
      </p:nvGrpSpPr>
      <p:grpSpPr>
        <a:xfrm>
          <a:off x="0" y="0"/>
          <a:ext cx="0" cy="0"/>
          <a:chOff x="0" y="0"/>
          <a:chExt cx="0" cy="0"/>
        </a:xfrm>
      </p:grpSpPr>
      <p:sp>
        <p:nvSpPr>
          <p:cNvPr id="2" name="Text Box 4"/>
          <p:cNvSpPr txBox="1">
            <a:spLocks noChangeArrowheads="1"/>
          </p:cNvSpPr>
          <p:nvPr userDrawn="1"/>
        </p:nvSpPr>
        <p:spPr bwMode="auto">
          <a:xfrm>
            <a:off x="2683977" y="5559046"/>
            <a:ext cx="8020537" cy="246221"/>
          </a:xfrm>
          <a:prstGeom prst="rect">
            <a:avLst/>
          </a:prstGeom>
          <a:noFill/>
          <a:ln w="9525">
            <a:noFill/>
            <a:miter lim="800000"/>
            <a:headEnd/>
            <a:tailEnd/>
          </a:ln>
        </p:spPr>
        <p:txBody>
          <a:bodyPr lIns="0" tIns="0" rIns="0" bIns="0">
            <a:spAutoFit/>
          </a:bodyPr>
          <a:lstStyle/>
          <a:p>
            <a:pPr algn="r" defTabSz="915988" eaLnBrk="0" hangingPunct="0">
              <a:spcBef>
                <a:spcPct val="50000"/>
              </a:spcBef>
            </a:pPr>
            <a:r>
              <a:rPr lang="es-ES_tradnl" sz="1600" b="1" dirty="0">
                <a:solidFill>
                  <a:srgbClr val="969696"/>
                </a:solidFill>
                <a:latin typeface="Arial" pitchFamily="34" charset="0"/>
                <a:cs typeface="Arial" pitchFamily="34" charset="0"/>
              </a:rPr>
              <a:t>everis.com</a:t>
            </a:r>
          </a:p>
        </p:txBody>
      </p:sp>
      <p:pic>
        <p:nvPicPr>
          <p:cNvPr id="3" name="2 Imagen"/>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3695733" y="5803271"/>
            <a:ext cx="7488832" cy="434040"/>
          </a:xfrm>
          <a:prstGeom prst="rect">
            <a:avLst/>
          </a:prstGeom>
        </p:spPr>
      </p:pic>
      <p:pic>
        <p:nvPicPr>
          <p:cNvPr id="4" name="2 Marcador de contenido"/>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4175788" y="473430"/>
            <a:ext cx="7104789" cy="2955570"/>
          </a:xfrm>
          <a:prstGeom prst="rect">
            <a:avLst/>
          </a:prstGeom>
        </p:spPr>
      </p:pic>
    </p:spTree>
    <p:extLst>
      <p:ext uri="{BB962C8B-B14F-4D97-AF65-F5344CB8AC3E}">
        <p14:creationId xmlns:p14="http://schemas.microsoft.com/office/powerpoint/2010/main" val="1241047468"/>
      </p:ext>
    </p:extLst>
  </p:cSld>
  <p:clrMapOvr>
    <a:masterClrMapping/>
  </p:clrMapOvr>
  <p:transition>
    <p:wipe dir="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2_Título y objetos">
    <p:spTree>
      <p:nvGrpSpPr>
        <p:cNvPr id="1" name=""/>
        <p:cNvGrpSpPr/>
        <p:nvPr/>
      </p:nvGrpSpPr>
      <p:grpSpPr>
        <a:xfrm>
          <a:off x="0" y="0"/>
          <a:ext cx="0" cy="0"/>
          <a:chOff x="0" y="0"/>
          <a:chExt cx="0" cy="0"/>
        </a:xfrm>
      </p:grpSpPr>
      <p:pic>
        <p:nvPicPr>
          <p:cNvPr id="26" name="mundial-brasil.jpg"/>
          <p:cNvPicPr/>
          <p:nvPr userDrawn="1"/>
        </p:nvPicPr>
        <p:blipFill rotWithShape="1">
          <a:blip r:embed="rId2" cstate="screen">
            <a:extLst>
              <a:ext uri="{28A0092B-C50C-407E-A947-70E740481C1C}">
                <a14:useLocalDpi xmlns:a14="http://schemas.microsoft.com/office/drawing/2010/main" val="0"/>
              </a:ext>
            </a:extLst>
          </a:blip>
          <a:srcRect/>
          <a:stretch/>
        </p:blipFill>
        <p:spPr>
          <a:xfrm flipH="1">
            <a:off x="1" y="1296000"/>
            <a:ext cx="3393595" cy="5562000"/>
          </a:xfrm>
          <a:prstGeom prst="rect">
            <a:avLst/>
          </a:prstGeom>
          <a:ln w="12700">
            <a:miter lim="400000"/>
          </a:ln>
        </p:spPr>
      </p:pic>
      <p:pic>
        <p:nvPicPr>
          <p:cNvPr id="6" name="5 Imagen"/>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8976322" y="441011"/>
            <a:ext cx="2806135" cy="1168088"/>
          </a:xfrm>
          <a:prstGeom prst="rect">
            <a:avLst/>
          </a:prstGeom>
        </p:spPr>
      </p:pic>
      <p:sp>
        <p:nvSpPr>
          <p:cNvPr id="8" name="19 Marcador de número de diapositiva"/>
          <p:cNvSpPr>
            <a:spLocks noGrp="1"/>
          </p:cNvSpPr>
          <p:nvPr>
            <p:ph type="sldNum" sz="quarter" idx="12"/>
          </p:nvPr>
        </p:nvSpPr>
        <p:spPr>
          <a:xfrm>
            <a:off x="8737600" y="6356353"/>
            <a:ext cx="2844800" cy="365125"/>
          </a:xfrm>
        </p:spPr>
        <p:txBody>
          <a:bodyPr/>
          <a:lstStyle/>
          <a:p>
            <a:fld id="{E60061AB-E3E3-4B82-98B1-945D99ABF5FB}" type="slidenum">
              <a:rPr lang="es-ES" smtClean="0"/>
              <a:t>‹Nº›</a:t>
            </a:fld>
            <a:endParaRPr lang="es-ES"/>
          </a:p>
        </p:txBody>
      </p:sp>
      <p:sp>
        <p:nvSpPr>
          <p:cNvPr id="9" name="21 Marcador de texto"/>
          <p:cNvSpPr>
            <a:spLocks noGrp="1"/>
          </p:cNvSpPr>
          <p:nvPr>
            <p:ph type="body" sz="quarter" idx="13" hasCustomPrompt="1"/>
          </p:nvPr>
        </p:nvSpPr>
        <p:spPr>
          <a:xfrm>
            <a:off x="3983765" y="2780928"/>
            <a:ext cx="7488832" cy="2376264"/>
          </a:xfrm>
        </p:spPr>
        <p:txBody>
          <a:bodyPr/>
          <a:lstStyle>
            <a:lvl1pPr marL="271463" indent="-271463">
              <a:buClr>
                <a:srgbClr val="9AAE04"/>
              </a:buClr>
              <a:buFont typeface="+mj-lt"/>
              <a:buAutoNum type="arabicPeriod"/>
              <a:defRPr sz="1800" b="1" baseline="0">
                <a:solidFill>
                  <a:srgbClr val="505050"/>
                </a:solidFill>
                <a:latin typeface="Arial" pitchFamily="34" charset="0"/>
                <a:cs typeface="Arial" pitchFamily="34" charset="0"/>
              </a:defRPr>
            </a:lvl1pPr>
            <a:lvl2pPr marL="625475" indent="-168275">
              <a:buClr>
                <a:srgbClr val="9AAE04"/>
              </a:buClr>
              <a:buFont typeface="+mj-lt"/>
              <a:buAutoNum type="romanLcPeriod"/>
              <a:defRPr sz="1400" baseline="0">
                <a:solidFill>
                  <a:srgbClr val="505050"/>
                </a:solidFill>
                <a:latin typeface="Arial" pitchFamily="34" charset="0"/>
                <a:cs typeface="Arial" pitchFamily="34" charset="0"/>
              </a:defRPr>
            </a:lvl2pPr>
            <a:lvl3pPr marL="1077913" indent="-163513">
              <a:buClr>
                <a:srgbClr val="9AAE04"/>
              </a:buClr>
              <a:defRPr sz="1200" baseline="0">
                <a:solidFill>
                  <a:srgbClr val="505050"/>
                </a:solidFill>
                <a:latin typeface="Arial" pitchFamily="34" charset="0"/>
                <a:cs typeface="Arial" pitchFamily="34" charset="0"/>
              </a:defRPr>
            </a:lvl3pPr>
            <a:lvl4pPr marL="1371600" indent="0">
              <a:buNone/>
              <a:defRPr>
                <a:latin typeface="Arial" pitchFamily="34" charset="0"/>
                <a:cs typeface="Arial" pitchFamily="34" charset="0"/>
              </a:defRPr>
            </a:lvl4pPr>
            <a:lvl5pPr marL="1828800" indent="0">
              <a:buNone/>
              <a:defRPr>
                <a:latin typeface="Arial" pitchFamily="34" charset="0"/>
                <a:cs typeface="Arial" pitchFamily="34" charset="0"/>
              </a:defRPr>
            </a:lvl5pPr>
          </a:lstStyle>
          <a:p>
            <a:pPr lvl="0"/>
            <a:r>
              <a:rPr lang="es-ES" dirty="0" err="1"/>
              <a:t>arial</a:t>
            </a:r>
            <a:r>
              <a:rPr lang="es-ES" dirty="0"/>
              <a:t> </a:t>
            </a:r>
            <a:r>
              <a:rPr lang="es-ES" dirty="0" err="1"/>
              <a:t>bold</a:t>
            </a:r>
            <a:r>
              <a:rPr lang="es-ES" dirty="0"/>
              <a:t> 18, gris oscuro</a:t>
            </a:r>
          </a:p>
          <a:p>
            <a:pPr lvl="1"/>
            <a:r>
              <a:rPr lang="es-ES" dirty="0" err="1"/>
              <a:t>arial</a:t>
            </a:r>
            <a:r>
              <a:rPr lang="es-ES" dirty="0"/>
              <a:t> 14, gris oscuro</a:t>
            </a:r>
          </a:p>
          <a:p>
            <a:pPr lvl="1"/>
            <a:r>
              <a:rPr lang="es-ES" dirty="0" err="1"/>
              <a:t>arial</a:t>
            </a:r>
            <a:r>
              <a:rPr lang="es-ES" dirty="0"/>
              <a:t> 14, gris oscuro</a:t>
            </a:r>
          </a:p>
          <a:p>
            <a:pPr lvl="2"/>
            <a:r>
              <a:rPr lang="es-ES" dirty="0" err="1"/>
              <a:t>arial</a:t>
            </a:r>
            <a:r>
              <a:rPr lang="es-ES" dirty="0"/>
              <a:t> 12, gris oscuro</a:t>
            </a:r>
          </a:p>
          <a:p>
            <a:pPr lvl="0"/>
            <a:r>
              <a:rPr lang="es-ES" dirty="0" err="1"/>
              <a:t>arial</a:t>
            </a:r>
            <a:r>
              <a:rPr lang="es-ES" dirty="0"/>
              <a:t> </a:t>
            </a:r>
            <a:r>
              <a:rPr lang="es-ES" dirty="0" err="1"/>
              <a:t>bold</a:t>
            </a:r>
            <a:r>
              <a:rPr lang="es-ES" dirty="0"/>
              <a:t> 18, gris oscuro</a:t>
            </a:r>
          </a:p>
          <a:p>
            <a:pPr lvl="0"/>
            <a:r>
              <a:rPr lang="es-ES" dirty="0" err="1"/>
              <a:t>arial</a:t>
            </a:r>
            <a:r>
              <a:rPr lang="es-ES" dirty="0"/>
              <a:t> </a:t>
            </a:r>
            <a:r>
              <a:rPr lang="es-ES" dirty="0" err="1"/>
              <a:t>bold</a:t>
            </a:r>
            <a:r>
              <a:rPr lang="es-ES" dirty="0"/>
              <a:t> 18, gris oscuro</a:t>
            </a:r>
          </a:p>
          <a:p>
            <a:pPr lvl="0"/>
            <a:r>
              <a:rPr lang="es-ES" dirty="0" err="1"/>
              <a:t>arial</a:t>
            </a:r>
            <a:r>
              <a:rPr lang="es-ES" dirty="0"/>
              <a:t> </a:t>
            </a:r>
            <a:r>
              <a:rPr lang="es-ES" dirty="0" err="1"/>
              <a:t>bold</a:t>
            </a:r>
            <a:r>
              <a:rPr lang="es-ES" dirty="0"/>
              <a:t> 18, gris oscuro</a:t>
            </a:r>
          </a:p>
        </p:txBody>
      </p:sp>
      <p:sp>
        <p:nvSpPr>
          <p:cNvPr id="11" name="Shape 68"/>
          <p:cNvSpPr/>
          <p:nvPr userDrawn="1"/>
        </p:nvSpPr>
        <p:spPr>
          <a:xfrm flipV="1">
            <a:off x="3400265" y="1285797"/>
            <a:ext cx="0" cy="5509782"/>
          </a:xfrm>
          <a:prstGeom prst="line">
            <a:avLst/>
          </a:prstGeom>
          <a:ln w="12700" cap="rnd">
            <a:solidFill>
              <a:srgbClr val="B5B5B5"/>
            </a:solidFill>
            <a:custDash>
              <a:ds d="100000" sp="200000"/>
            </a:custDash>
            <a:round/>
          </a:ln>
        </p:spPr>
        <p:txBody>
          <a:bodyPr lIns="0" tIns="0" rIns="0" bIns="0"/>
          <a:lstStyle/>
          <a:p>
            <a:pPr lvl="0" defTabSz="457200"/>
            <a:endParaRPr sz="1200">
              <a:latin typeface="Helvetica"/>
              <a:ea typeface="Helvetica"/>
              <a:cs typeface="Helvetica"/>
            </a:endParaRPr>
          </a:p>
        </p:txBody>
      </p:sp>
      <p:sp>
        <p:nvSpPr>
          <p:cNvPr id="12" name="Shape 69"/>
          <p:cNvSpPr/>
          <p:nvPr userDrawn="1"/>
        </p:nvSpPr>
        <p:spPr>
          <a:xfrm>
            <a:off x="488443" y="1941919"/>
            <a:ext cx="2461029" cy="1635747"/>
          </a:xfrm>
          <a:prstGeom prst="roundRect">
            <a:avLst>
              <a:gd name="adj" fmla="val 0"/>
            </a:avLst>
          </a:prstGeom>
          <a:gradFill>
            <a:gsLst>
              <a:gs pos="0">
                <a:srgbClr val="AAB900">
                  <a:alpha val="91791"/>
                </a:srgbClr>
              </a:gs>
              <a:gs pos="100000">
                <a:srgbClr val="4F7DB2">
                  <a:alpha val="91791"/>
                </a:srgbClr>
              </a:gs>
            </a:gsLst>
            <a:lin ang="10736376"/>
          </a:gradFill>
          <a:ln w="12700">
            <a:miter lim="400000"/>
          </a:ln>
        </p:spPr>
        <p:txBody>
          <a:bodyPr lIns="0" tIns="0" rIns="0" bIns="0" anchor="ctr"/>
          <a:lstStyle/>
          <a:p>
            <a:pPr lvl="0"/>
            <a:endParaRPr sz="1800"/>
          </a:p>
        </p:txBody>
      </p:sp>
      <p:sp>
        <p:nvSpPr>
          <p:cNvPr id="13" name="Shape 71"/>
          <p:cNvSpPr/>
          <p:nvPr userDrawn="1"/>
        </p:nvSpPr>
        <p:spPr>
          <a:xfrm>
            <a:off x="0" y="1067493"/>
            <a:ext cx="655160" cy="950642"/>
          </a:xfrm>
          <a:prstGeom prst="roundRect">
            <a:avLst>
              <a:gd name="adj" fmla="val 0"/>
            </a:avLst>
          </a:prstGeom>
          <a:gradFill>
            <a:gsLst>
              <a:gs pos="0">
                <a:srgbClr val="AAB900">
                  <a:alpha val="52379"/>
                </a:srgbClr>
              </a:gs>
              <a:gs pos="100000">
                <a:srgbClr val="4F7DB2">
                  <a:alpha val="52379"/>
                </a:srgbClr>
              </a:gs>
            </a:gsLst>
            <a:lin ang="10736376"/>
          </a:gradFill>
          <a:ln w="12700">
            <a:miter lim="400000"/>
          </a:ln>
        </p:spPr>
        <p:txBody>
          <a:bodyPr lIns="0" tIns="0" rIns="0" bIns="0" anchor="ctr"/>
          <a:lstStyle/>
          <a:p>
            <a:pPr lvl="0"/>
            <a:endParaRPr sz="1800"/>
          </a:p>
        </p:txBody>
      </p:sp>
      <p:sp>
        <p:nvSpPr>
          <p:cNvPr id="16" name="Shape 72"/>
          <p:cNvSpPr/>
          <p:nvPr userDrawn="1"/>
        </p:nvSpPr>
        <p:spPr>
          <a:xfrm>
            <a:off x="2" y="3084959"/>
            <a:ext cx="1273463" cy="881531"/>
          </a:xfrm>
          <a:prstGeom prst="roundRect">
            <a:avLst>
              <a:gd name="adj" fmla="val 0"/>
            </a:avLst>
          </a:prstGeom>
          <a:gradFill>
            <a:gsLst>
              <a:gs pos="0">
                <a:srgbClr val="AAB900">
                  <a:alpha val="52379"/>
                </a:srgbClr>
              </a:gs>
              <a:gs pos="100000">
                <a:srgbClr val="4F7DB2">
                  <a:alpha val="52379"/>
                </a:srgbClr>
              </a:gs>
            </a:gsLst>
            <a:lin ang="10736376"/>
          </a:gradFill>
          <a:ln w="12700">
            <a:miter lim="400000"/>
          </a:ln>
        </p:spPr>
        <p:txBody>
          <a:bodyPr lIns="0" tIns="0" rIns="0" bIns="0" anchor="ctr"/>
          <a:lstStyle/>
          <a:p>
            <a:pPr lvl="0"/>
            <a:endParaRPr sz="1800"/>
          </a:p>
        </p:txBody>
      </p:sp>
      <p:grpSp>
        <p:nvGrpSpPr>
          <p:cNvPr id="17" name="16 Grupo"/>
          <p:cNvGrpSpPr/>
          <p:nvPr userDrawn="1"/>
        </p:nvGrpSpPr>
        <p:grpSpPr>
          <a:xfrm>
            <a:off x="7335961" y="2"/>
            <a:ext cx="1640361" cy="885997"/>
            <a:chOff x="7493207" y="660643"/>
            <a:chExt cx="829344" cy="597264"/>
          </a:xfrm>
        </p:grpSpPr>
        <p:sp>
          <p:nvSpPr>
            <p:cNvPr id="18" name="Shape 73"/>
            <p:cNvSpPr/>
            <p:nvPr/>
          </p:nvSpPr>
          <p:spPr>
            <a:xfrm>
              <a:off x="7493207" y="660643"/>
              <a:ext cx="690728" cy="313366"/>
            </a:xfrm>
            <a:prstGeom prst="roundRect">
              <a:avLst>
                <a:gd name="adj" fmla="val 0"/>
              </a:avLst>
            </a:prstGeom>
            <a:gradFill>
              <a:gsLst>
                <a:gs pos="0">
                  <a:srgbClr val="AAB900">
                    <a:alpha val="52379"/>
                  </a:srgbClr>
                </a:gs>
                <a:gs pos="100000">
                  <a:srgbClr val="4F7DB2">
                    <a:alpha val="52379"/>
                  </a:srgbClr>
                </a:gs>
              </a:gsLst>
              <a:lin ang="10736376"/>
            </a:gradFill>
            <a:ln w="12700">
              <a:miter lim="400000"/>
            </a:ln>
          </p:spPr>
          <p:txBody>
            <a:bodyPr lIns="0" tIns="0" rIns="0" bIns="0" anchor="ctr"/>
            <a:lstStyle/>
            <a:p>
              <a:pPr lvl="0"/>
              <a:endParaRPr sz="1800"/>
            </a:p>
          </p:txBody>
        </p:sp>
        <p:sp>
          <p:nvSpPr>
            <p:cNvPr id="19" name="Shape 74"/>
            <p:cNvSpPr/>
            <p:nvPr/>
          </p:nvSpPr>
          <p:spPr>
            <a:xfrm>
              <a:off x="7935694" y="877080"/>
              <a:ext cx="386857" cy="380827"/>
            </a:xfrm>
            <a:prstGeom prst="roundRect">
              <a:avLst>
                <a:gd name="adj" fmla="val 0"/>
              </a:avLst>
            </a:prstGeom>
            <a:gradFill>
              <a:gsLst>
                <a:gs pos="0">
                  <a:srgbClr val="AAB900">
                    <a:alpha val="52379"/>
                  </a:srgbClr>
                </a:gs>
                <a:gs pos="100000">
                  <a:srgbClr val="4F7DB2">
                    <a:alpha val="52379"/>
                  </a:srgbClr>
                </a:gs>
              </a:gsLst>
              <a:lin ang="10736376"/>
            </a:gradFill>
            <a:ln w="12700">
              <a:miter lim="400000"/>
            </a:ln>
          </p:spPr>
          <p:txBody>
            <a:bodyPr lIns="0" tIns="0" rIns="0" bIns="0" anchor="ctr"/>
            <a:lstStyle/>
            <a:p>
              <a:pPr lvl="0"/>
              <a:endParaRPr sz="1800"/>
            </a:p>
          </p:txBody>
        </p:sp>
      </p:grpSp>
      <p:sp>
        <p:nvSpPr>
          <p:cNvPr id="20" name="Shape 75"/>
          <p:cNvSpPr/>
          <p:nvPr userDrawn="1"/>
        </p:nvSpPr>
        <p:spPr>
          <a:xfrm flipV="1">
            <a:off x="-91437" y="1285797"/>
            <a:ext cx="8793589" cy="0"/>
          </a:xfrm>
          <a:prstGeom prst="line">
            <a:avLst/>
          </a:prstGeom>
          <a:ln w="12700" cap="rnd">
            <a:solidFill>
              <a:srgbClr val="B5B5B5"/>
            </a:solidFill>
            <a:custDash>
              <a:ds d="100000" sp="200000"/>
            </a:custDash>
            <a:round/>
          </a:ln>
        </p:spPr>
        <p:txBody>
          <a:bodyPr lIns="0" tIns="0" rIns="0" bIns="0"/>
          <a:lstStyle/>
          <a:p>
            <a:pPr lvl="0" algn="l" defTabSz="457200">
              <a:defRPr sz="1200">
                <a:latin typeface="Helvetica"/>
                <a:ea typeface="Helvetica"/>
                <a:cs typeface="Helvetica"/>
                <a:sym typeface="Helvetica"/>
              </a:defRPr>
            </a:pPr>
            <a:endParaRPr sz="1200" dirty="0"/>
          </a:p>
        </p:txBody>
      </p:sp>
      <p:sp>
        <p:nvSpPr>
          <p:cNvPr id="21" name="Shape 76"/>
          <p:cNvSpPr/>
          <p:nvPr userDrawn="1"/>
        </p:nvSpPr>
        <p:spPr>
          <a:xfrm flipV="1">
            <a:off x="8703683" y="0"/>
            <a:ext cx="0" cy="1707436"/>
          </a:xfrm>
          <a:prstGeom prst="line">
            <a:avLst/>
          </a:prstGeom>
          <a:ln w="12700" cap="rnd">
            <a:solidFill>
              <a:srgbClr val="B5B5B5"/>
            </a:solidFill>
            <a:custDash>
              <a:ds d="100000" sp="200000"/>
            </a:custDash>
            <a:round/>
          </a:ln>
        </p:spPr>
        <p:txBody>
          <a:bodyPr lIns="0" tIns="0" rIns="0" bIns="0"/>
          <a:lstStyle/>
          <a:p>
            <a:pPr lvl="0" defTabSz="457200"/>
            <a:endParaRPr sz="1200">
              <a:latin typeface="Helvetica"/>
              <a:ea typeface="Helvetica"/>
              <a:cs typeface="Helvetica"/>
            </a:endParaRPr>
          </a:p>
        </p:txBody>
      </p:sp>
      <p:sp>
        <p:nvSpPr>
          <p:cNvPr id="22" name="Shape 77"/>
          <p:cNvSpPr/>
          <p:nvPr userDrawn="1"/>
        </p:nvSpPr>
        <p:spPr>
          <a:xfrm flipH="1" flipV="1">
            <a:off x="8703683" y="1707436"/>
            <a:ext cx="3488316" cy="0"/>
          </a:xfrm>
          <a:prstGeom prst="line">
            <a:avLst/>
          </a:prstGeom>
          <a:ln w="12700" cap="rnd">
            <a:solidFill>
              <a:srgbClr val="B5B5B5"/>
            </a:solidFill>
            <a:custDash>
              <a:ds d="100000" sp="200000"/>
            </a:custDash>
            <a:round/>
          </a:ln>
        </p:spPr>
        <p:txBody>
          <a:bodyPr lIns="0" tIns="0" rIns="0" bIns="0"/>
          <a:lstStyle/>
          <a:p>
            <a:pPr lvl="0" defTabSz="457200"/>
            <a:endParaRPr sz="1200">
              <a:latin typeface="Helvetica"/>
              <a:ea typeface="Helvetica"/>
              <a:cs typeface="Helvetica"/>
            </a:endParaRPr>
          </a:p>
        </p:txBody>
      </p:sp>
      <p:sp>
        <p:nvSpPr>
          <p:cNvPr id="23" name="Shape 78"/>
          <p:cNvSpPr/>
          <p:nvPr userDrawn="1"/>
        </p:nvSpPr>
        <p:spPr>
          <a:xfrm>
            <a:off x="2" y="3637278"/>
            <a:ext cx="641849" cy="660997"/>
          </a:xfrm>
          <a:prstGeom prst="roundRect">
            <a:avLst>
              <a:gd name="adj" fmla="val 0"/>
            </a:avLst>
          </a:prstGeom>
          <a:gradFill>
            <a:gsLst>
              <a:gs pos="0">
                <a:srgbClr val="AAB900">
                  <a:alpha val="52379"/>
                </a:srgbClr>
              </a:gs>
              <a:gs pos="100000">
                <a:srgbClr val="4F7DB2">
                  <a:alpha val="52379"/>
                </a:srgbClr>
              </a:gs>
            </a:gsLst>
            <a:lin ang="10736376"/>
          </a:gradFill>
          <a:ln w="12700">
            <a:miter lim="400000"/>
          </a:ln>
        </p:spPr>
        <p:txBody>
          <a:bodyPr lIns="0" tIns="0" rIns="0" bIns="0" anchor="ctr"/>
          <a:lstStyle/>
          <a:p>
            <a:pPr lvl="0"/>
            <a:endParaRPr sz="1800"/>
          </a:p>
        </p:txBody>
      </p:sp>
      <p:sp>
        <p:nvSpPr>
          <p:cNvPr id="24" name="3 Título"/>
          <p:cNvSpPr>
            <a:spLocks noGrp="1"/>
          </p:cNvSpPr>
          <p:nvPr>
            <p:ph type="title" hasCustomPrompt="1"/>
          </p:nvPr>
        </p:nvSpPr>
        <p:spPr>
          <a:xfrm>
            <a:off x="806856" y="2204864"/>
            <a:ext cx="1824203" cy="562074"/>
          </a:xfrm>
        </p:spPr>
        <p:txBody>
          <a:bodyPr anchor="t" anchorCtr="0">
            <a:normAutofit/>
          </a:bodyPr>
          <a:lstStyle>
            <a:lvl1pPr algn="l">
              <a:defRPr sz="2200" b="1" baseline="0">
                <a:solidFill>
                  <a:schemeClr val="bg1"/>
                </a:solidFill>
                <a:latin typeface="Arial" pitchFamily="34" charset="0"/>
                <a:cs typeface="Arial" pitchFamily="34" charset="0"/>
              </a:defRPr>
            </a:lvl1pPr>
          </a:lstStyle>
          <a:p>
            <a:r>
              <a:rPr lang="es-ES" dirty="0"/>
              <a:t>INDICE</a:t>
            </a:r>
          </a:p>
        </p:txBody>
      </p:sp>
    </p:spTree>
    <p:extLst>
      <p:ext uri="{BB962C8B-B14F-4D97-AF65-F5344CB8AC3E}">
        <p14:creationId xmlns:p14="http://schemas.microsoft.com/office/powerpoint/2010/main" val="208464443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_Encabezado de sección">
    <p:spTree>
      <p:nvGrpSpPr>
        <p:cNvPr id="1" name=""/>
        <p:cNvGrpSpPr/>
        <p:nvPr/>
      </p:nvGrpSpPr>
      <p:grpSpPr>
        <a:xfrm>
          <a:off x="0" y="0"/>
          <a:ext cx="0" cy="0"/>
          <a:chOff x="0" y="0"/>
          <a:chExt cx="0" cy="0"/>
        </a:xfrm>
      </p:grpSpPr>
      <p:sp>
        <p:nvSpPr>
          <p:cNvPr id="3" name="2 Marcador de texto"/>
          <p:cNvSpPr>
            <a:spLocks noGrp="1"/>
          </p:cNvSpPr>
          <p:nvPr>
            <p:ph type="body" idx="1" hasCustomPrompt="1"/>
          </p:nvPr>
        </p:nvSpPr>
        <p:spPr>
          <a:xfrm>
            <a:off x="527381" y="1196752"/>
            <a:ext cx="11040000" cy="432048"/>
          </a:xfrm>
        </p:spPr>
        <p:txBody>
          <a:bodyPr anchor="t">
            <a:normAutofit/>
          </a:bodyPr>
          <a:lstStyle>
            <a:lvl1pPr marL="0" indent="0">
              <a:buNone/>
              <a:defRPr sz="1600" baseline="0">
                <a:solidFill>
                  <a:srgbClr val="9AAE04"/>
                </a:solidFill>
                <a:latin typeface="Arial" pitchFamily="34" charset="0"/>
                <a:cs typeface="Arial"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dirty="0"/>
              <a:t>Subtítulo (</a:t>
            </a:r>
            <a:r>
              <a:rPr lang="es-ES" dirty="0" err="1"/>
              <a:t>arial</a:t>
            </a:r>
            <a:r>
              <a:rPr lang="es-ES" dirty="0"/>
              <a:t> 16, minúscula, verde)</a:t>
            </a:r>
          </a:p>
        </p:txBody>
      </p:sp>
      <p:sp>
        <p:nvSpPr>
          <p:cNvPr id="14" name="13 Marcador de contenido"/>
          <p:cNvSpPr>
            <a:spLocks noGrp="1"/>
          </p:cNvSpPr>
          <p:nvPr>
            <p:ph sz="quarter" idx="11" hasCustomPrompt="1"/>
          </p:nvPr>
        </p:nvSpPr>
        <p:spPr>
          <a:xfrm>
            <a:off x="527381" y="1844827"/>
            <a:ext cx="11041227" cy="2951857"/>
          </a:xfrm>
        </p:spPr>
        <p:txBody>
          <a:bodyPr>
            <a:normAutofit/>
          </a:bodyPr>
          <a:lstStyle>
            <a:lvl1pPr marL="0" marR="0" indent="0" algn="l" defTabSz="914400" rtl="0" eaLnBrk="1" fontAlgn="auto" latinLnBrk="0" hangingPunct="1">
              <a:lnSpc>
                <a:spcPct val="100000"/>
              </a:lnSpc>
              <a:spcBef>
                <a:spcPct val="20000"/>
              </a:spcBef>
              <a:spcAft>
                <a:spcPts val="0"/>
              </a:spcAft>
              <a:buClrTx/>
              <a:buSzTx/>
              <a:buFont typeface="Arial" pitchFamily="34" charset="0"/>
              <a:buNone/>
              <a:tabLst/>
              <a:defRPr sz="1400">
                <a:solidFill>
                  <a:srgbClr val="505050"/>
                </a:solidFill>
                <a:latin typeface="Arial" pitchFamily="34" charset="0"/>
                <a:cs typeface="Arial" pitchFamily="34" charset="0"/>
              </a:defRPr>
            </a:lvl1pPr>
            <a:lvl2pPr>
              <a:defRPr sz="1200">
                <a:solidFill>
                  <a:srgbClr val="505050"/>
                </a:solidFill>
                <a:latin typeface="Arial" pitchFamily="34" charset="0"/>
                <a:cs typeface="Arial" pitchFamily="34" charset="0"/>
              </a:defRPr>
            </a:lvl2pPr>
            <a:lvl3pPr>
              <a:defRPr sz="1200">
                <a:solidFill>
                  <a:srgbClr val="505050"/>
                </a:solidFill>
                <a:latin typeface="Arial" pitchFamily="34" charset="0"/>
                <a:cs typeface="Arial" pitchFamily="34" charset="0"/>
              </a:defRPr>
            </a:lvl3pPr>
            <a:lvl4pPr>
              <a:defRPr sz="1200">
                <a:solidFill>
                  <a:srgbClr val="505050"/>
                </a:solidFill>
                <a:latin typeface="Arial" pitchFamily="34" charset="0"/>
                <a:cs typeface="Arial" pitchFamily="34" charset="0"/>
              </a:defRPr>
            </a:lvl4pPr>
            <a:lvl5pPr>
              <a:defRPr sz="1200">
                <a:solidFill>
                  <a:srgbClr val="505050"/>
                </a:solidFill>
                <a:latin typeface="Arial" pitchFamily="34" charset="0"/>
                <a:cs typeface="Arial" pitchFamily="34" charset="0"/>
              </a:defRPr>
            </a:lvl5pPr>
          </a:lstStyle>
          <a:p>
            <a:pPr lvl="0"/>
            <a:r>
              <a:rPr lang="es-ES" dirty="0"/>
              <a:t>(</a:t>
            </a:r>
            <a:r>
              <a:rPr lang="es-ES" dirty="0" err="1"/>
              <a:t>arial</a:t>
            </a:r>
            <a:r>
              <a:rPr lang="es-ES" dirty="0"/>
              <a:t> 14, gris oscuro)</a:t>
            </a:r>
          </a:p>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lang="es-ES" dirty="0" err="1"/>
              <a:t>Xxxxxxxxx</a:t>
            </a:r>
            <a:r>
              <a:rPr lang="es-ES" dirty="0"/>
              <a:t> </a:t>
            </a:r>
            <a:r>
              <a:rPr lang="es-ES" dirty="0" err="1"/>
              <a:t>xxxxxxxx</a:t>
            </a:r>
            <a:r>
              <a:rPr lang="es-ES" dirty="0"/>
              <a:t> </a:t>
            </a:r>
            <a:r>
              <a:rPr lang="es-ES" dirty="0" err="1"/>
              <a:t>xxxxxxx</a:t>
            </a:r>
            <a:r>
              <a:rPr lang="es-ES" dirty="0"/>
              <a:t>.</a:t>
            </a:r>
          </a:p>
        </p:txBody>
      </p:sp>
      <p:pic>
        <p:nvPicPr>
          <p:cNvPr id="6" name="5 Imagen"/>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8976320" y="44624"/>
            <a:ext cx="2304141" cy="900000"/>
          </a:xfrm>
          <a:prstGeom prst="rect">
            <a:avLst/>
          </a:prstGeom>
        </p:spPr>
      </p:pic>
      <p:sp>
        <p:nvSpPr>
          <p:cNvPr id="8" name="Shape 415"/>
          <p:cNvSpPr/>
          <p:nvPr userDrawn="1"/>
        </p:nvSpPr>
        <p:spPr>
          <a:xfrm>
            <a:off x="1" y="3"/>
            <a:ext cx="8784299" cy="908719"/>
          </a:xfrm>
          <a:prstGeom prst="roundRect">
            <a:avLst>
              <a:gd name="adj" fmla="val 739"/>
            </a:avLst>
          </a:prstGeom>
          <a:gradFill>
            <a:gsLst>
              <a:gs pos="0">
                <a:srgbClr val="AAB900">
                  <a:alpha val="91791"/>
                </a:srgbClr>
              </a:gs>
              <a:gs pos="100000">
                <a:srgbClr val="4F7DB2">
                  <a:alpha val="91791"/>
                </a:srgbClr>
              </a:gs>
            </a:gsLst>
            <a:lin ang="10801612"/>
          </a:gradFill>
          <a:ln w="12700">
            <a:miter lim="400000"/>
          </a:ln>
        </p:spPr>
        <p:txBody>
          <a:bodyPr lIns="0" tIns="0" rIns="0" bIns="0" anchor="ctr"/>
          <a:lstStyle/>
          <a:p>
            <a:pPr lvl="0"/>
            <a:endParaRPr sz="1800"/>
          </a:p>
        </p:txBody>
      </p:sp>
      <p:sp>
        <p:nvSpPr>
          <p:cNvPr id="2" name="1 Título"/>
          <p:cNvSpPr>
            <a:spLocks noGrp="1"/>
          </p:cNvSpPr>
          <p:nvPr>
            <p:ph type="title" hasCustomPrompt="1"/>
          </p:nvPr>
        </p:nvSpPr>
        <p:spPr>
          <a:xfrm>
            <a:off x="407708" y="310391"/>
            <a:ext cx="7968885" cy="432000"/>
          </a:xfrm>
        </p:spPr>
        <p:txBody>
          <a:bodyPr anchor="t">
            <a:normAutofit/>
          </a:bodyPr>
          <a:lstStyle>
            <a:lvl1pPr algn="l">
              <a:defRPr sz="1800" b="1" cap="none">
                <a:solidFill>
                  <a:schemeClr val="bg1"/>
                </a:solidFill>
                <a:latin typeface="Arial" pitchFamily="34" charset="0"/>
                <a:cs typeface="Arial" pitchFamily="34" charset="0"/>
              </a:defRPr>
            </a:lvl1pPr>
          </a:lstStyle>
          <a:p>
            <a:r>
              <a:rPr lang="es-ES" dirty="0"/>
              <a:t>Título (</a:t>
            </a:r>
            <a:r>
              <a:rPr lang="es-ES" dirty="0" err="1"/>
              <a:t>arial</a:t>
            </a:r>
            <a:r>
              <a:rPr lang="es-ES" dirty="0"/>
              <a:t> 18, minúscula, negrita, blanco)</a:t>
            </a:r>
          </a:p>
        </p:txBody>
      </p:sp>
      <p:sp>
        <p:nvSpPr>
          <p:cNvPr id="7" name="Shape 152"/>
          <p:cNvSpPr/>
          <p:nvPr userDrawn="1"/>
        </p:nvSpPr>
        <p:spPr>
          <a:xfrm>
            <a:off x="11564092" y="6377942"/>
            <a:ext cx="388561" cy="29142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a:solidFill>
              <a:srgbClr val="B5B5B5"/>
            </a:solidFill>
            <a:custDash>
              <a:ds d="100000" sp="200000"/>
            </a:custDash>
            <a:round/>
          </a:ln>
        </p:spPr>
        <p:txBody>
          <a:bodyPr lIns="0" tIns="0" rIns="0" bIns="0" anchor="ctr"/>
          <a:lstStyle/>
          <a:p>
            <a:pPr algn="ctr"/>
            <a:fld id="{BB31E12A-761D-448D-8032-5A9B5216606E}" type="slidenum">
              <a:rPr lang="es-ES" sz="900" smtClean="0">
                <a:solidFill>
                  <a:srgbClr val="969696"/>
                </a:solidFill>
                <a:latin typeface="Arial" pitchFamily="34" charset="0"/>
                <a:cs typeface="Arial" pitchFamily="34" charset="0"/>
              </a:rPr>
              <a:t>‹Nº›</a:t>
            </a:fld>
            <a:endParaRPr sz="900" dirty="0">
              <a:solidFill>
                <a:srgbClr val="969696"/>
              </a:solidFill>
              <a:latin typeface="Arial" pitchFamily="34" charset="0"/>
              <a:cs typeface="Arial" pitchFamily="34" charset="0"/>
            </a:endParaRPr>
          </a:p>
        </p:txBody>
      </p:sp>
    </p:spTree>
    <p:extLst>
      <p:ext uri="{BB962C8B-B14F-4D97-AF65-F5344CB8AC3E}">
        <p14:creationId xmlns:p14="http://schemas.microsoft.com/office/powerpoint/2010/main" val="262775471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Diseño personalizado">
    <p:spTree>
      <p:nvGrpSpPr>
        <p:cNvPr id="1" name=""/>
        <p:cNvGrpSpPr/>
        <p:nvPr/>
      </p:nvGrpSpPr>
      <p:grpSpPr>
        <a:xfrm>
          <a:off x="0" y="0"/>
          <a:ext cx="0" cy="0"/>
          <a:chOff x="0" y="0"/>
          <a:chExt cx="0" cy="0"/>
        </a:xfrm>
      </p:grpSpPr>
      <p:sp>
        <p:nvSpPr>
          <p:cNvPr id="6" name="Text Box 4"/>
          <p:cNvSpPr txBox="1">
            <a:spLocks noChangeArrowheads="1"/>
          </p:cNvSpPr>
          <p:nvPr userDrawn="1"/>
        </p:nvSpPr>
        <p:spPr bwMode="auto">
          <a:xfrm>
            <a:off x="2683977" y="5559046"/>
            <a:ext cx="8020537" cy="246221"/>
          </a:xfrm>
          <a:prstGeom prst="rect">
            <a:avLst/>
          </a:prstGeom>
          <a:noFill/>
          <a:ln w="9525">
            <a:noFill/>
            <a:miter lim="800000"/>
            <a:headEnd/>
            <a:tailEnd/>
          </a:ln>
        </p:spPr>
        <p:txBody>
          <a:bodyPr lIns="0" tIns="0" rIns="0" bIns="0">
            <a:spAutoFit/>
          </a:bodyPr>
          <a:lstStyle/>
          <a:p>
            <a:pPr algn="r" defTabSz="915988" eaLnBrk="0" hangingPunct="0">
              <a:spcBef>
                <a:spcPct val="50000"/>
              </a:spcBef>
            </a:pPr>
            <a:r>
              <a:rPr lang="es-ES_tradnl" sz="1600" b="1" dirty="0">
                <a:solidFill>
                  <a:srgbClr val="969696"/>
                </a:solidFill>
                <a:latin typeface="Arial" pitchFamily="34" charset="0"/>
                <a:cs typeface="Arial" pitchFamily="34" charset="0"/>
              </a:rPr>
              <a:t>everis.com</a:t>
            </a:r>
          </a:p>
        </p:txBody>
      </p:sp>
      <p:pic>
        <p:nvPicPr>
          <p:cNvPr id="7" name="6 Imagen"/>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3695733" y="5803271"/>
            <a:ext cx="7488832" cy="434040"/>
          </a:xfrm>
          <a:prstGeom prst="rect">
            <a:avLst/>
          </a:prstGeom>
        </p:spPr>
      </p:pic>
      <p:pic>
        <p:nvPicPr>
          <p:cNvPr id="8" name="2 Marcador de contenido"/>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4175788" y="473430"/>
            <a:ext cx="7104789" cy="2955570"/>
          </a:xfrm>
          <a:prstGeom prst="rect">
            <a:avLst/>
          </a:prstGeom>
        </p:spPr>
      </p:pic>
    </p:spTree>
    <p:extLst>
      <p:ext uri="{BB962C8B-B14F-4D97-AF65-F5344CB8AC3E}">
        <p14:creationId xmlns:p14="http://schemas.microsoft.com/office/powerpoint/2010/main" val="137084784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Comparación">
    <p:spTree>
      <p:nvGrpSpPr>
        <p:cNvPr id="1" name=""/>
        <p:cNvGrpSpPr/>
        <p:nvPr/>
      </p:nvGrpSpPr>
      <p:grpSpPr>
        <a:xfrm>
          <a:off x="0" y="0"/>
          <a:ext cx="0" cy="0"/>
          <a:chOff x="0" y="0"/>
          <a:chExt cx="0" cy="0"/>
        </a:xfrm>
      </p:grpSpPr>
      <p:sp>
        <p:nvSpPr>
          <p:cNvPr id="2" name="1 Título"/>
          <p:cNvSpPr>
            <a:spLocks noGrp="1"/>
          </p:cNvSpPr>
          <p:nvPr>
            <p:ph type="title" hasCustomPrompt="1"/>
          </p:nvPr>
        </p:nvSpPr>
        <p:spPr>
          <a:xfrm>
            <a:off x="527381" y="1988840"/>
            <a:ext cx="11041227" cy="432048"/>
          </a:xfrm>
        </p:spPr>
        <p:txBody>
          <a:bodyPr anchor="t">
            <a:normAutofit/>
          </a:bodyPr>
          <a:lstStyle>
            <a:lvl1pPr algn="l">
              <a:defRPr sz="2400" b="1">
                <a:solidFill>
                  <a:srgbClr val="9AAE04"/>
                </a:solidFill>
                <a:latin typeface="Arial" pitchFamily="34" charset="0"/>
                <a:cs typeface="Arial" pitchFamily="34" charset="0"/>
              </a:defRPr>
            </a:lvl1pPr>
          </a:lstStyle>
          <a:p>
            <a:r>
              <a:rPr lang="es-ES" dirty="0"/>
              <a:t>título (arial 24, minúscula, negrita, verde)</a:t>
            </a:r>
          </a:p>
        </p:txBody>
      </p:sp>
      <p:sp>
        <p:nvSpPr>
          <p:cNvPr id="3" name="2 Marcador de texto"/>
          <p:cNvSpPr>
            <a:spLocks noGrp="1"/>
          </p:cNvSpPr>
          <p:nvPr>
            <p:ph type="body" idx="1" hasCustomPrompt="1"/>
          </p:nvPr>
        </p:nvSpPr>
        <p:spPr>
          <a:xfrm>
            <a:off x="527381" y="2420888"/>
            <a:ext cx="11041227" cy="432048"/>
          </a:xfrm>
        </p:spPr>
        <p:txBody>
          <a:bodyPr anchor="t">
            <a:noAutofit/>
          </a:bodyPr>
          <a:lstStyle>
            <a:lvl1pPr marL="0" indent="0">
              <a:buNone/>
              <a:defRPr sz="2000" b="0">
                <a:solidFill>
                  <a:schemeClr val="tx1">
                    <a:lumMod val="50000"/>
                    <a:lumOff val="50000"/>
                  </a:schemeClr>
                </a:solidFill>
                <a:latin typeface="Arial" pitchFamily="34" charset="0"/>
                <a:cs typeface="Arial"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subtítulo (arial 20, minúscula, gris oscuro)</a:t>
            </a:r>
          </a:p>
        </p:txBody>
      </p:sp>
      <p:sp>
        <p:nvSpPr>
          <p:cNvPr id="4" name="3 Marcador de contenido"/>
          <p:cNvSpPr>
            <a:spLocks noGrp="1"/>
          </p:cNvSpPr>
          <p:nvPr>
            <p:ph sz="half" idx="2" hasCustomPrompt="1"/>
          </p:nvPr>
        </p:nvSpPr>
        <p:spPr>
          <a:xfrm>
            <a:off x="527381" y="2964088"/>
            <a:ext cx="11041227" cy="3273227"/>
          </a:xfrm>
        </p:spPr>
        <p:txBody>
          <a:bodyPr/>
          <a:lstStyle>
            <a:lvl1pPr marL="0" marR="0" indent="0" algn="l" defTabSz="914400" rtl="0" eaLnBrk="1" fontAlgn="auto" latinLnBrk="0" hangingPunct="1">
              <a:lnSpc>
                <a:spcPct val="100000"/>
              </a:lnSpc>
              <a:spcBef>
                <a:spcPct val="20000"/>
              </a:spcBef>
              <a:spcAft>
                <a:spcPts val="0"/>
              </a:spcAft>
              <a:buClrTx/>
              <a:buSzTx/>
              <a:buFont typeface="Arial" pitchFamily="34" charset="0"/>
              <a:buNone/>
              <a:tabLst/>
              <a:defRPr lang="es-ES" sz="1400" b="0" i="0" u="none" strike="noStrike" baseline="0" smtClean="0">
                <a:solidFill>
                  <a:schemeClr val="tx1">
                    <a:lumMod val="50000"/>
                    <a:lumOff val="50000"/>
                  </a:schemeClr>
                </a:solidFill>
                <a:latin typeface="Arial" pitchFamily="34" charset="0"/>
                <a:cs typeface="Arial" pitchFamily="34" charset="0"/>
              </a:defRPr>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dirty="0"/>
              <a:t>Ejemplo de texto (arial 14, gris)</a:t>
            </a:r>
          </a:p>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lang="es-ES" dirty="0"/>
              <a:t>Ejemplo de texto Ejemplo de texto Ejemplo de texto</a:t>
            </a:r>
          </a:p>
        </p:txBody>
      </p:sp>
      <p:sp>
        <p:nvSpPr>
          <p:cNvPr id="8" name="7 Marcador de pie de página"/>
          <p:cNvSpPr>
            <a:spLocks noGrp="1"/>
          </p:cNvSpPr>
          <p:nvPr>
            <p:ph type="ftr" sz="quarter" idx="11"/>
          </p:nvPr>
        </p:nvSpPr>
        <p:spPr>
          <a:xfrm>
            <a:off x="527381" y="6381331"/>
            <a:ext cx="3860800" cy="365125"/>
          </a:xfrm>
        </p:spPr>
        <p:txBody>
          <a:bodyPr/>
          <a:lstStyle>
            <a:lvl1pPr algn="l">
              <a:defRPr/>
            </a:lvl1pPr>
          </a:lstStyle>
          <a:p>
            <a:endParaRPr lang="es-ES" dirty="0"/>
          </a:p>
        </p:txBody>
      </p:sp>
      <p:sp>
        <p:nvSpPr>
          <p:cNvPr id="9" name="8 Marcador de número de diapositiva"/>
          <p:cNvSpPr>
            <a:spLocks noGrp="1"/>
          </p:cNvSpPr>
          <p:nvPr>
            <p:ph type="sldNum" sz="quarter" idx="12"/>
          </p:nvPr>
        </p:nvSpPr>
        <p:spPr>
          <a:xfrm>
            <a:off x="10704512" y="6356353"/>
            <a:ext cx="877888" cy="365125"/>
          </a:xfrm>
        </p:spPr>
        <p:txBody>
          <a:bodyPr/>
          <a:lstStyle/>
          <a:p>
            <a:fld id="{E60061AB-E3E3-4B82-98B1-945D99ABF5FB}" type="slidenum">
              <a:rPr lang="es-ES" smtClean="0"/>
              <a:t>‹Nº›</a:t>
            </a:fld>
            <a:endParaRPr lang="es-ES"/>
          </a:p>
        </p:txBody>
      </p:sp>
      <p:pic>
        <p:nvPicPr>
          <p:cNvPr id="2050" name="Picture 2" descr="C:\Users\rmorenga\Desktop\ppt nueva\sueltos\everis_ppt-interior.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11840"/>
            <a:ext cx="12192000" cy="13289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231800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5_Encabezado de sección">
    <p:spTree>
      <p:nvGrpSpPr>
        <p:cNvPr id="1" name=""/>
        <p:cNvGrpSpPr/>
        <p:nvPr/>
      </p:nvGrpSpPr>
      <p:grpSpPr>
        <a:xfrm>
          <a:off x="0" y="0"/>
          <a:ext cx="0" cy="0"/>
          <a:chOff x="0" y="0"/>
          <a:chExt cx="0" cy="0"/>
        </a:xfrm>
      </p:grpSpPr>
      <p:pic>
        <p:nvPicPr>
          <p:cNvPr id="9" name="Picture 2" descr="C:\Users\omendezl\AppData\Local\Microsoft\Windows\Temporary Internet Files\Content.Outlook\W1PPPX2K\eve+ntt_logo_p_rgb (3).jpg"/>
          <p:cNvPicPr>
            <a:picLocks noChangeAspect="1" noChangeArrowheads="1"/>
          </p:cNvPicPr>
          <p:nvPr userDrawn="1"/>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bwMode="auto">
          <a:xfrm>
            <a:off x="10315341" y="208865"/>
            <a:ext cx="1721257" cy="690798"/>
          </a:xfrm>
          <a:prstGeom prst="rect">
            <a:avLst/>
          </a:prstGeom>
          <a:noFill/>
          <a:extLst>
            <a:ext uri="{909E8E84-426E-40DD-AFC4-6F175D3DCCD1}">
              <a14:hiddenFill xmlns:a14="http://schemas.microsoft.com/office/drawing/2010/main">
                <a:solidFill>
                  <a:srgbClr val="FFFFFF"/>
                </a:solidFill>
              </a14:hiddenFill>
            </a:ext>
          </a:extLst>
        </p:spPr>
      </p:pic>
      <p:sp>
        <p:nvSpPr>
          <p:cNvPr id="4" name="2 Marcador de texto"/>
          <p:cNvSpPr>
            <a:spLocks noGrp="1"/>
          </p:cNvSpPr>
          <p:nvPr>
            <p:ph idx="1" hasCustomPrompt="1"/>
          </p:nvPr>
        </p:nvSpPr>
        <p:spPr>
          <a:xfrm>
            <a:off x="609600" y="1340768"/>
            <a:ext cx="10972800" cy="5328592"/>
          </a:xfrm>
          <a:prstGeom prst="rect">
            <a:avLst/>
          </a:prstGeom>
        </p:spPr>
        <p:txBody>
          <a:bodyPr vert="horz" lIns="91440" tIns="45720" rIns="91440" bIns="45720" rtlCol="0">
            <a:normAutofit/>
          </a:bodyPr>
          <a:lstStyle>
            <a:lvl1pPr marL="0" indent="0">
              <a:buNone/>
              <a:defRPr sz="1400"/>
            </a:lvl1pPr>
          </a:lstStyle>
          <a:p>
            <a:pPr lvl="0"/>
            <a:r>
              <a:rPr lang="es-ES" dirty="0"/>
              <a:t>Haga clic para modificar el estilo de texto del patrón</a:t>
            </a:r>
          </a:p>
        </p:txBody>
      </p:sp>
      <p:sp>
        <p:nvSpPr>
          <p:cNvPr id="5" name="Marcador de número de diapositiva 3"/>
          <p:cNvSpPr>
            <a:spLocks noGrp="1"/>
          </p:cNvSpPr>
          <p:nvPr>
            <p:ph type="sldNum" sz="quarter" idx="4294967295"/>
          </p:nvPr>
        </p:nvSpPr>
        <p:spPr>
          <a:xfrm>
            <a:off x="9347200" y="6505148"/>
            <a:ext cx="2844800" cy="365125"/>
          </a:xfrm>
        </p:spPr>
        <p:txBody>
          <a:bodyPr/>
          <a:lstStyle/>
          <a:p>
            <a:fld id="{8DED49D5-9008-477B-A9E9-E8ECFA05EC01}" type="slidenum">
              <a:rPr lang="es-ES" smtClean="0"/>
              <a:t>‹Nº›</a:t>
            </a:fld>
            <a:endParaRPr lang="es-ES"/>
          </a:p>
        </p:txBody>
      </p:sp>
      <p:sp>
        <p:nvSpPr>
          <p:cNvPr id="6" name="Marcador de número de diapositiva 3"/>
          <p:cNvSpPr txBox="1">
            <a:spLocks/>
          </p:cNvSpPr>
          <p:nvPr userDrawn="1"/>
        </p:nvSpPr>
        <p:spPr>
          <a:xfrm>
            <a:off x="9347200" y="6453339"/>
            <a:ext cx="2844800" cy="365125"/>
          </a:xfrm>
          <a:prstGeom prst="rect">
            <a:avLst/>
          </a:prstGeom>
        </p:spPr>
        <p:txBody>
          <a:bodyPr vert="horz" lIns="91440" tIns="45720" rIns="91440" bIns="45720" rtlCol="0" anchor="ctr"/>
          <a:lstStyle>
            <a:defPPr>
              <a:defRPr lang="es-E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DED49D5-9008-477B-A9E9-E8ECFA05EC01}" type="slidenum">
              <a:rPr lang="es-ES" sz="1200" smtClean="0"/>
              <a:pPr/>
              <a:t>‹Nº›</a:t>
            </a:fld>
            <a:endParaRPr lang="es-ES" sz="1200"/>
          </a:p>
        </p:txBody>
      </p:sp>
      <p:pic>
        <p:nvPicPr>
          <p:cNvPr id="2" name="Imagen 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09602" y="218232"/>
            <a:ext cx="1571244" cy="734219"/>
          </a:xfrm>
          <a:prstGeom prst="rect">
            <a:avLst/>
          </a:prstGeom>
        </p:spPr>
      </p:pic>
    </p:spTree>
    <p:extLst>
      <p:ext uri="{BB962C8B-B14F-4D97-AF65-F5344CB8AC3E}">
        <p14:creationId xmlns:p14="http://schemas.microsoft.com/office/powerpoint/2010/main" val="10117581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_Diapositiva de título">
    <p:spTree>
      <p:nvGrpSpPr>
        <p:cNvPr id="1" name=""/>
        <p:cNvGrpSpPr/>
        <p:nvPr/>
      </p:nvGrpSpPr>
      <p:grpSpPr>
        <a:xfrm>
          <a:off x="0" y="0"/>
          <a:ext cx="0" cy="0"/>
          <a:chOff x="0" y="0"/>
          <a:chExt cx="0" cy="0"/>
        </a:xfrm>
      </p:grpSpPr>
      <p:pic>
        <p:nvPicPr>
          <p:cNvPr id="23" name="big-111256_1920.jpg"/>
          <p:cNvPicPr/>
          <p:nvPr/>
        </p:nvPicPr>
        <p:blipFill rotWithShape="1">
          <a:blip r:embed="rId2" cstate="screen">
            <a:extLst>
              <a:ext uri="{28A0092B-C50C-407E-A947-70E740481C1C}">
                <a14:useLocalDpi xmlns:a14="http://schemas.microsoft.com/office/drawing/2010/main" val="0"/>
              </a:ext>
            </a:extLst>
          </a:blip>
          <a:srcRect/>
          <a:stretch/>
        </p:blipFill>
        <p:spPr>
          <a:xfrm flipH="1">
            <a:off x="10325695" y="-18949"/>
            <a:ext cx="1914988" cy="6872668"/>
          </a:xfrm>
          <a:prstGeom prst="rect">
            <a:avLst/>
          </a:prstGeom>
          <a:ln w="12700">
            <a:miter lim="400000"/>
          </a:ln>
        </p:spPr>
      </p:pic>
      <p:pic>
        <p:nvPicPr>
          <p:cNvPr id="24" name="1024px-Obelisco_en_Buenos_Aires.jpg"/>
          <p:cNvPicPr/>
          <p:nvPr/>
        </p:nvPicPr>
        <p:blipFill rotWithShape="1">
          <a:blip r:embed="rId3" cstate="print">
            <a:extLst>
              <a:ext uri="{28A0092B-C50C-407E-A947-70E740481C1C}">
                <a14:useLocalDpi xmlns:a14="http://schemas.microsoft.com/office/drawing/2010/main" val="0"/>
              </a:ext>
            </a:extLst>
          </a:blip>
          <a:srcRect t="-1"/>
          <a:stretch/>
        </p:blipFill>
        <p:spPr>
          <a:xfrm flipH="1">
            <a:off x="8251975" y="-14757"/>
            <a:ext cx="1929720" cy="6872757"/>
          </a:xfrm>
          <a:prstGeom prst="rect">
            <a:avLst/>
          </a:prstGeom>
          <a:ln w="12700">
            <a:miter lim="400000"/>
          </a:ln>
        </p:spPr>
      </p:pic>
      <p:pic>
        <p:nvPicPr>
          <p:cNvPr id="26" name="Monte-Fuji-Japon.jpg"/>
          <p:cNvPicPr/>
          <p:nvPr/>
        </p:nvPicPr>
        <p:blipFill rotWithShape="1">
          <a:blip r:embed="rId4" cstate="screen">
            <a:extLst>
              <a:ext uri="{28A0092B-C50C-407E-A947-70E740481C1C}">
                <a14:useLocalDpi xmlns:a14="http://schemas.microsoft.com/office/drawing/2010/main" val="0"/>
              </a:ext>
            </a:extLst>
          </a:blip>
          <a:srcRect/>
          <a:stretch/>
        </p:blipFill>
        <p:spPr>
          <a:xfrm flipH="1">
            <a:off x="6185634" y="-14758"/>
            <a:ext cx="1914988" cy="6872757"/>
          </a:xfrm>
          <a:prstGeom prst="rect">
            <a:avLst/>
          </a:prstGeom>
          <a:ln w="12700">
            <a:miter lim="400000"/>
          </a:ln>
        </p:spPr>
      </p:pic>
      <p:pic>
        <p:nvPicPr>
          <p:cNvPr id="27" name="mundial-brasil.jpg"/>
          <p:cNvPicPr/>
          <p:nvPr/>
        </p:nvPicPr>
        <p:blipFill rotWithShape="1">
          <a:blip r:embed="rId5" cstate="print">
            <a:extLst>
              <a:ext uri="{28A0092B-C50C-407E-A947-70E740481C1C}">
                <a14:useLocalDpi xmlns:a14="http://schemas.microsoft.com/office/drawing/2010/main" val="0"/>
              </a:ext>
            </a:extLst>
          </a:blip>
          <a:srcRect b="-62"/>
          <a:stretch/>
        </p:blipFill>
        <p:spPr>
          <a:xfrm flipH="1">
            <a:off x="2071814" y="-14668"/>
            <a:ext cx="1914988" cy="6872668"/>
          </a:xfrm>
          <a:prstGeom prst="rect">
            <a:avLst/>
          </a:prstGeom>
          <a:ln w="12700">
            <a:miter lim="400000"/>
          </a:ln>
        </p:spPr>
      </p:pic>
      <p:pic>
        <p:nvPicPr>
          <p:cNvPr id="28" name="best-buildings-madrid-5.jpg"/>
          <p:cNvPicPr/>
          <p:nvPr/>
        </p:nvPicPr>
        <p:blipFill rotWithShape="1">
          <a:blip r:embed="rId6" cstate="screen">
            <a:extLst>
              <a:ext uri="{28A0092B-C50C-407E-A947-70E740481C1C}">
                <a14:useLocalDpi xmlns:a14="http://schemas.microsoft.com/office/drawing/2010/main" val="0"/>
              </a:ext>
            </a:extLst>
          </a:blip>
          <a:srcRect/>
          <a:stretch/>
        </p:blipFill>
        <p:spPr>
          <a:xfrm flipH="1">
            <a:off x="4126646" y="-14668"/>
            <a:ext cx="1914988" cy="6872668"/>
          </a:xfrm>
          <a:prstGeom prst="rect">
            <a:avLst/>
          </a:prstGeom>
          <a:ln w="12700">
            <a:miter lim="400000"/>
          </a:ln>
        </p:spPr>
      </p:pic>
      <p:pic>
        <p:nvPicPr>
          <p:cNvPr id="29" name="Empire-State-11.jpg"/>
          <p:cNvPicPr/>
          <p:nvPr/>
        </p:nvPicPr>
        <p:blipFill rotWithShape="1">
          <a:blip r:embed="rId7" cstate="print">
            <a:extLst>
              <a:ext uri="{28A0092B-C50C-407E-A947-70E740481C1C}">
                <a14:useLocalDpi xmlns:a14="http://schemas.microsoft.com/office/drawing/2010/main" val="0"/>
              </a:ext>
            </a:extLst>
          </a:blip>
          <a:srcRect b="-30"/>
          <a:stretch/>
        </p:blipFill>
        <p:spPr>
          <a:xfrm flipH="1">
            <a:off x="-28285" y="-14669"/>
            <a:ext cx="1914988" cy="6868387"/>
          </a:xfrm>
          <a:prstGeom prst="rect">
            <a:avLst/>
          </a:prstGeom>
          <a:ln w="12700">
            <a:miter lim="400000"/>
          </a:ln>
        </p:spPr>
      </p:pic>
      <p:sp>
        <p:nvSpPr>
          <p:cNvPr id="14" name="Shape 19"/>
          <p:cNvSpPr/>
          <p:nvPr userDrawn="1"/>
        </p:nvSpPr>
        <p:spPr>
          <a:xfrm>
            <a:off x="-48681" y="992544"/>
            <a:ext cx="829425" cy="878677"/>
          </a:xfrm>
          <a:prstGeom prst="roundRect">
            <a:avLst>
              <a:gd name="adj" fmla="val 0"/>
            </a:avLst>
          </a:prstGeom>
          <a:gradFill>
            <a:gsLst>
              <a:gs pos="0">
                <a:srgbClr val="AAB900">
                  <a:alpha val="52379"/>
                </a:srgbClr>
              </a:gs>
              <a:gs pos="100000">
                <a:srgbClr val="4F7DB2">
                  <a:alpha val="52379"/>
                </a:srgbClr>
              </a:gs>
            </a:gsLst>
            <a:lin ang="10736376"/>
          </a:gradFill>
          <a:ln w="12700">
            <a:miter lim="400000"/>
          </a:ln>
        </p:spPr>
        <p:txBody>
          <a:bodyPr lIns="0" tIns="0" rIns="0" bIns="0" anchor="ctr"/>
          <a:lstStyle/>
          <a:p>
            <a:pPr lvl="0"/>
            <a:endParaRPr sz="1800"/>
          </a:p>
        </p:txBody>
      </p:sp>
      <p:sp>
        <p:nvSpPr>
          <p:cNvPr id="15" name="Shape 20"/>
          <p:cNvSpPr/>
          <p:nvPr userDrawn="1"/>
        </p:nvSpPr>
        <p:spPr>
          <a:xfrm>
            <a:off x="366031" y="787265"/>
            <a:ext cx="1321996" cy="878677"/>
          </a:xfrm>
          <a:prstGeom prst="roundRect">
            <a:avLst>
              <a:gd name="adj" fmla="val 0"/>
            </a:avLst>
          </a:prstGeom>
          <a:gradFill>
            <a:gsLst>
              <a:gs pos="0">
                <a:srgbClr val="AAB900">
                  <a:alpha val="52379"/>
                </a:srgbClr>
              </a:gs>
              <a:gs pos="100000">
                <a:srgbClr val="4F7DB2">
                  <a:alpha val="52379"/>
                </a:srgbClr>
              </a:gs>
            </a:gsLst>
            <a:lin ang="10736376"/>
          </a:gradFill>
          <a:ln w="12700">
            <a:miter lim="400000"/>
          </a:ln>
        </p:spPr>
        <p:txBody>
          <a:bodyPr lIns="0" tIns="0" rIns="0" bIns="0" anchor="ctr"/>
          <a:lstStyle/>
          <a:p>
            <a:pPr lvl="0"/>
            <a:endParaRPr sz="1800"/>
          </a:p>
        </p:txBody>
      </p:sp>
      <p:sp>
        <p:nvSpPr>
          <p:cNvPr id="16" name="Shape 21"/>
          <p:cNvSpPr/>
          <p:nvPr userDrawn="1"/>
        </p:nvSpPr>
        <p:spPr>
          <a:xfrm>
            <a:off x="-34102" y="1263642"/>
            <a:ext cx="4160748" cy="3749537"/>
          </a:xfrm>
          <a:prstGeom prst="roundRect">
            <a:avLst>
              <a:gd name="adj" fmla="val 0"/>
            </a:avLst>
          </a:prstGeom>
          <a:gradFill>
            <a:gsLst>
              <a:gs pos="0">
                <a:srgbClr val="AAB900">
                  <a:alpha val="52379"/>
                </a:srgbClr>
              </a:gs>
              <a:gs pos="100000">
                <a:srgbClr val="4F7DB2">
                  <a:alpha val="52379"/>
                </a:srgbClr>
              </a:gs>
            </a:gsLst>
            <a:lin ang="10736376"/>
          </a:gradFill>
          <a:ln w="12700">
            <a:miter lim="400000"/>
          </a:ln>
        </p:spPr>
        <p:txBody>
          <a:bodyPr lIns="0" tIns="0" rIns="0" bIns="0" anchor="ctr"/>
          <a:lstStyle/>
          <a:p>
            <a:pPr lvl="0"/>
            <a:endParaRPr sz="1800"/>
          </a:p>
        </p:txBody>
      </p:sp>
      <p:sp>
        <p:nvSpPr>
          <p:cNvPr id="22" name="Rectángulo 21"/>
          <p:cNvSpPr/>
          <p:nvPr userDrawn="1"/>
        </p:nvSpPr>
        <p:spPr>
          <a:xfrm>
            <a:off x="8820679" y="3102404"/>
            <a:ext cx="3420004" cy="3755596"/>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800"/>
          </a:p>
        </p:txBody>
      </p:sp>
      <p:sp>
        <p:nvSpPr>
          <p:cNvPr id="18" name="Shape 11"/>
          <p:cNvSpPr/>
          <p:nvPr userDrawn="1"/>
        </p:nvSpPr>
        <p:spPr>
          <a:xfrm>
            <a:off x="5187576" y="-288478"/>
            <a:ext cx="3692735" cy="276955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alpha val="92000"/>
            </a:srgbClr>
          </a:solidFill>
          <a:ln w="12700">
            <a:miter lim="400000"/>
          </a:ln>
        </p:spPr>
        <p:txBody>
          <a:bodyPr lIns="0" tIns="0" rIns="0" bIns="0" anchor="ctr"/>
          <a:lstStyle/>
          <a:p>
            <a:pPr lvl="0"/>
            <a:endParaRPr sz="1800"/>
          </a:p>
        </p:txBody>
      </p:sp>
      <p:sp>
        <p:nvSpPr>
          <p:cNvPr id="13" name="Shape 16"/>
          <p:cNvSpPr/>
          <p:nvPr userDrawn="1"/>
        </p:nvSpPr>
        <p:spPr>
          <a:xfrm>
            <a:off x="-34102" y="3102404"/>
            <a:ext cx="9963497" cy="1622740"/>
          </a:xfrm>
          <a:prstGeom prst="roundRect">
            <a:avLst>
              <a:gd name="adj" fmla="val 0"/>
            </a:avLst>
          </a:prstGeom>
          <a:gradFill>
            <a:gsLst>
              <a:gs pos="0">
                <a:srgbClr val="AAB900">
                  <a:alpha val="92184"/>
                </a:srgbClr>
              </a:gs>
              <a:gs pos="100000">
                <a:srgbClr val="4F7DB2">
                  <a:alpha val="92184"/>
                </a:srgbClr>
              </a:gs>
            </a:gsLst>
            <a:lin ang="10736376"/>
          </a:gradFill>
          <a:ln w="12700">
            <a:miter lim="400000"/>
          </a:ln>
        </p:spPr>
        <p:txBody>
          <a:bodyPr lIns="0" tIns="0" rIns="0" bIns="0" anchor="ctr"/>
          <a:lstStyle/>
          <a:p>
            <a:pPr lvl="0"/>
            <a:endParaRPr sz="1800"/>
          </a:p>
        </p:txBody>
      </p:sp>
      <p:sp>
        <p:nvSpPr>
          <p:cNvPr id="20" name="2 Subtítulo"/>
          <p:cNvSpPr>
            <a:spLocks noGrp="1"/>
          </p:cNvSpPr>
          <p:nvPr>
            <p:ph type="subTitle" idx="1" hasCustomPrompt="1"/>
          </p:nvPr>
        </p:nvSpPr>
        <p:spPr>
          <a:xfrm>
            <a:off x="423930" y="3573016"/>
            <a:ext cx="9128455" cy="1152128"/>
          </a:xfrm>
        </p:spPr>
        <p:txBody>
          <a:bodyPr>
            <a:normAutofit/>
          </a:bodyPr>
          <a:lstStyle>
            <a:lvl1pPr marL="0" indent="0" algn="l">
              <a:buNone/>
              <a:defRPr sz="1800" baseline="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dirty="0"/>
              <a:t>subtítulo de la presentación de ejemplo (</a:t>
            </a:r>
            <a:r>
              <a:rPr lang="es-ES" dirty="0" err="1"/>
              <a:t>arial</a:t>
            </a:r>
            <a:r>
              <a:rPr lang="es-ES" dirty="0"/>
              <a:t> 18, minúsculas)</a:t>
            </a:r>
          </a:p>
        </p:txBody>
      </p:sp>
      <p:sp>
        <p:nvSpPr>
          <p:cNvPr id="21" name="1 Título"/>
          <p:cNvSpPr>
            <a:spLocks noGrp="1"/>
          </p:cNvSpPr>
          <p:nvPr>
            <p:ph type="ctrTitle" hasCustomPrompt="1"/>
          </p:nvPr>
        </p:nvSpPr>
        <p:spPr>
          <a:xfrm>
            <a:off x="423930" y="3284984"/>
            <a:ext cx="9128455" cy="288032"/>
          </a:xfrm>
        </p:spPr>
        <p:txBody>
          <a:bodyPr>
            <a:noAutofit/>
          </a:bodyPr>
          <a:lstStyle>
            <a:lvl1pPr algn="l">
              <a:defRPr sz="2000" b="1" baseline="0">
                <a:solidFill>
                  <a:schemeClr val="bg1"/>
                </a:solidFill>
                <a:latin typeface="Arial" pitchFamily="34" charset="0"/>
                <a:cs typeface="Arial" pitchFamily="34" charset="0"/>
              </a:defRPr>
            </a:lvl1pPr>
          </a:lstStyle>
          <a:p>
            <a:r>
              <a:rPr lang="es-ES" dirty="0"/>
              <a:t>Título de la presentación (</a:t>
            </a:r>
            <a:r>
              <a:rPr lang="es-ES" dirty="0" err="1"/>
              <a:t>arial</a:t>
            </a:r>
            <a:r>
              <a:rPr lang="es-ES" dirty="0"/>
              <a:t> 30, minúsculas,  </a:t>
            </a:r>
            <a:r>
              <a:rPr lang="es-ES" dirty="0" err="1"/>
              <a:t>bold</a:t>
            </a:r>
            <a:r>
              <a:rPr lang="es-ES" dirty="0"/>
              <a:t>)</a:t>
            </a:r>
          </a:p>
        </p:txBody>
      </p:sp>
      <p:pic>
        <p:nvPicPr>
          <p:cNvPr id="30" name="Picture 4" descr="https://www.vikinguard.com/wp-content/uploads/2015/12/it-monitoring.png"/>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8552037" y="2636912"/>
            <a:ext cx="3840000" cy="2880000"/>
          </a:xfrm>
          <a:prstGeom prst="rect">
            <a:avLst/>
          </a:prstGeom>
          <a:noFill/>
          <a:extLst>
            <a:ext uri="{909E8E84-426E-40DD-AFC4-6F175D3DCCD1}">
              <a14:hiddenFill xmlns:a14="http://schemas.microsoft.com/office/drawing/2010/main">
                <a:solidFill>
                  <a:srgbClr val="FFFFFF"/>
                </a:solidFill>
              </a14:hiddenFill>
            </a:ext>
          </a:extLst>
        </p:spPr>
      </p:pic>
      <p:sp>
        <p:nvSpPr>
          <p:cNvPr id="25" name="Shape 11"/>
          <p:cNvSpPr/>
          <p:nvPr/>
        </p:nvSpPr>
        <p:spPr>
          <a:xfrm>
            <a:off x="8711689" y="-288478"/>
            <a:ext cx="3692735" cy="276955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alpha val="92000"/>
            </a:srgbClr>
          </a:solidFill>
          <a:ln w="12700">
            <a:miter lim="400000"/>
          </a:ln>
        </p:spPr>
        <p:txBody>
          <a:bodyPr lIns="0" tIns="0" rIns="0" bIns="0" anchor="ctr"/>
          <a:lstStyle/>
          <a:p>
            <a:pPr lvl="0"/>
            <a:endParaRPr sz="1800"/>
          </a:p>
        </p:txBody>
      </p:sp>
      <p:pic>
        <p:nvPicPr>
          <p:cNvPr id="36" name="eve+ntt_logo_claim_p_rgb-01.png"/>
          <p:cNvPicPr/>
          <p:nvPr/>
        </p:nvPicPr>
        <p:blipFill>
          <a:blip r:embed="rId9" cstate="print">
            <a:extLst>
              <a:ext uri="{28A0092B-C50C-407E-A947-70E740481C1C}">
                <a14:useLocalDpi xmlns:a14="http://schemas.microsoft.com/office/drawing/2010/main" val="0"/>
              </a:ext>
            </a:extLst>
          </a:blip>
          <a:stretch>
            <a:fillRect/>
          </a:stretch>
        </p:blipFill>
        <p:spPr>
          <a:xfrm>
            <a:off x="8879448" y="316877"/>
            <a:ext cx="3049715" cy="1240064"/>
          </a:xfrm>
          <a:prstGeom prst="rect">
            <a:avLst/>
          </a:prstGeom>
          <a:ln w="12700">
            <a:miter lim="400000"/>
          </a:ln>
        </p:spPr>
      </p:pic>
    </p:spTree>
    <p:extLst>
      <p:ext uri="{BB962C8B-B14F-4D97-AF65-F5344CB8AC3E}">
        <p14:creationId xmlns:p14="http://schemas.microsoft.com/office/powerpoint/2010/main" val="214465654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ítulo y objetos">
    <p:spTree>
      <p:nvGrpSpPr>
        <p:cNvPr id="1" name=""/>
        <p:cNvGrpSpPr/>
        <p:nvPr/>
      </p:nvGrpSpPr>
      <p:grpSpPr>
        <a:xfrm>
          <a:off x="0" y="0"/>
          <a:ext cx="0" cy="0"/>
          <a:chOff x="0" y="0"/>
          <a:chExt cx="0" cy="0"/>
        </a:xfrm>
      </p:grpSpPr>
      <p:pic>
        <p:nvPicPr>
          <p:cNvPr id="31" name="loading_home3-filtered.jpeg"/>
          <p:cNvPicPr/>
          <p:nvPr userDrawn="1"/>
        </p:nvPicPr>
        <p:blipFill rotWithShape="1">
          <a:blip r:embed="rId2" cstate="screen">
            <a:extLst>
              <a:ext uri="{28A0092B-C50C-407E-A947-70E740481C1C}">
                <a14:useLocalDpi xmlns:a14="http://schemas.microsoft.com/office/drawing/2010/main" val="0"/>
              </a:ext>
            </a:extLst>
          </a:blip>
          <a:srcRect/>
          <a:stretch/>
        </p:blipFill>
        <p:spPr>
          <a:xfrm flipH="1">
            <a:off x="0" y="1296001"/>
            <a:ext cx="3384000" cy="5562000"/>
          </a:xfrm>
          <a:prstGeom prst="rect">
            <a:avLst/>
          </a:prstGeom>
          <a:ln w="12700">
            <a:miter lim="400000"/>
          </a:ln>
        </p:spPr>
      </p:pic>
      <p:pic>
        <p:nvPicPr>
          <p:cNvPr id="14" name="13 Imagen"/>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8976322" y="441011"/>
            <a:ext cx="2806135" cy="1168088"/>
          </a:xfrm>
          <a:prstGeom prst="rect">
            <a:avLst/>
          </a:prstGeom>
        </p:spPr>
      </p:pic>
      <p:sp>
        <p:nvSpPr>
          <p:cNvPr id="20" name="19 Marcador de número de diapositiva"/>
          <p:cNvSpPr>
            <a:spLocks noGrp="1"/>
          </p:cNvSpPr>
          <p:nvPr>
            <p:ph type="sldNum" sz="quarter" idx="12"/>
          </p:nvPr>
        </p:nvSpPr>
        <p:spPr/>
        <p:txBody>
          <a:bodyPr/>
          <a:lstStyle/>
          <a:p>
            <a:fld id="{E60061AB-E3E3-4B82-98B1-945D99ABF5FB}" type="slidenum">
              <a:rPr lang="es-ES" smtClean="0"/>
              <a:t>‹Nº›</a:t>
            </a:fld>
            <a:endParaRPr lang="es-ES"/>
          </a:p>
        </p:txBody>
      </p:sp>
      <p:sp>
        <p:nvSpPr>
          <p:cNvPr id="22" name="21 Marcador de texto"/>
          <p:cNvSpPr>
            <a:spLocks noGrp="1"/>
          </p:cNvSpPr>
          <p:nvPr>
            <p:ph type="body" sz="quarter" idx="13" hasCustomPrompt="1"/>
          </p:nvPr>
        </p:nvSpPr>
        <p:spPr>
          <a:xfrm>
            <a:off x="3983765" y="2780928"/>
            <a:ext cx="7488832" cy="2376264"/>
          </a:xfrm>
        </p:spPr>
        <p:txBody>
          <a:bodyPr/>
          <a:lstStyle>
            <a:lvl1pPr marL="271463" indent="-271463">
              <a:buClr>
                <a:srgbClr val="9AAE04"/>
              </a:buClr>
              <a:buFont typeface="+mj-lt"/>
              <a:buAutoNum type="arabicPeriod"/>
              <a:defRPr sz="1800" b="1" baseline="0">
                <a:solidFill>
                  <a:srgbClr val="505050"/>
                </a:solidFill>
                <a:latin typeface="Arial" pitchFamily="34" charset="0"/>
                <a:cs typeface="Arial" pitchFamily="34" charset="0"/>
              </a:defRPr>
            </a:lvl1pPr>
            <a:lvl2pPr marL="625475" indent="-168275">
              <a:buClr>
                <a:srgbClr val="9AAE04"/>
              </a:buClr>
              <a:buFont typeface="+mj-lt"/>
              <a:buAutoNum type="romanLcPeriod"/>
              <a:defRPr sz="1400" baseline="0">
                <a:solidFill>
                  <a:srgbClr val="505050"/>
                </a:solidFill>
                <a:latin typeface="Arial" pitchFamily="34" charset="0"/>
                <a:cs typeface="Arial" pitchFamily="34" charset="0"/>
              </a:defRPr>
            </a:lvl2pPr>
            <a:lvl3pPr marL="1077913" indent="-163513">
              <a:buClr>
                <a:srgbClr val="9AAE04"/>
              </a:buClr>
              <a:defRPr sz="1200" baseline="0">
                <a:solidFill>
                  <a:srgbClr val="505050"/>
                </a:solidFill>
                <a:latin typeface="Arial" pitchFamily="34" charset="0"/>
                <a:cs typeface="Arial" pitchFamily="34" charset="0"/>
              </a:defRPr>
            </a:lvl3pPr>
            <a:lvl4pPr marL="1371600" indent="0">
              <a:buNone/>
              <a:defRPr>
                <a:latin typeface="Arial" pitchFamily="34" charset="0"/>
                <a:cs typeface="Arial" pitchFamily="34" charset="0"/>
              </a:defRPr>
            </a:lvl4pPr>
            <a:lvl5pPr marL="1828800" indent="0">
              <a:buNone/>
              <a:defRPr>
                <a:latin typeface="Arial" pitchFamily="34" charset="0"/>
                <a:cs typeface="Arial" pitchFamily="34" charset="0"/>
              </a:defRPr>
            </a:lvl5pPr>
          </a:lstStyle>
          <a:p>
            <a:pPr lvl="0"/>
            <a:r>
              <a:rPr lang="es-ES" dirty="0" err="1"/>
              <a:t>arial</a:t>
            </a:r>
            <a:r>
              <a:rPr lang="es-ES" dirty="0"/>
              <a:t> </a:t>
            </a:r>
            <a:r>
              <a:rPr lang="es-ES" dirty="0" err="1"/>
              <a:t>bold</a:t>
            </a:r>
            <a:r>
              <a:rPr lang="es-ES" dirty="0"/>
              <a:t> 18, gris oscuro</a:t>
            </a:r>
          </a:p>
          <a:p>
            <a:pPr lvl="1"/>
            <a:r>
              <a:rPr lang="es-ES" dirty="0" err="1"/>
              <a:t>arial</a:t>
            </a:r>
            <a:r>
              <a:rPr lang="es-ES" dirty="0"/>
              <a:t> 14, gris oscuro</a:t>
            </a:r>
          </a:p>
          <a:p>
            <a:pPr lvl="1"/>
            <a:r>
              <a:rPr lang="es-ES" dirty="0" err="1"/>
              <a:t>arial</a:t>
            </a:r>
            <a:r>
              <a:rPr lang="es-ES" dirty="0"/>
              <a:t> 14, gris oscuro</a:t>
            </a:r>
          </a:p>
          <a:p>
            <a:pPr lvl="2"/>
            <a:r>
              <a:rPr lang="es-ES" dirty="0" err="1"/>
              <a:t>arial</a:t>
            </a:r>
            <a:r>
              <a:rPr lang="es-ES" dirty="0"/>
              <a:t> 12, gris oscuro</a:t>
            </a:r>
          </a:p>
          <a:p>
            <a:pPr lvl="0"/>
            <a:r>
              <a:rPr lang="es-ES" dirty="0" err="1"/>
              <a:t>arial</a:t>
            </a:r>
            <a:r>
              <a:rPr lang="es-ES" dirty="0"/>
              <a:t> </a:t>
            </a:r>
            <a:r>
              <a:rPr lang="es-ES" dirty="0" err="1"/>
              <a:t>bold</a:t>
            </a:r>
            <a:r>
              <a:rPr lang="es-ES" dirty="0"/>
              <a:t> 18, gris oscuro</a:t>
            </a:r>
          </a:p>
          <a:p>
            <a:pPr lvl="0"/>
            <a:r>
              <a:rPr lang="es-ES" dirty="0" err="1"/>
              <a:t>arial</a:t>
            </a:r>
            <a:r>
              <a:rPr lang="es-ES" dirty="0"/>
              <a:t> </a:t>
            </a:r>
            <a:r>
              <a:rPr lang="es-ES" dirty="0" err="1"/>
              <a:t>bold</a:t>
            </a:r>
            <a:r>
              <a:rPr lang="es-ES" dirty="0"/>
              <a:t> 18, gris oscuro</a:t>
            </a:r>
          </a:p>
          <a:p>
            <a:pPr lvl="0"/>
            <a:r>
              <a:rPr lang="es-ES" dirty="0" err="1"/>
              <a:t>arial</a:t>
            </a:r>
            <a:r>
              <a:rPr lang="es-ES" dirty="0"/>
              <a:t> </a:t>
            </a:r>
            <a:r>
              <a:rPr lang="es-ES" dirty="0" err="1"/>
              <a:t>bold</a:t>
            </a:r>
            <a:r>
              <a:rPr lang="es-ES" dirty="0"/>
              <a:t> 18, gris oscuro</a:t>
            </a:r>
          </a:p>
        </p:txBody>
      </p:sp>
      <p:sp>
        <p:nvSpPr>
          <p:cNvPr id="19" name="Shape 68"/>
          <p:cNvSpPr/>
          <p:nvPr/>
        </p:nvSpPr>
        <p:spPr>
          <a:xfrm flipV="1">
            <a:off x="3400265" y="1285797"/>
            <a:ext cx="0" cy="5509782"/>
          </a:xfrm>
          <a:prstGeom prst="line">
            <a:avLst/>
          </a:prstGeom>
          <a:ln w="12700" cap="rnd">
            <a:solidFill>
              <a:srgbClr val="B5B5B5"/>
            </a:solidFill>
            <a:custDash>
              <a:ds d="100000" sp="200000"/>
            </a:custDash>
            <a:round/>
          </a:ln>
        </p:spPr>
        <p:txBody>
          <a:bodyPr lIns="0" tIns="0" rIns="0" bIns="0"/>
          <a:lstStyle/>
          <a:p>
            <a:pPr lvl="0" defTabSz="457200"/>
            <a:endParaRPr sz="1200">
              <a:latin typeface="Helvetica"/>
              <a:ea typeface="Helvetica"/>
              <a:cs typeface="Helvetica"/>
            </a:endParaRPr>
          </a:p>
        </p:txBody>
      </p:sp>
      <p:sp>
        <p:nvSpPr>
          <p:cNvPr id="27" name="Shape 75"/>
          <p:cNvSpPr/>
          <p:nvPr/>
        </p:nvSpPr>
        <p:spPr>
          <a:xfrm flipV="1">
            <a:off x="-91437" y="1285797"/>
            <a:ext cx="5287064" cy="0"/>
          </a:xfrm>
          <a:prstGeom prst="line">
            <a:avLst/>
          </a:prstGeom>
          <a:ln w="12700" cap="rnd">
            <a:solidFill>
              <a:srgbClr val="B5B5B5"/>
            </a:solidFill>
            <a:custDash>
              <a:ds d="100000" sp="200000"/>
            </a:custDash>
            <a:round/>
          </a:ln>
        </p:spPr>
        <p:txBody>
          <a:bodyPr lIns="0" tIns="0" rIns="0" bIns="0"/>
          <a:lstStyle/>
          <a:p>
            <a:pPr lvl="0" algn="l" defTabSz="457200">
              <a:defRPr sz="1200">
                <a:latin typeface="Helvetica"/>
                <a:ea typeface="Helvetica"/>
                <a:cs typeface="Helvetica"/>
                <a:sym typeface="Helvetica"/>
              </a:defRPr>
            </a:pPr>
            <a:endParaRPr sz="1200" dirty="0"/>
          </a:p>
        </p:txBody>
      </p:sp>
      <p:sp>
        <p:nvSpPr>
          <p:cNvPr id="28" name="Shape 76"/>
          <p:cNvSpPr/>
          <p:nvPr/>
        </p:nvSpPr>
        <p:spPr>
          <a:xfrm flipV="1">
            <a:off x="8703683" y="0"/>
            <a:ext cx="0" cy="1707436"/>
          </a:xfrm>
          <a:prstGeom prst="line">
            <a:avLst/>
          </a:prstGeom>
          <a:ln w="12700" cap="rnd">
            <a:solidFill>
              <a:srgbClr val="B5B5B5"/>
            </a:solidFill>
            <a:custDash>
              <a:ds d="100000" sp="200000"/>
            </a:custDash>
            <a:round/>
          </a:ln>
        </p:spPr>
        <p:txBody>
          <a:bodyPr lIns="0" tIns="0" rIns="0" bIns="0"/>
          <a:lstStyle/>
          <a:p>
            <a:pPr lvl="0" defTabSz="457200"/>
            <a:endParaRPr sz="1200">
              <a:latin typeface="Helvetica"/>
              <a:ea typeface="Helvetica"/>
              <a:cs typeface="Helvetica"/>
            </a:endParaRPr>
          </a:p>
        </p:txBody>
      </p:sp>
      <p:sp>
        <p:nvSpPr>
          <p:cNvPr id="29" name="Shape 77"/>
          <p:cNvSpPr/>
          <p:nvPr/>
        </p:nvSpPr>
        <p:spPr>
          <a:xfrm flipH="1" flipV="1">
            <a:off x="5195629" y="1707436"/>
            <a:ext cx="6996369" cy="0"/>
          </a:xfrm>
          <a:prstGeom prst="line">
            <a:avLst/>
          </a:prstGeom>
          <a:ln w="12700" cap="rnd">
            <a:solidFill>
              <a:srgbClr val="B5B5B5"/>
            </a:solidFill>
            <a:custDash>
              <a:ds d="100000" sp="200000"/>
            </a:custDash>
            <a:round/>
          </a:ln>
        </p:spPr>
        <p:txBody>
          <a:bodyPr lIns="0" tIns="0" rIns="0" bIns="0"/>
          <a:lstStyle/>
          <a:p>
            <a:pPr lvl="0" defTabSz="457200"/>
            <a:endParaRPr sz="1200">
              <a:latin typeface="Helvetica"/>
              <a:ea typeface="Helvetica"/>
              <a:cs typeface="Helvetica"/>
            </a:endParaRPr>
          </a:p>
        </p:txBody>
      </p:sp>
      <p:sp>
        <p:nvSpPr>
          <p:cNvPr id="4" name="3 Título"/>
          <p:cNvSpPr>
            <a:spLocks noGrp="1"/>
          </p:cNvSpPr>
          <p:nvPr>
            <p:ph type="title" hasCustomPrompt="1"/>
          </p:nvPr>
        </p:nvSpPr>
        <p:spPr>
          <a:xfrm>
            <a:off x="806856" y="2204864"/>
            <a:ext cx="1824203" cy="562074"/>
          </a:xfrm>
        </p:spPr>
        <p:txBody>
          <a:bodyPr anchor="t" anchorCtr="0">
            <a:normAutofit/>
          </a:bodyPr>
          <a:lstStyle>
            <a:lvl1pPr algn="l">
              <a:defRPr sz="2200" b="1" baseline="0">
                <a:solidFill>
                  <a:schemeClr val="bg1"/>
                </a:solidFill>
                <a:latin typeface="Arial" pitchFamily="34" charset="0"/>
                <a:cs typeface="Arial" pitchFamily="34" charset="0"/>
              </a:defRPr>
            </a:lvl1pPr>
          </a:lstStyle>
          <a:p>
            <a:r>
              <a:rPr lang="es-ES" dirty="0"/>
              <a:t>INDICE</a:t>
            </a:r>
          </a:p>
        </p:txBody>
      </p:sp>
      <p:sp>
        <p:nvSpPr>
          <p:cNvPr id="32" name="Shape 76"/>
          <p:cNvSpPr/>
          <p:nvPr userDrawn="1"/>
        </p:nvSpPr>
        <p:spPr>
          <a:xfrm flipV="1">
            <a:off x="5195628" y="0"/>
            <a:ext cx="0" cy="1707436"/>
          </a:xfrm>
          <a:prstGeom prst="line">
            <a:avLst/>
          </a:prstGeom>
          <a:ln w="12700" cap="rnd">
            <a:solidFill>
              <a:srgbClr val="B5B5B5"/>
            </a:solidFill>
            <a:custDash>
              <a:ds d="100000" sp="200000"/>
            </a:custDash>
            <a:round/>
          </a:ln>
        </p:spPr>
        <p:txBody>
          <a:bodyPr lIns="0" tIns="0" rIns="0" bIns="0"/>
          <a:lstStyle/>
          <a:p>
            <a:pPr lvl="0" defTabSz="457200"/>
            <a:endParaRPr sz="1200">
              <a:latin typeface="Helvetica"/>
              <a:ea typeface="Helvetica"/>
              <a:cs typeface="Helvetica"/>
            </a:endParaRPr>
          </a:p>
        </p:txBody>
      </p:sp>
    </p:spTree>
    <p:extLst>
      <p:ext uri="{BB962C8B-B14F-4D97-AF65-F5344CB8AC3E}">
        <p14:creationId xmlns:p14="http://schemas.microsoft.com/office/powerpoint/2010/main" val="2629582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ítulo y objetos">
    <p:spTree>
      <p:nvGrpSpPr>
        <p:cNvPr id="1" name=""/>
        <p:cNvGrpSpPr/>
        <p:nvPr/>
      </p:nvGrpSpPr>
      <p:grpSpPr>
        <a:xfrm>
          <a:off x="0" y="0"/>
          <a:ext cx="0" cy="0"/>
          <a:chOff x="0" y="0"/>
          <a:chExt cx="0" cy="0"/>
        </a:xfrm>
      </p:grpSpPr>
      <p:pic>
        <p:nvPicPr>
          <p:cNvPr id="31" name="loading_home3-filtered.jpeg"/>
          <p:cNvPicPr/>
          <p:nvPr userDrawn="1"/>
        </p:nvPicPr>
        <p:blipFill rotWithShape="1">
          <a:blip r:embed="rId2" cstate="screen">
            <a:extLst>
              <a:ext uri="{28A0092B-C50C-407E-A947-70E740481C1C}">
                <a14:useLocalDpi xmlns:a14="http://schemas.microsoft.com/office/drawing/2010/main" val="0"/>
              </a:ext>
            </a:extLst>
          </a:blip>
          <a:srcRect/>
          <a:stretch/>
        </p:blipFill>
        <p:spPr>
          <a:xfrm flipH="1">
            <a:off x="0" y="1296001"/>
            <a:ext cx="3384000" cy="5562000"/>
          </a:xfrm>
          <a:prstGeom prst="rect">
            <a:avLst/>
          </a:prstGeom>
          <a:ln w="12700">
            <a:miter lim="400000"/>
          </a:ln>
        </p:spPr>
      </p:pic>
      <p:pic>
        <p:nvPicPr>
          <p:cNvPr id="14" name="13 Imagen"/>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8976322" y="441011"/>
            <a:ext cx="2806135" cy="1168088"/>
          </a:xfrm>
          <a:prstGeom prst="rect">
            <a:avLst/>
          </a:prstGeom>
        </p:spPr>
      </p:pic>
      <p:sp>
        <p:nvSpPr>
          <p:cNvPr id="20" name="19 Marcador de número de diapositiva"/>
          <p:cNvSpPr>
            <a:spLocks noGrp="1"/>
          </p:cNvSpPr>
          <p:nvPr>
            <p:ph type="sldNum" sz="quarter" idx="12"/>
          </p:nvPr>
        </p:nvSpPr>
        <p:spPr/>
        <p:txBody>
          <a:bodyPr/>
          <a:lstStyle/>
          <a:p>
            <a:fld id="{E60061AB-E3E3-4B82-98B1-945D99ABF5FB}" type="slidenum">
              <a:rPr lang="es-ES" smtClean="0"/>
              <a:t>‹Nº›</a:t>
            </a:fld>
            <a:endParaRPr lang="es-ES"/>
          </a:p>
        </p:txBody>
      </p:sp>
      <p:sp>
        <p:nvSpPr>
          <p:cNvPr id="22" name="21 Marcador de texto"/>
          <p:cNvSpPr>
            <a:spLocks noGrp="1"/>
          </p:cNvSpPr>
          <p:nvPr>
            <p:ph type="body" sz="quarter" idx="13" hasCustomPrompt="1"/>
          </p:nvPr>
        </p:nvSpPr>
        <p:spPr>
          <a:xfrm>
            <a:off x="3983765" y="2780928"/>
            <a:ext cx="7488832" cy="2376264"/>
          </a:xfrm>
        </p:spPr>
        <p:txBody>
          <a:bodyPr/>
          <a:lstStyle>
            <a:lvl1pPr marL="271463" indent="-271463">
              <a:buClr>
                <a:srgbClr val="9AAE04"/>
              </a:buClr>
              <a:buFont typeface="+mj-lt"/>
              <a:buAutoNum type="arabicPeriod"/>
              <a:defRPr sz="1800" b="1" baseline="0">
                <a:solidFill>
                  <a:srgbClr val="505050"/>
                </a:solidFill>
                <a:latin typeface="Arial" pitchFamily="34" charset="0"/>
                <a:cs typeface="Arial" pitchFamily="34" charset="0"/>
              </a:defRPr>
            </a:lvl1pPr>
            <a:lvl2pPr marL="625475" indent="-168275">
              <a:buClr>
                <a:srgbClr val="9AAE04"/>
              </a:buClr>
              <a:buFont typeface="+mj-lt"/>
              <a:buAutoNum type="romanLcPeriod"/>
              <a:defRPr sz="1400" baseline="0">
                <a:solidFill>
                  <a:srgbClr val="505050"/>
                </a:solidFill>
                <a:latin typeface="Arial" pitchFamily="34" charset="0"/>
                <a:cs typeface="Arial" pitchFamily="34" charset="0"/>
              </a:defRPr>
            </a:lvl2pPr>
            <a:lvl3pPr marL="1077913" indent="-163513">
              <a:buClr>
                <a:srgbClr val="9AAE04"/>
              </a:buClr>
              <a:defRPr sz="1200" baseline="0">
                <a:solidFill>
                  <a:srgbClr val="505050"/>
                </a:solidFill>
                <a:latin typeface="Arial" pitchFamily="34" charset="0"/>
                <a:cs typeface="Arial" pitchFamily="34" charset="0"/>
              </a:defRPr>
            </a:lvl3pPr>
            <a:lvl4pPr marL="1371600" indent="0">
              <a:buNone/>
              <a:defRPr>
                <a:latin typeface="Arial" pitchFamily="34" charset="0"/>
                <a:cs typeface="Arial" pitchFamily="34" charset="0"/>
              </a:defRPr>
            </a:lvl4pPr>
            <a:lvl5pPr marL="1828800" indent="0">
              <a:buNone/>
              <a:defRPr>
                <a:latin typeface="Arial" pitchFamily="34" charset="0"/>
                <a:cs typeface="Arial" pitchFamily="34" charset="0"/>
              </a:defRPr>
            </a:lvl5pPr>
          </a:lstStyle>
          <a:p>
            <a:pPr lvl="0"/>
            <a:r>
              <a:rPr lang="es-ES" dirty="0" err="1"/>
              <a:t>arial</a:t>
            </a:r>
            <a:r>
              <a:rPr lang="es-ES" dirty="0"/>
              <a:t> </a:t>
            </a:r>
            <a:r>
              <a:rPr lang="es-ES" dirty="0" err="1"/>
              <a:t>bold</a:t>
            </a:r>
            <a:r>
              <a:rPr lang="es-ES" dirty="0"/>
              <a:t> 18, gris oscuro</a:t>
            </a:r>
          </a:p>
          <a:p>
            <a:pPr lvl="1"/>
            <a:r>
              <a:rPr lang="es-ES" dirty="0" err="1"/>
              <a:t>arial</a:t>
            </a:r>
            <a:r>
              <a:rPr lang="es-ES" dirty="0"/>
              <a:t> 14, gris oscuro</a:t>
            </a:r>
          </a:p>
          <a:p>
            <a:pPr lvl="1"/>
            <a:r>
              <a:rPr lang="es-ES" dirty="0" err="1"/>
              <a:t>arial</a:t>
            </a:r>
            <a:r>
              <a:rPr lang="es-ES" dirty="0"/>
              <a:t> 14, gris oscuro</a:t>
            </a:r>
          </a:p>
          <a:p>
            <a:pPr lvl="2"/>
            <a:r>
              <a:rPr lang="es-ES" dirty="0" err="1"/>
              <a:t>arial</a:t>
            </a:r>
            <a:r>
              <a:rPr lang="es-ES" dirty="0"/>
              <a:t> 12, gris oscuro</a:t>
            </a:r>
          </a:p>
          <a:p>
            <a:pPr lvl="0"/>
            <a:r>
              <a:rPr lang="es-ES" dirty="0" err="1"/>
              <a:t>arial</a:t>
            </a:r>
            <a:r>
              <a:rPr lang="es-ES" dirty="0"/>
              <a:t> </a:t>
            </a:r>
            <a:r>
              <a:rPr lang="es-ES" dirty="0" err="1"/>
              <a:t>bold</a:t>
            </a:r>
            <a:r>
              <a:rPr lang="es-ES" dirty="0"/>
              <a:t> 18, gris oscuro</a:t>
            </a:r>
          </a:p>
          <a:p>
            <a:pPr lvl="0"/>
            <a:r>
              <a:rPr lang="es-ES" dirty="0" err="1"/>
              <a:t>arial</a:t>
            </a:r>
            <a:r>
              <a:rPr lang="es-ES" dirty="0"/>
              <a:t> </a:t>
            </a:r>
            <a:r>
              <a:rPr lang="es-ES" dirty="0" err="1"/>
              <a:t>bold</a:t>
            </a:r>
            <a:r>
              <a:rPr lang="es-ES" dirty="0"/>
              <a:t> 18, gris oscuro</a:t>
            </a:r>
          </a:p>
          <a:p>
            <a:pPr lvl="0"/>
            <a:r>
              <a:rPr lang="es-ES" dirty="0" err="1"/>
              <a:t>arial</a:t>
            </a:r>
            <a:r>
              <a:rPr lang="es-ES" dirty="0"/>
              <a:t> </a:t>
            </a:r>
            <a:r>
              <a:rPr lang="es-ES" dirty="0" err="1"/>
              <a:t>bold</a:t>
            </a:r>
            <a:r>
              <a:rPr lang="es-ES" dirty="0"/>
              <a:t> 18, gris oscuro</a:t>
            </a:r>
          </a:p>
        </p:txBody>
      </p:sp>
      <p:sp>
        <p:nvSpPr>
          <p:cNvPr id="19" name="Shape 68"/>
          <p:cNvSpPr/>
          <p:nvPr/>
        </p:nvSpPr>
        <p:spPr>
          <a:xfrm flipV="1">
            <a:off x="3400265" y="1285797"/>
            <a:ext cx="0" cy="5509782"/>
          </a:xfrm>
          <a:prstGeom prst="line">
            <a:avLst/>
          </a:prstGeom>
          <a:ln w="12700" cap="rnd">
            <a:solidFill>
              <a:srgbClr val="B5B5B5"/>
            </a:solidFill>
            <a:custDash>
              <a:ds d="100000" sp="200000"/>
            </a:custDash>
            <a:round/>
          </a:ln>
        </p:spPr>
        <p:txBody>
          <a:bodyPr lIns="0" tIns="0" rIns="0" bIns="0"/>
          <a:lstStyle/>
          <a:p>
            <a:pPr lvl="0" defTabSz="457200"/>
            <a:endParaRPr sz="1200">
              <a:latin typeface="Helvetica"/>
              <a:ea typeface="Helvetica"/>
              <a:cs typeface="Helvetica"/>
            </a:endParaRPr>
          </a:p>
        </p:txBody>
      </p:sp>
      <p:sp>
        <p:nvSpPr>
          <p:cNvPr id="21" name="Shape 69"/>
          <p:cNvSpPr/>
          <p:nvPr/>
        </p:nvSpPr>
        <p:spPr>
          <a:xfrm>
            <a:off x="488443" y="1941919"/>
            <a:ext cx="2461029" cy="1635747"/>
          </a:xfrm>
          <a:prstGeom prst="roundRect">
            <a:avLst>
              <a:gd name="adj" fmla="val 0"/>
            </a:avLst>
          </a:prstGeom>
          <a:gradFill>
            <a:gsLst>
              <a:gs pos="0">
                <a:srgbClr val="AAB900">
                  <a:alpha val="91791"/>
                </a:srgbClr>
              </a:gs>
              <a:gs pos="100000">
                <a:srgbClr val="4F7DB2">
                  <a:alpha val="91791"/>
                </a:srgbClr>
              </a:gs>
            </a:gsLst>
            <a:lin ang="10736376"/>
          </a:gradFill>
          <a:ln w="12700">
            <a:miter lim="400000"/>
          </a:ln>
        </p:spPr>
        <p:txBody>
          <a:bodyPr lIns="0" tIns="0" rIns="0" bIns="0" anchor="ctr"/>
          <a:lstStyle/>
          <a:p>
            <a:pPr lvl="0"/>
            <a:endParaRPr sz="1800"/>
          </a:p>
        </p:txBody>
      </p:sp>
      <p:sp>
        <p:nvSpPr>
          <p:cNvPr id="23" name="Shape 71"/>
          <p:cNvSpPr/>
          <p:nvPr/>
        </p:nvSpPr>
        <p:spPr>
          <a:xfrm>
            <a:off x="0" y="1067493"/>
            <a:ext cx="655160" cy="950642"/>
          </a:xfrm>
          <a:prstGeom prst="roundRect">
            <a:avLst>
              <a:gd name="adj" fmla="val 0"/>
            </a:avLst>
          </a:prstGeom>
          <a:gradFill>
            <a:gsLst>
              <a:gs pos="0">
                <a:srgbClr val="AAB900">
                  <a:alpha val="52379"/>
                </a:srgbClr>
              </a:gs>
              <a:gs pos="100000">
                <a:srgbClr val="4F7DB2">
                  <a:alpha val="52379"/>
                </a:srgbClr>
              </a:gs>
            </a:gsLst>
            <a:lin ang="10736376"/>
          </a:gradFill>
          <a:ln w="12700">
            <a:miter lim="400000"/>
          </a:ln>
        </p:spPr>
        <p:txBody>
          <a:bodyPr lIns="0" tIns="0" rIns="0" bIns="0" anchor="ctr"/>
          <a:lstStyle/>
          <a:p>
            <a:pPr lvl="0"/>
            <a:endParaRPr sz="1800"/>
          </a:p>
        </p:txBody>
      </p:sp>
      <p:sp>
        <p:nvSpPr>
          <p:cNvPr id="24" name="Shape 72"/>
          <p:cNvSpPr/>
          <p:nvPr/>
        </p:nvSpPr>
        <p:spPr>
          <a:xfrm>
            <a:off x="2" y="3084959"/>
            <a:ext cx="1273463" cy="881531"/>
          </a:xfrm>
          <a:prstGeom prst="roundRect">
            <a:avLst>
              <a:gd name="adj" fmla="val 0"/>
            </a:avLst>
          </a:prstGeom>
          <a:gradFill>
            <a:gsLst>
              <a:gs pos="0">
                <a:srgbClr val="AAB900">
                  <a:alpha val="52379"/>
                </a:srgbClr>
              </a:gs>
              <a:gs pos="100000">
                <a:srgbClr val="4F7DB2">
                  <a:alpha val="52379"/>
                </a:srgbClr>
              </a:gs>
            </a:gsLst>
            <a:lin ang="10736376"/>
          </a:gradFill>
          <a:ln w="12700">
            <a:miter lim="400000"/>
          </a:ln>
        </p:spPr>
        <p:txBody>
          <a:bodyPr lIns="0" tIns="0" rIns="0" bIns="0" anchor="ctr"/>
          <a:lstStyle/>
          <a:p>
            <a:pPr lvl="0"/>
            <a:endParaRPr sz="1800"/>
          </a:p>
        </p:txBody>
      </p:sp>
      <p:grpSp>
        <p:nvGrpSpPr>
          <p:cNvPr id="3" name="2 Grupo"/>
          <p:cNvGrpSpPr/>
          <p:nvPr userDrawn="1"/>
        </p:nvGrpSpPr>
        <p:grpSpPr>
          <a:xfrm>
            <a:off x="7335961" y="2"/>
            <a:ext cx="1640361" cy="885997"/>
            <a:chOff x="7493207" y="660643"/>
            <a:chExt cx="829344" cy="597264"/>
          </a:xfrm>
        </p:grpSpPr>
        <p:sp>
          <p:nvSpPr>
            <p:cNvPr id="25" name="Shape 73"/>
            <p:cNvSpPr/>
            <p:nvPr/>
          </p:nvSpPr>
          <p:spPr>
            <a:xfrm>
              <a:off x="7493207" y="660643"/>
              <a:ext cx="690728" cy="313366"/>
            </a:xfrm>
            <a:prstGeom prst="roundRect">
              <a:avLst>
                <a:gd name="adj" fmla="val 0"/>
              </a:avLst>
            </a:prstGeom>
            <a:gradFill>
              <a:gsLst>
                <a:gs pos="0">
                  <a:srgbClr val="AAB900">
                    <a:alpha val="52379"/>
                  </a:srgbClr>
                </a:gs>
                <a:gs pos="100000">
                  <a:srgbClr val="4F7DB2">
                    <a:alpha val="52379"/>
                  </a:srgbClr>
                </a:gs>
              </a:gsLst>
              <a:lin ang="10736376"/>
            </a:gradFill>
            <a:ln w="12700">
              <a:miter lim="400000"/>
            </a:ln>
          </p:spPr>
          <p:txBody>
            <a:bodyPr lIns="0" tIns="0" rIns="0" bIns="0" anchor="ctr"/>
            <a:lstStyle/>
            <a:p>
              <a:pPr lvl="0"/>
              <a:endParaRPr sz="1800"/>
            </a:p>
          </p:txBody>
        </p:sp>
        <p:sp>
          <p:nvSpPr>
            <p:cNvPr id="26" name="Shape 74"/>
            <p:cNvSpPr/>
            <p:nvPr/>
          </p:nvSpPr>
          <p:spPr>
            <a:xfrm>
              <a:off x="7935694" y="877080"/>
              <a:ext cx="386857" cy="380827"/>
            </a:xfrm>
            <a:prstGeom prst="roundRect">
              <a:avLst>
                <a:gd name="adj" fmla="val 0"/>
              </a:avLst>
            </a:prstGeom>
            <a:gradFill>
              <a:gsLst>
                <a:gs pos="0">
                  <a:srgbClr val="AAB900">
                    <a:alpha val="52379"/>
                  </a:srgbClr>
                </a:gs>
                <a:gs pos="100000">
                  <a:srgbClr val="4F7DB2">
                    <a:alpha val="52379"/>
                  </a:srgbClr>
                </a:gs>
              </a:gsLst>
              <a:lin ang="10736376"/>
            </a:gradFill>
            <a:ln w="12700">
              <a:miter lim="400000"/>
            </a:ln>
          </p:spPr>
          <p:txBody>
            <a:bodyPr lIns="0" tIns="0" rIns="0" bIns="0" anchor="ctr"/>
            <a:lstStyle/>
            <a:p>
              <a:pPr lvl="0"/>
              <a:endParaRPr sz="1800"/>
            </a:p>
          </p:txBody>
        </p:sp>
      </p:grpSp>
      <p:sp>
        <p:nvSpPr>
          <p:cNvPr id="27" name="Shape 75"/>
          <p:cNvSpPr/>
          <p:nvPr/>
        </p:nvSpPr>
        <p:spPr>
          <a:xfrm flipV="1">
            <a:off x="-91437" y="1285797"/>
            <a:ext cx="8793589" cy="0"/>
          </a:xfrm>
          <a:prstGeom prst="line">
            <a:avLst/>
          </a:prstGeom>
          <a:ln w="12700" cap="rnd">
            <a:solidFill>
              <a:srgbClr val="B5B5B5"/>
            </a:solidFill>
            <a:custDash>
              <a:ds d="100000" sp="200000"/>
            </a:custDash>
            <a:round/>
          </a:ln>
        </p:spPr>
        <p:txBody>
          <a:bodyPr lIns="0" tIns="0" rIns="0" bIns="0"/>
          <a:lstStyle/>
          <a:p>
            <a:pPr lvl="0" algn="l" defTabSz="457200">
              <a:defRPr sz="1200">
                <a:latin typeface="Helvetica"/>
                <a:ea typeface="Helvetica"/>
                <a:cs typeface="Helvetica"/>
                <a:sym typeface="Helvetica"/>
              </a:defRPr>
            </a:pPr>
            <a:endParaRPr sz="1200" dirty="0"/>
          </a:p>
        </p:txBody>
      </p:sp>
      <p:sp>
        <p:nvSpPr>
          <p:cNvPr id="28" name="Shape 76"/>
          <p:cNvSpPr/>
          <p:nvPr/>
        </p:nvSpPr>
        <p:spPr>
          <a:xfrm flipV="1">
            <a:off x="8703683" y="0"/>
            <a:ext cx="0" cy="1707436"/>
          </a:xfrm>
          <a:prstGeom prst="line">
            <a:avLst/>
          </a:prstGeom>
          <a:ln w="12700" cap="rnd">
            <a:solidFill>
              <a:srgbClr val="B5B5B5"/>
            </a:solidFill>
            <a:custDash>
              <a:ds d="100000" sp="200000"/>
            </a:custDash>
            <a:round/>
          </a:ln>
        </p:spPr>
        <p:txBody>
          <a:bodyPr lIns="0" tIns="0" rIns="0" bIns="0"/>
          <a:lstStyle/>
          <a:p>
            <a:pPr lvl="0" defTabSz="457200"/>
            <a:endParaRPr sz="1200">
              <a:latin typeface="Helvetica"/>
              <a:ea typeface="Helvetica"/>
              <a:cs typeface="Helvetica"/>
            </a:endParaRPr>
          </a:p>
        </p:txBody>
      </p:sp>
      <p:sp>
        <p:nvSpPr>
          <p:cNvPr id="29" name="Shape 77"/>
          <p:cNvSpPr/>
          <p:nvPr/>
        </p:nvSpPr>
        <p:spPr>
          <a:xfrm flipH="1" flipV="1">
            <a:off x="8703683" y="1707436"/>
            <a:ext cx="3488316" cy="0"/>
          </a:xfrm>
          <a:prstGeom prst="line">
            <a:avLst/>
          </a:prstGeom>
          <a:ln w="12700" cap="rnd">
            <a:solidFill>
              <a:srgbClr val="B5B5B5"/>
            </a:solidFill>
            <a:custDash>
              <a:ds d="100000" sp="200000"/>
            </a:custDash>
            <a:round/>
          </a:ln>
        </p:spPr>
        <p:txBody>
          <a:bodyPr lIns="0" tIns="0" rIns="0" bIns="0"/>
          <a:lstStyle/>
          <a:p>
            <a:pPr lvl="0" defTabSz="457200"/>
            <a:endParaRPr sz="1200">
              <a:latin typeface="Helvetica"/>
              <a:ea typeface="Helvetica"/>
              <a:cs typeface="Helvetica"/>
            </a:endParaRPr>
          </a:p>
        </p:txBody>
      </p:sp>
      <p:sp>
        <p:nvSpPr>
          <p:cNvPr id="30" name="Shape 78"/>
          <p:cNvSpPr/>
          <p:nvPr/>
        </p:nvSpPr>
        <p:spPr>
          <a:xfrm>
            <a:off x="2" y="3637278"/>
            <a:ext cx="641849" cy="660997"/>
          </a:xfrm>
          <a:prstGeom prst="roundRect">
            <a:avLst>
              <a:gd name="adj" fmla="val 0"/>
            </a:avLst>
          </a:prstGeom>
          <a:gradFill>
            <a:gsLst>
              <a:gs pos="0">
                <a:srgbClr val="AAB900">
                  <a:alpha val="52379"/>
                </a:srgbClr>
              </a:gs>
              <a:gs pos="100000">
                <a:srgbClr val="4F7DB2">
                  <a:alpha val="52379"/>
                </a:srgbClr>
              </a:gs>
            </a:gsLst>
            <a:lin ang="10736376"/>
          </a:gradFill>
          <a:ln w="12700">
            <a:miter lim="400000"/>
          </a:ln>
        </p:spPr>
        <p:txBody>
          <a:bodyPr lIns="0" tIns="0" rIns="0" bIns="0" anchor="ctr"/>
          <a:lstStyle/>
          <a:p>
            <a:pPr lvl="0"/>
            <a:endParaRPr sz="1800"/>
          </a:p>
        </p:txBody>
      </p:sp>
      <p:sp>
        <p:nvSpPr>
          <p:cNvPr id="4" name="3 Título"/>
          <p:cNvSpPr>
            <a:spLocks noGrp="1"/>
          </p:cNvSpPr>
          <p:nvPr>
            <p:ph type="title" hasCustomPrompt="1"/>
          </p:nvPr>
        </p:nvSpPr>
        <p:spPr>
          <a:xfrm>
            <a:off x="806856" y="2204864"/>
            <a:ext cx="1824203" cy="562074"/>
          </a:xfrm>
        </p:spPr>
        <p:txBody>
          <a:bodyPr anchor="t" anchorCtr="0">
            <a:normAutofit/>
          </a:bodyPr>
          <a:lstStyle>
            <a:lvl1pPr algn="l">
              <a:defRPr sz="2200" b="1" baseline="0">
                <a:solidFill>
                  <a:schemeClr val="bg1"/>
                </a:solidFill>
                <a:latin typeface="Arial" pitchFamily="34" charset="0"/>
                <a:cs typeface="Arial" pitchFamily="34" charset="0"/>
              </a:defRPr>
            </a:lvl1pPr>
          </a:lstStyle>
          <a:p>
            <a:r>
              <a:rPr lang="es-ES" dirty="0"/>
              <a:t>INDICE</a:t>
            </a:r>
          </a:p>
        </p:txBody>
      </p:sp>
    </p:spTree>
    <p:extLst>
      <p:ext uri="{BB962C8B-B14F-4D97-AF65-F5344CB8AC3E}">
        <p14:creationId xmlns:p14="http://schemas.microsoft.com/office/powerpoint/2010/main" val="395072863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6_Título y objetos">
    <p:spTree>
      <p:nvGrpSpPr>
        <p:cNvPr id="1" name=""/>
        <p:cNvGrpSpPr/>
        <p:nvPr/>
      </p:nvGrpSpPr>
      <p:grpSpPr>
        <a:xfrm>
          <a:off x="0" y="0"/>
          <a:ext cx="0" cy="0"/>
          <a:chOff x="0" y="0"/>
          <a:chExt cx="0" cy="0"/>
        </a:xfrm>
      </p:grpSpPr>
      <p:pic>
        <p:nvPicPr>
          <p:cNvPr id="12" name="Monte-Fuji-Japon.jpg"/>
          <p:cNvPicPr/>
          <p:nvPr userDrawn="1"/>
        </p:nvPicPr>
        <p:blipFill rotWithShape="1">
          <a:blip r:embed="rId2" cstate="screen">
            <a:extLst>
              <a:ext uri="{28A0092B-C50C-407E-A947-70E740481C1C}">
                <a14:useLocalDpi xmlns:a14="http://schemas.microsoft.com/office/drawing/2010/main" val="0"/>
              </a:ext>
            </a:extLst>
          </a:blip>
          <a:srcRect/>
          <a:stretch/>
        </p:blipFill>
        <p:spPr>
          <a:xfrm flipH="1">
            <a:off x="-1" y="1286523"/>
            <a:ext cx="3393600" cy="5562000"/>
          </a:xfrm>
          <a:prstGeom prst="rect">
            <a:avLst/>
          </a:prstGeom>
          <a:ln w="12700">
            <a:miter lim="400000"/>
          </a:ln>
        </p:spPr>
      </p:pic>
      <p:pic>
        <p:nvPicPr>
          <p:cNvPr id="14" name="13 Imagen"/>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8976322" y="441011"/>
            <a:ext cx="2806135" cy="1168088"/>
          </a:xfrm>
          <a:prstGeom prst="rect">
            <a:avLst/>
          </a:prstGeom>
        </p:spPr>
      </p:pic>
      <p:sp>
        <p:nvSpPr>
          <p:cNvPr id="20" name="19 Marcador de número de diapositiva"/>
          <p:cNvSpPr>
            <a:spLocks noGrp="1"/>
          </p:cNvSpPr>
          <p:nvPr>
            <p:ph type="sldNum" sz="quarter" idx="12"/>
          </p:nvPr>
        </p:nvSpPr>
        <p:spPr/>
        <p:txBody>
          <a:bodyPr/>
          <a:lstStyle/>
          <a:p>
            <a:fld id="{E60061AB-E3E3-4B82-98B1-945D99ABF5FB}" type="slidenum">
              <a:rPr lang="es-ES" smtClean="0"/>
              <a:t>‹Nº›</a:t>
            </a:fld>
            <a:endParaRPr lang="es-ES"/>
          </a:p>
        </p:txBody>
      </p:sp>
      <p:sp>
        <p:nvSpPr>
          <p:cNvPr id="22" name="21 Marcador de texto"/>
          <p:cNvSpPr>
            <a:spLocks noGrp="1"/>
          </p:cNvSpPr>
          <p:nvPr>
            <p:ph type="body" sz="quarter" idx="13" hasCustomPrompt="1"/>
          </p:nvPr>
        </p:nvSpPr>
        <p:spPr>
          <a:xfrm>
            <a:off x="3983765" y="2780928"/>
            <a:ext cx="7488832" cy="2376264"/>
          </a:xfrm>
        </p:spPr>
        <p:txBody>
          <a:bodyPr/>
          <a:lstStyle>
            <a:lvl1pPr marL="271463" indent="-271463">
              <a:buClr>
                <a:srgbClr val="9AAE04"/>
              </a:buClr>
              <a:buFont typeface="+mj-lt"/>
              <a:buAutoNum type="arabicPeriod"/>
              <a:defRPr sz="1800" b="1" baseline="0">
                <a:solidFill>
                  <a:srgbClr val="505050"/>
                </a:solidFill>
                <a:latin typeface="Arial" pitchFamily="34" charset="0"/>
                <a:cs typeface="Arial" pitchFamily="34" charset="0"/>
              </a:defRPr>
            </a:lvl1pPr>
            <a:lvl2pPr marL="625475" indent="-168275">
              <a:buClr>
                <a:srgbClr val="9AAE04"/>
              </a:buClr>
              <a:buFont typeface="+mj-lt"/>
              <a:buAutoNum type="romanLcPeriod"/>
              <a:defRPr sz="1400" baseline="0">
                <a:solidFill>
                  <a:srgbClr val="505050"/>
                </a:solidFill>
                <a:latin typeface="Arial" pitchFamily="34" charset="0"/>
                <a:cs typeface="Arial" pitchFamily="34" charset="0"/>
              </a:defRPr>
            </a:lvl2pPr>
            <a:lvl3pPr marL="1077913" indent="-163513">
              <a:buClr>
                <a:srgbClr val="9AAE04"/>
              </a:buClr>
              <a:defRPr sz="1200" baseline="0">
                <a:solidFill>
                  <a:srgbClr val="505050"/>
                </a:solidFill>
                <a:latin typeface="Arial" pitchFamily="34" charset="0"/>
                <a:cs typeface="Arial" pitchFamily="34" charset="0"/>
              </a:defRPr>
            </a:lvl3pPr>
            <a:lvl4pPr marL="1371600" indent="0">
              <a:buNone/>
              <a:defRPr>
                <a:latin typeface="Arial" pitchFamily="34" charset="0"/>
                <a:cs typeface="Arial" pitchFamily="34" charset="0"/>
              </a:defRPr>
            </a:lvl4pPr>
            <a:lvl5pPr marL="1828800" indent="0">
              <a:buNone/>
              <a:defRPr>
                <a:latin typeface="Arial" pitchFamily="34" charset="0"/>
                <a:cs typeface="Arial" pitchFamily="34" charset="0"/>
              </a:defRPr>
            </a:lvl5pPr>
          </a:lstStyle>
          <a:p>
            <a:pPr lvl="0"/>
            <a:r>
              <a:rPr lang="es-ES" dirty="0" err="1"/>
              <a:t>arial</a:t>
            </a:r>
            <a:r>
              <a:rPr lang="es-ES" dirty="0"/>
              <a:t> </a:t>
            </a:r>
            <a:r>
              <a:rPr lang="es-ES" dirty="0" err="1"/>
              <a:t>bold</a:t>
            </a:r>
            <a:r>
              <a:rPr lang="es-ES" dirty="0"/>
              <a:t> 18, gris oscuro</a:t>
            </a:r>
          </a:p>
          <a:p>
            <a:pPr lvl="1"/>
            <a:r>
              <a:rPr lang="es-ES" dirty="0" err="1"/>
              <a:t>arial</a:t>
            </a:r>
            <a:r>
              <a:rPr lang="es-ES" dirty="0"/>
              <a:t> 14, gris oscuro</a:t>
            </a:r>
          </a:p>
          <a:p>
            <a:pPr lvl="1"/>
            <a:r>
              <a:rPr lang="es-ES" dirty="0" err="1"/>
              <a:t>arial</a:t>
            </a:r>
            <a:r>
              <a:rPr lang="es-ES" dirty="0"/>
              <a:t> 14, gris oscuro</a:t>
            </a:r>
          </a:p>
          <a:p>
            <a:pPr lvl="2"/>
            <a:r>
              <a:rPr lang="es-ES" dirty="0" err="1"/>
              <a:t>arial</a:t>
            </a:r>
            <a:r>
              <a:rPr lang="es-ES" dirty="0"/>
              <a:t> 12, gris oscuro</a:t>
            </a:r>
          </a:p>
          <a:p>
            <a:pPr lvl="0"/>
            <a:r>
              <a:rPr lang="es-ES" dirty="0" err="1"/>
              <a:t>arial</a:t>
            </a:r>
            <a:r>
              <a:rPr lang="es-ES" dirty="0"/>
              <a:t> </a:t>
            </a:r>
            <a:r>
              <a:rPr lang="es-ES" dirty="0" err="1"/>
              <a:t>bold</a:t>
            </a:r>
            <a:r>
              <a:rPr lang="es-ES" dirty="0"/>
              <a:t> 18, gris oscuro</a:t>
            </a:r>
          </a:p>
          <a:p>
            <a:pPr lvl="0"/>
            <a:r>
              <a:rPr lang="es-ES" dirty="0" err="1"/>
              <a:t>arial</a:t>
            </a:r>
            <a:r>
              <a:rPr lang="es-ES" dirty="0"/>
              <a:t> </a:t>
            </a:r>
            <a:r>
              <a:rPr lang="es-ES" dirty="0" err="1"/>
              <a:t>bold</a:t>
            </a:r>
            <a:r>
              <a:rPr lang="es-ES" dirty="0"/>
              <a:t> 18, gris oscuro</a:t>
            </a:r>
          </a:p>
          <a:p>
            <a:pPr lvl="0"/>
            <a:r>
              <a:rPr lang="es-ES" dirty="0" err="1"/>
              <a:t>arial</a:t>
            </a:r>
            <a:r>
              <a:rPr lang="es-ES" dirty="0"/>
              <a:t> </a:t>
            </a:r>
            <a:r>
              <a:rPr lang="es-ES" dirty="0" err="1"/>
              <a:t>bold</a:t>
            </a:r>
            <a:r>
              <a:rPr lang="es-ES" dirty="0"/>
              <a:t> 18, gris oscuro</a:t>
            </a:r>
          </a:p>
        </p:txBody>
      </p:sp>
      <p:sp>
        <p:nvSpPr>
          <p:cNvPr id="19" name="Shape 68"/>
          <p:cNvSpPr/>
          <p:nvPr/>
        </p:nvSpPr>
        <p:spPr>
          <a:xfrm flipV="1">
            <a:off x="3400265" y="1285797"/>
            <a:ext cx="0" cy="5509782"/>
          </a:xfrm>
          <a:prstGeom prst="line">
            <a:avLst/>
          </a:prstGeom>
          <a:ln w="12700" cap="rnd">
            <a:solidFill>
              <a:srgbClr val="B5B5B5"/>
            </a:solidFill>
            <a:custDash>
              <a:ds d="100000" sp="200000"/>
            </a:custDash>
            <a:round/>
          </a:ln>
        </p:spPr>
        <p:txBody>
          <a:bodyPr lIns="0" tIns="0" rIns="0" bIns="0"/>
          <a:lstStyle/>
          <a:p>
            <a:pPr lvl="0" defTabSz="457200"/>
            <a:endParaRPr sz="1200">
              <a:latin typeface="Helvetica"/>
              <a:ea typeface="Helvetica"/>
              <a:cs typeface="Helvetica"/>
            </a:endParaRPr>
          </a:p>
        </p:txBody>
      </p:sp>
      <p:sp>
        <p:nvSpPr>
          <p:cNvPr id="27" name="Shape 75"/>
          <p:cNvSpPr/>
          <p:nvPr/>
        </p:nvSpPr>
        <p:spPr>
          <a:xfrm flipV="1">
            <a:off x="-91437" y="1285797"/>
            <a:ext cx="5287064" cy="0"/>
          </a:xfrm>
          <a:prstGeom prst="line">
            <a:avLst/>
          </a:prstGeom>
          <a:ln w="12700" cap="rnd">
            <a:solidFill>
              <a:srgbClr val="B5B5B5"/>
            </a:solidFill>
            <a:custDash>
              <a:ds d="100000" sp="200000"/>
            </a:custDash>
            <a:round/>
          </a:ln>
        </p:spPr>
        <p:txBody>
          <a:bodyPr lIns="0" tIns="0" rIns="0" bIns="0"/>
          <a:lstStyle/>
          <a:p>
            <a:pPr lvl="0" algn="l" defTabSz="457200">
              <a:defRPr sz="1200">
                <a:latin typeface="Helvetica"/>
                <a:ea typeface="Helvetica"/>
                <a:cs typeface="Helvetica"/>
                <a:sym typeface="Helvetica"/>
              </a:defRPr>
            </a:pPr>
            <a:endParaRPr sz="1200" dirty="0"/>
          </a:p>
        </p:txBody>
      </p:sp>
      <p:sp>
        <p:nvSpPr>
          <p:cNvPr id="28" name="Shape 76"/>
          <p:cNvSpPr/>
          <p:nvPr/>
        </p:nvSpPr>
        <p:spPr>
          <a:xfrm flipV="1">
            <a:off x="8703683" y="0"/>
            <a:ext cx="0" cy="1707436"/>
          </a:xfrm>
          <a:prstGeom prst="line">
            <a:avLst/>
          </a:prstGeom>
          <a:ln w="12700" cap="rnd">
            <a:solidFill>
              <a:srgbClr val="B5B5B5"/>
            </a:solidFill>
            <a:custDash>
              <a:ds d="100000" sp="200000"/>
            </a:custDash>
            <a:round/>
          </a:ln>
        </p:spPr>
        <p:txBody>
          <a:bodyPr lIns="0" tIns="0" rIns="0" bIns="0"/>
          <a:lstStyle/>
          <a:p>
            <a:pPr lvl="0" defTabSz="457200"/>
            <a:endParaRPr sz="1200">
              <a:latin typeface="Helvetica"/>
              <a:ea typeface="Helvetica"/>
              <a:cs typeface="Helvetica"/>
            </a:endParaRPr>
          </a:p>
        </p:txBody>
      </p:sp>
      <p:sp>
        <p:nvSpPr>
          <p:cNvPr id="29" name="Shape 77"/>
          <p:cNvSpPr/>
          <p:nvPr/>
        </p:nvSpPr>
        <p:spPr>
          <a:xfrm flipH="1" flipV="1">
            <a:off x="5195629" y="1707436"/>
            <a:ext cx="6996369" cy="0"/>
          </a:xfrm>
          <a:prstGeom prst="line">
            <a:avLst/>
          </a:prstGeom>
          <a:ln w="12700" cap="rnd">
            <a:solidFill>
              <a:srgbClr val="B5B5B5"/>
            </a:solidFill>
            <a:custDash>
              <a:ds d="100000" sp="200000"/>
            </a:custDash>
            <a:round/>
          </a:ln>
        </p:spPr>
        <p:txBody>
          <a:bodyPr lIns="0" tIns="0" rIns="0" bIns="0"/>
          <a:lstStyle/>
          <a:p>
            <a:pPr lvl="0" defTabSz="457200"/>
            <a:endParaRPr sz="1200">
              <a:latin typeface="Helvetica"/>
              <a:ea typeface="Helvetica"/>
              <a:cs typeface="Helvetica"/>
            </a:endParaRPr>
          </a:p>
        </p:txBody>
      </p:sp>
      <p:sp>
        <p:nvSpPr>
          <p:cNvPr id="4" name="3 Título"/>
          <p:cNvSpPr>
            <a:spLocks noGrp="1"/>
          </p:cNvSpPr>
          <p:nvPr>
            <p:ph type="title" hasCustomPrompt="1"/>
          </p:nvPr>
        </p:nvSpPr>
        <p:spPr>
          <a:xfrm>
            <a:off x="806856" y="2204864"/>
            <a:ext cx="1824203" cy="562074"/>
          </a:xfrm>
        </p:spPr>
        <p:txBody>
          <a:bodyPr anchor="t" anchorCtr="0">
            <a:normAutofit/>
          </a:bodyPr>
          <a:lstStyle>
            <a:lvl1pPr algn="l">
              <a:defRPr sz="2200" b="1" baseline="0">
                <a:solidFill>
                  <a:schemeClr val="bg1"/>
                </a:solidFill>
                <a:latin typeface="Arial" pitchFamily="34" charset="0"/>
                <a:cs typeface="Arial" pitchFamily="34" charset="0"/>
              </a:defRPr>
            </a:lvl1pPr>
          </a:lstStyle>
          <a:p>
            <a:r>
              <a:rPr lang="es-ES" dirty="0"/>
              <a:t>INDICE</a:t>
            </a:r>
          </a:p>
        </p:txBody>
      </p:sp>
      <p:sp>
        <p:nvSpPr>
          <p:cNvPr id="32" name="Shape 76"/>
          <p:cNvSpPr/>
          <p:nvPr userDrawn="1"/>
        </p:nvSpPr>
        <p:spPr>
          <a:xfrm flipV="1">
            <a:off x="5195628" y="0"/>
            <a:ext cx="0" cy="1707436"/>
          </a:xfrm>
          <a:prstGeom prst="line">
            <a:avLst/>
          </a:prstGeom>
          <a:ln w="12700" cap="rnd">
            <a:solidFill>
              <a:srgbClr val="B5B5B5"/>
            </a:solidFill>
            <a:custDash>
              <a:ds d="100000" sp="200000"/>
            </a:custDash>
            <a:round/>
          </a:ln>
        </p:spPr>
        <p:txBody>
          <a:bodyPr lIns="0" tIns="0" rIns="0" bIns="0"/>
          <a:lstStyle/>
          <a:p>
            <a:pPr lvl="0" defTabSz="457200"/>
            <a:endParaRPr sz="1200">
              <a:latin typeface="Helvetica"/>
              <a:ea typeface="Helvetica"/>
              <a:cs typeface="Helvetica"/>
            </a:endParaRPr>
          </a:p>
        </p:txBody>
      </p:sp>
    </p:spTree>
    <p:extLst>
      <p:ext uri="{BB962C8B-B14F-4D97-AF65-F5344CB8AC3E}">
        <p14:creationId xmlns:p14="http://schemas.microsoft.com/office/powerpoint/2010/main" val="350519498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7_Título y objetos">
    <p:spTree>
      <p:nvGrpSpPr>
        <p:cNvPr id="1" name=""/>
        <p:cNvGrpSpPr/>
        <p:nvPr/>
      </p:nvGrpSpPr>
      <p:grpSpPr>
        <a:xfrm>
          <a:off x="0" y="0"/>
          <a:ext cx="0" cy="0"/>
          <a:chOff x="0" y="0"/>
          <a:chExt cx="0" cy="0"/>
        </a:xfrm>
      </p:grpSpPr>
      <p:pic>
        <p:nvPicPr>
          <p:cNvPr id="13" name="Empire-State-11.jpg"/>
          <p:cNvPicPr/>
          <p:nvPr userDrawn="1"/>
        </p:nvPicPr>
        <p:blipFill>
          <a:blip r:embed="rId2" cstate="screen">
            <a:extLst>
              <a:ext uri="{28A0092B-C50C-407E-A947-70E740481C1C}">
                <a14:useLocalDpi xmlns:a14="http://schemas.microsoft.com/office/drawing/2010/main" val="0"/>
              </a:ext>
            </a:extLst>
          </a:blip>
          <a:srcRect/>
          <a:stretch>
            <a:fillRect/>
          </a:stretch>
        </p:blipFill>
        <p:spPr>
          <a:xfrm flipH="1">
            <a:off x="0" y="1296000"/>
            <a:ext cx="3393600" cy="5562000"/>
          </a:xfrm>
          <a:prstGeom prst="rect">
            <a:avLst/>
          </a:prstGeom>
          <a:ln w="12700">
            <a:miter lim="400000"/>
          </a:ln>
        </p:spPr>
      </p:pic>
      <p:pic>
        <p:nvPicPr>
          <p:cNvPr id="14" name="13 Imagen"/>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8976322" y="441011"/>
            <a:ext cx="2806135" cy="1168088"/>
          </a:xfrm>
          <a:prstGeom prst="rect">
            <a:avLst/>
          </a:prstGeom>
        </p:spPr>
      </p:pic>
      <p:sp>
        <p:nvSpPr>
          <p:cNvPr id="20" name="19 Marcador de número de diapositiva"/>
          <p:cNvSpPr>
            <a:spLocks noGrp="1"/>
          </p:cNvSpPr>
          <p:nvPr>
            <p:ph type="sldNum" sz="quarter" idx="12"/>
          </p:nvPr>
        </p:nvSpPr>
        <p:spPr/>
        <p:txBody>
          <a:bodyPr/>
          <a:lstStyle/>
          <a:p>
            <a:fld id="{E60061AB-E3E3-4B82-98B1-945D99ABF5FB}" type="slidenum">
              <a:rPr lang="es-ES" smtClean="0"/>
              <a:t>‹Nº›</a:t>
            </a:fld>
            <a:endParaRPr lang="es-ES"/>
          </a:p>
        </p:txBody>
      </p:sp>
      <p:sp>
        <p:nvSpPr>
          <p:cNvPr id="22" name="21 Marcador de texto"/>
          <p:cNvSpPr>
            <a:spLocks noGrp="1"/>
          </p:cNvSpPr>
          <p:nvPr>
            <p:ph type="body" sz="quarter" idx="13" hasCustomPrompt="1"/>
          </p:nvPr>
        </p:nvSpPr>
        <p:spPr>
          <a:xfrm>
            <a:off x="3983765" y="2780928"/>
            <a:ext cx="7488832" cy="2376264"/>
          </a:xfrm>
        </p:spPr>
        <p:txBody>
          <a:bodyPr/>
          <a:lstStyle>
            <a:lvl1pPr marL="271463" indent="-271463">
              <a:buClr>
                <a:srgbClr val="9AAE04"/>
              </a:buClr>
              <a:buFont typeface="+mj-lt"/>
              <a:buAutoNum type="arabicPeriod"/>
              <a:defRPr sz="1800" b="1" baseline="0">
                <a:solidFill>
                  <a:srgbClr val="505050"/>
                </a:solidFill>
                <a:latin typeface="Arial" pitchFamily="34" charset="0"/>
                <a:cs typeface="Arial" pitchFamily="34" charset="0"/>
              </a:defRPr>
            </a:lvl1pPr>
            <a:lvl2pPr marL="625475" indent="-168275">
              <a:buClr>
                <a:srgbClr val="9AAE04"/>
              </a:buClr>
              <a:buFont typeface="+mj-lt"/>
              <a:buAutoNum type="romanLcPeriod"/>
              <a:defRPr sz="1400" baseline="0">
                <a:solidFill>
                  <a:srgbClr val="505050"/>
                </a:solidFill>
                <a:latin typeface="Arial" pitchFamily="34" charset="0"/>
                <a:cs typeface="Arial" pitchFamily="34" charset="0"/>
              </a:defRPr>
            </a:lvl2pPr>
            <a:lvl3pPr marL="1077913" indent="-163513">
              <a:buClr>
                <a:srgbClr val="9AAE04"/>
              </a:buClr>
              <a:defRPr sz="1200" baseline="0">
                <a:solidFill>
                  <a:srgbClr val="505050"/>
                </a:solidFill>
                <a:latin typeface="Arial" pitchFamily="34" charset="0"/>
                <a:cs typeface="Arial" pitchFamily="34" charset="0"/>
              </a:defRPr>
            </a:lvl3pPr>
            <a:lvl4pPr marL="1371600" indent="0">
              <a:buNone/>
              <a:defRPr>
                <a:latin typeface="Arial" pitchFamily="34" charset="0"/>
                <a:cs typeface="Arial" pitchFamily="34" charset="0"/>
              </a:defRPr>
            </a:lvl4pPr>
            <a:lvl5pPr marL="1828800" indent="0">
              <a:buNone/>
              <a:defRPr>
                <a:latin typeface="Arial" pitchFamily="34" charset="0"/>
                <a:cs typeface="Arial" pitchFamily="34" charset="0"/>
              </a:defRPr>
            </a:lvl5pPr>
          </a:lstStyle>
          <a:p>
            <a:pPr lvl="0"/>
            <a:r>
              <a:rPr lang="es-ES" dirty="0" err="1"/>
              <a:t>arial</a:t>
            </a:r>
            <a:r>
              <a:rPr lang="es-ES" dirty="0"/>
              <a:t> </a:t>
            </a:r>
            <a:r>
              <a:rPr lang="es-ES" dirty="0" err="1"/>
              <a:t>bold</a:t>
            </a:r>
            <a:r>
              <a:rPr lang="es-ES" dirty="0"/>
              <a:t> 18, gris oscuro</a:t>
            </a:r>
          </a:p>
          <a:p>
            <a:pPr lvl="1"/>
            <a:r>
              <a:rPr lang="es-ES" dirty="0" err="1"/>
              <a:t>arial</a:t>
            </a:r>
            <a:r>
              <a:rPr lang="es-ES" dirty="0"/>
              <a:t> 14, gris oscuro</a:t>
            </a:r>
          </a:p>
          <a:p>
            <a:pPr lvl="1"/>
            <a:r>
              <a:rPr lang="es-ES" dirty="0" err="1"/>
              <a:t>arial</a:t>
            </a:r>
            <a:r>
              <a:rPr lang="es-ES" dirty="0"/>
              <a:t> 14, gris oscuro</a:t>
            </a:r>
          </a:p>
          <a:p>
            <a:pPr lvl="2"/>
            <a:r>
              <a:rPr lang="es-ES" dirty="0" err="1"/>
              <a:t>arial</a:t>
            </a:r>
            <a:r>
              <a:rPr lang="es-ES" dirty="0"/>
              <a:t> 12, gris oscuro</a:t>
            </a:r>
          </a:p>
          <a:p>
            <a:pPr lvl="0"/>
            <a:r>
              <a:rPr lang="es-ES" dirty="0" err="1"/>
              <a:t>arial</a:t>
            </a:r>
            <a:r>
              <a:rPr lang="es-ES" dirty="0"/>
              <a:t> </a:t>
            </a:r>
            <a:r>
              <a:rPr lang="es-ES" dirty="0" err="1"/>
              <a:t>bold</a:t>
            </a:r>
            <a:r>
              <a:rPr lang="es-ES" dirty="0"/>
              <a:t> 18, gris oscuro</a:t>
            </a:r>
          </a:p>
          <a:p>
            <a:pPr lvl="0"/>
            <a:r>
              <a:rPr lang="es-ES" dirty="0" err="1"/>
              <a:t>arial</a:t>
            </a:r>
            <a:r>
              <a:rPr lang="es-ES" dirty="0"/>
              <a:t> </a:t>
            </a:r>
            <a:r>
              <a:rPr lang="es-ES" dirty="0" err="1"/>
              <a:t>bold</a:t>
            </a:r>
            <a:r>
              <a:rPr lang="es-ES" dirty="0"/>
              <a:t> 18, gris oscuro</a:t>
            </a:r>
          </a:p>
          <a:p>
            <a:pPr lvl="0"/>
            <a:r>
              <a:rPr lang="es-ES" dirty="0" err="1"/>
              <a:t>arial</a:t>
            </a:r>
            <a:r>
              <a:rPr lang="es-ES" dirty="0"/>
              <a:t> </a:t>
            </a:r>
            <a:r>
              <a:rPr lang="es-ES" dirty="0" err="1"/>
              <a:t>bold</a:t>
            </a:r>
            <a:r>
              <a:rPr lang="es-ES" dirty="0"/>
              <a:t> 18, gris oscuro</a:t>
            </a:r>
          </a:p>
        </p:txBody>
      </p:sp>
      <p:sp>
        <p:nvSpPr>
          <p:cNvPr id="19" name="Shape 68"/>
          <p:cNvSpPr/>
          <p:nvPr/>
        </p:nvSpPr>
        <p:spPr>
          <a:xfrm flipV="1">
            <a:off x="3400265" y="1285797"/>
            <a:ext cx="0" cy="5509782"/>
          </a:xfrm>
          <a:prstGeom prst="line">
            <a:avLst/>
          </a:prstGeom>
          <a:ln w="12700" cap="rnd">
            <a:solidFill>
              <a:srgbClr val="B5B5B5"/>
            </a:solidFill>
            <a:custDash>
              <a:ds d="100000" sp="200000"/>
            </a:custDash>
            <a:round/>
          </a:ln>
        </p:spPr>
        <p:txBody>
          <a:bodyPr lIns="0" tIns="0" rIns="0" bIns="0"/>
          <a:lstStyle/>
          <a:p>
            <a:pPr lvl="0" defTabSz="457200"/>
            <a:endParaRPr sz="1200">
              <a:latin typeface="Helvetica"/>
              <a:ea typeface="Helvetica"/>
              <a:cs typeface="Helvetica"/>
            </a:endParaRPr>
          </a:p>
        </p:txBody>
      </p:sp>
      <p:sp>
        <p:nvSpPr>
          <p:cNvPr id="27" name="Shape 75"/>
          <p:cNvSpPr/>
          <p:nvPr/>
        </p:nvSpPr>
        <p:spPr>
          <a:xfrm flipV="1">
            <a:off x="-91437" y="1285797"/>
            <a:ext cx="5287064" cy="0"/>
          </a:xfrm>
          <a:prstGeom prst="line">
            <a:avLst/>
          </a:prstGeom>
          <a:ln w="12700" cap="rnd">
            <a:solidFill>
              <a:srgbClr val="B5B5B5"/>
            </a:solidFill>
            <a:custDash>
              <a:ds d="100000" sp="200000"/>
            </a:custDash>
            <a:round/>
          </a:ln>
        </p:spPr>
        <p:txBody>
          <a:bodyPr lIns="0" tIns="0" rIns="0" bIns="0"/>
          <a:lstStyle/>
          <a:p>
            <a:pPr lvl="0" algn="l" defTabSz="457200">
              <a:defRPr sz="1200">
                <a:latin typeface="Helvetica"/>
                <a:ea typeface="Helvetica"/>
                <a:cs typeface="Helvetica"/>
                <a:sym typeface="Helvetica"/>
              </a:defRPr>
            </a:pPr>
            <a:endParaRPr sz="1200" dirty="0"/>
          </a:p>
        </p:txBody>
      </p:sp>
      <p:sp>
        <p:nvSpPr>
          <p:cNvPr id="28" name="Shape 76"/>
          <p:cNvSpPr/>
          <p:nvPr/>
        </p:nvSpPr>
        <p:spPr>
          <a:xfrm flipV="1">
            <a:off x="8703683" y="0"/>
            <a:ext cx="0" cy="1707436"/>
          </a:xfrm>
          <a:prstGeom prst="line">
            <a:avLst/>
          </a:prstGeom>
          <a:ln w="12700" cap="rnd">
            <a:solidFill>
              <a:srgbClr val="B5B5B5"/>
            </a:solidFill>
            <a:custDash>
              <a:ds d="100000" sp="200000"/>
            </a:custDash>
            <a:round/>
          </a:ln>
        </p:spPr>
        <p:txBody>
          <a:bodyPr lIns="0" tIns="0" rIns="0" bIns="0"/>
          <a:lstStyle/>
          <a:p>
            <a:pPr lvl="0" defTabSz="457200"/>
            <a:endParaRPr sz="1200">
              <a:latin typeface="Helvetica"/>
              <a:ea typeface="Helvetica"/>
              <a:cs typeface="Helvetica"/>
            </a:endParaRPr>
          </a:p>
        </p:txBody>
      </p:sp>
      <p:sp>
        <p:nvSpPr>
          <p:cNvPr id="29" name="Shape 77"/>
          <p:cNvSpPr/>
          <p:nvPr/>
        </p:nvSpPr>
        <p:spPr>
          <a:xfrm flipH="1" flipV="1">
            <a:off x="5195629" y="1707436"/>
            <a:ext cx="6996369" cy="0"/>
          </a:xfrm>
          <a:prstGeom prst="line">
            <a:avLst/>
          </a:prstGeom>
          <a:ln w="12700" cap="rnd">
            <a:solidFill>
              <a:srgbClr val="B5B5B5"/>
            </a:solidFill>
            <a:custDash>
              <a:ds d="100000" sp="200000"/>
            </a:custDash>
            <a:round/>
          </a:ln>
        </p:spPr>
        <p:txBody>
          <a:bodyPr lIns="0" tIns="0" rIns="0" bIns="0"/>
          <a:lstStyle/>
          <a:p>
            <a:pPr lvl="0" defTabSz="457200"/>
            <a:endParaRPr sz="1200">
              <a:latin typeface="Helvetica"/>
              <a:ea typeface="Helvetica"/>
              <a:cs typeface="Helvetica"/>
            </a:endParaRPr>
          </a:p>
        </p:txBody>
      </p:sp>
      <p:sp>
        <p:nvSpPr>
          <p:cNvPr id="4" name="3 Título"/>
          <p:cNvSpPr>
            <a:spLocks noGrp="1"/>
          </p:cNvSpPr>
          <p:nvPr>
            <p:ph type="title" hasCustomPrompt="1"/>
          </p:nvPr>
        </p:nvSpPr>
        <p:spPr>
          <a:xfrm>
            <a:off x="806856" y="2204864"/>
            <a:ext cx="1824203" cy="562074"/>
          </a:xfrm>
        </p:spPr>
        <p:txBody>
          <a:bodyPr anchor="t" anchorCtr="0">
            <a:normAutofit/>
          </a:bodyPr>
          <a:lstStyle>
            <a:lvl1pPr algn="l">
              <a:defRPr sz="2200" b="1" baseline="0">
                <a:solidFill>
                  <a:schemeClr val="bg1"/>
                </a:solidFill>
                <a:latin typeface="Arial" pitchFamily="34" charset="0"/>
                <a:cs typeface="Arial" pitchFamily="34" charset="0"/>
              </a:defRPr>
            </a:lvl1pPr>
          </a:lstStyle>
          <a:p>
            <a:r>
              <a:rPr lang="es-ES" dirty="0"/>
              <a:t>INDICE</a:t>
            </a:r>
          </a:p>
        </p:txBody>
      </p:sp>
      <p:sp>
        <p:nvSpPr>
          <p:cNvPr id="32" name="Shape 76"/>
          <p:cNvSpPr/>
          <p:nvPr userDrawn="1"/>
        </p:nvSpPr>
        <p:spPr>
          <a:xfrm flipV="1">
            <a:off x="5195628" y="0"/>
            <a:ext cx="0" cy="1707436"/>
          </a:xfrm>
          <a:prstGeom prst="line">
            <a:avLst/>
          </a:prstGeom>
          <a:ln w="12700" cap="rnd">
            <a:solidFill>
              <a:srgbClr val="B5B5B5"/>
            </a:solidFill>
            <a:custDash>
              <a:ds d="100000" sp="200000"/>
            </a:custDash>
            <a:round/>
          </a:ln>
        </p:spPr>
        <p:txBody>
          <a:bodyPr lIns="0" tIns="0" rIns="0" bIns="0"/>
          <a:lstStyle/>
          <a:p>
            <a:pPr lvl="0" defTabSz="457200"/>
            <a:endParaRPr sz="1200">
              <a:latin typeface="Helvetica"/>
              <a:ea typeface="Helvetica"/>
              <a:cs typeface="Helvetica"/>
            </a:endParaRPr>
          </a:p>
        </p:txBody>
      </p:sp>
    </p:spTree>
    <p:extLst>
      <p:ext uri="{BB962C8B-B14F-4D97-AF65-F5344CB8AC3E}">
        <p14:creationId xmlns:p14="http://schemas.microsoft.com/office/powerpoint/2010/main" val="423769075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8_Título y objetos">
    <p:spTree>
      <p:nvGrpSpPr>
        <p:cNvPr id="1" name=""/>
        <p:cNvGrpSpPr/>
        <p:nvPr/>
      </p:nvGrpSpPr>
      <p:grpSpPr>
        <a:xfrm>
          <a:off x="0" y="0"/>
          <a:ext cx="0" cy="0"/>
          <a:chOff x="0" y="0"/>
          <a:chExt cx="0" cy="0"/>
        </a:xfrm>
      </p:grpSpPr>
      <p:pic>
        <p:nvPicPr>
          <p:cNvPr id="12" name="mundial-brasil.jpg"/>
          <p:cNvPicPr/>
          <p:nvPr userDrawn="1"/>
        </p:nvPicPr>
        <p:blipFill rotWithShape="1">
          <a:blip r:embed="rId2" cstate="screen">
            <a:extLst>
              <a:ext uri="{28A0092B-C50C-407E-A947-70E740481C1C}">
                <a14:useLocalDpi xmlns:a14="http://schemas.microsoft.com/office/drawing/2010/main" val="0"/>
              </a:ext>
            </a:extLst>
          </a:blip>
          <a:srcRect/>
          <a:stretch/>
        </p:blipFill>
        <p:spPr>
          <a:xfrm flipH="1">
            <a:off x="1" y="1296000"/>
            <a:ext cx="3393595" cy="5562000"/>
          </a:xfrm>
          <a:prstGeom prst="rect">
            <a:avLst/>
          </a:prstGeom>
          <a:ln w="12700">
            <a:miter lim="400000"/>
          </a:ln>
        </p:spPr>
      </p:pic>
      <p:pic>
        <p:nvPicPr>
          <p:cNvPr id="14" name="13 Imagen"/>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8976322" y="441011"/>
            <a:ext cx="2806135" cy="1168088"/>
          </a:xfrm>
          <a:prstGeom prst="rect">
            <a:avLst/>
          </a:prstGeom>
        </p:spPr>
      </p:pic>
      <p:sp>
        <p:nvSpPr>
          <p:cNvPr id="20" name="19 Marcador de número de diapositiva"/>
          <p:cNvSpPr>
            <a:spLocks noGrp="1"/>
          </p:cNvSpPr>
          <p:nvPr>
            <p:ph type="sldNum" sz="quarter" idx="12"/>
          </p:nvPr>
        </p:nvSpPr>
        <p:spPr/>
        <p:txBody>
          <a:bodyPr/>
          <a:lstStyle/>
          <a:p>
            <a:fld id="{E60061AB-E3E3-4B82-98B1-945D99ABF5FB}" type="slidenum">
              <a:rPr lang="es-ES" smtClean="0"/>
              <a:t>‹Nº›</a:t>
            </a:fld>
            <a:endParaRPr lang="es-ES"/>
          </a:p>
        </p:txBody>
      </p:sp>
      <p:sp>
        <p:nvSpPr>
          <p:cNvPr id="22" name="21 Marcador de texto"/>
          <p:cNvSpPr>
            <a:spLocks noGrp="1"/>
          </p:cNvSpPr>
          <p:nvPr>
            <p:ph type="body" sz="quarter" idx="13" hasCustomPrompt="1"/>
          </p:nvPr>
        </p:nvSpPr>
        <p:spPr>
          <a:xfrm>
            <a:off x="3983765" y="2780928"/>
            <a:ext cx="7488832" cy="2376264"/>
          </a:xfrm>
        </p:spPr>
        <p:txBody>
          <a:bodyPr/>
          <a:lstStyle>
            <a:lvl1pPr marL="271463" indent="-271463">
              <a:buClr>
                <a:srgbClr val="9AAE04"/>
              </a:buClr>
              <a:buFont typeface="+mj-lt"/>
              <a:buAutoNum type="arabicPeriod"/>
              <a:defRPr sz="1800" b="1" baseline="0">
                <a:solidFill>
                  <a:srgbClr val="505050"/>
                </a:solidFill>
                <a:latin typeface="Arial" pitchFamily="34" charset="0"/>
                <a:cs typeface="Arial" pitchFamily="34" charset="0"/>
              </a:defRPr>
            </a:lvl1pPr>
            <a:lvl2pPr marL="625475" indent="-168275">
              <a:buClr>
                <a:srgbClr val="9AAE04"/>
              </a:buClr>
              <a:buFont typeface="+mj-lt"/>
              <a:buAutoNum type="romanLcPeriod"/>
              <a:defRPr sz="1400" baseline="0">
                <a:solidFill>
                  <a:srgbClr val="505050"/>
                </a:solidFill>
                <a:latin typeface="Arial" pitchFamily="34" charset="0"/>
                <a:cs typeface="Arial" pitchFamily="34" charset="0"/>
              </a:defRPr>
            </a:lvl2pPr>
            <a:lvl3pPr marL="1077913" indent="-163513">
              <a:buClr>
                <a:srgbClr val="9AAE04"/>
              </a:buClr>
              <a:defRPr sz="1200" baseline="0">
                <a:solidFill>
                  <a:srgbClr val="505050"/>
                </a:solidFill>
                <a:latin typeface="Arial" pitchFamily="34" charset="0"/>
                <a:cs typeface="Arial" pitchFamily="34" charset="0"/>
              </a:defRPr>
            </a:lvl3pPr>
            <a:lvl4pPr marL="1371600" indent="0">
              <a:buNone/>
              <a:defRPr>
                <a:latin typeface="Arial" pitchFamily="34" charset="0"/>
                <a:cs typeface="Arial" pitchFamily="34" charset="0"/>
              </a:defRPr>
            </a:lvl4pPr>
            <a:lvl5pPr marL="1828800" indent="0">
              <a:buNone/>
              <a:defRPr>
                <a:latin typeface="Arial" pitchFamily="34" charset="0"/>
                <a:cs typeface="Arial" pitchFamily="34" charset="0"/>
              </a:defRPr>
            </a:lvl5pPr>
          </a:lstStyle>
          <a:p>
            <a:pPr lvl="0"/>
            <a:r>
              <a:rPr lang="es-ES" dirty="0" err="1"/>
              <a:t>arial</a:t>
            </a:r>
            <a:r>
              <a:rPr lang="es-ES" dirty="0"/>
              <a:t> </a:t>
            </a:r>
            <a:r>
              <a:rPr lang="es-ES" dirty="0" err="1"/>
              <a:t>bold</a:t>
            </a:r>
            <a:r>
              <a:rPr lang="es-ES" dirty="0"/>
              <a:t> 18, gris oscuro</a:t>
            </a:r>
          </a:p>
          <a:p>
            <a:pPr lvl="1"/>
            <a:r>
              <a:rPr lang="es-ES" dirty="0" err="1"/>
              <a:t>arial</a:t>
            </a:r>
            <a:r>
              <a:rPr lang="es-ES" dirty="0"/>
              <a:t> 14, gris oscuro</a:t>
            </a:r>
          </a:p>
          <a:p>
            <a:pPr lvl="1"/>
            <a:r>
              <a:rPr lang="es-ES" dirty="0" err="1"/>
              <a:t>arial</a:t>
            </a:r>
            <a:r>
              <a:rPr lang="es-ES" dirty="0"/>
              <a:t> 14, gris oscuro</a:t>
            </a:r>
          </a:p>
          <a:p>
            <a:pPr lvl="2"/>
            <a:r>
              <a:rPr lang="es-ES" dirty="0" err="1"/>
              <a:t>arial</a:t>
            </a:r>
            <a:r>
              <a:rPr lang="es-ES" dirty="0"/>
              <a:t> 12, gris oscuro</a:t>
            </a:r>
          </a:p>
          <a:p>
            <a:pPr lvl="0"/>
            <a:r>
              <a:rPr lang="es-ES" dirty="0" err="1"/>
              <a:t>arial</a:t>
            </a:r>
            <a:r>
              <a:rPr lang="es-ES" dirty="0"/>
              <a:t> </a:t>
            </a:r>
            <a:r>
              <a:rPr lang="es-ES" dirty="0" err="1"/>
              <a:t>bold</a:t>
            </a:r>
            <a:r>
              <a:rPr lang="es-ES" dirty="0"/>
              <a:t> 18, gris oscuro</a:t>
            </a:r>
          </a:p>
          <a:p>
            <a:pPr lvl="0"/>
            <a:r>
              <a:rPr lang="es-ES" dirty="0" err="1"/>
              <a:t>arial</a:t>
            </a:r>
            <a:r>
              <a:rPr lang="es-ES" dirty="0"/>
              <a:t> </a:t>
            </a:r>
            <a:r>
              <a:rPr lang="es-ES" dirty="0" err="1"/>
              <a:t>bold</a:t>
            </a:r>
            <a:r>
              <a:rPr lang="es-ES" dirty="0"/>
              <a:t> 18, gris oscuro</a:t>
            </a:r>
          </a:p>
          <a:p>
            <a:pPr lvl="0"/>
            <a:r>
              <a:rPr lang="es-ES" dirty="0" err="1"/>
              <a:t>arial</a:t>
            </a:r>
            <a:r>
              <a:rPr lang="es-ES" dirty="0"/>
              <a:t> </a:t>
            </a:r>
            <a:r>
              <a:rPr lang="es-ES" dirty="0" err="1"/>
              <a:t>bold</a:t>
            </a:r>
            <a:r>
              <a:rPr lang="es-ES" dirty="0"/>
              <a:t> 18, gris oscuro</a:t>
            </a:r>
          </a:p>
        </p:txBody>
      </p:sp>
      <p:sp>
        <p:nvSpPr>
          <p:cNvPr id="19" name="Shape 68"/>
          <p:cNvSpPr/>
          <p:nvPr/>
        </p:nvSpPr>
        <p:spPr>
          <a:xfrm flipV="1">
            <a:off x="3400265" y="1285797"/>
            <a:ext cx="0" cy="5509782"/>
          </a:xfrm>
          <a:prstGeom prst="line">
            <a:avLst/>
          </a:prstGeom>
          <a:ln w="12700" cap="rnd">
            <a:solidFill>
              <a:srgbClr val="B5B5B5"/>
            </a:solidFill>
            <a:custDash>
              <a:ds d="100000" sp="200000"/>
            </a:custDash>
            <a:round/>
          </a:ln>
        </p:spPr>
        <p:txBody>
          <a:bodyPr lIns="0" tIns="0" rIns="0" bIns="0"/>
          <a:lstStyle/>
          <a:p>
            <a:pPr lvl="0" defTabSz="457200"/>
            <a:endParaRPr sz="1200">
              <a:latin typeface="Helvetica"/>
              <a:ea typeface="Helvetica"/>
              <a:cs typeface="Helvetica"/>
            </a:endParaRPr>
          </a:p>
        </p:txBody>
      </p:sp>
      <p:sp>
        <p:nvSpPr>
          <p:cNvPr id="27" name="Shape 75"/>
          <p:cNvSpPr/>
          <p:nvPr/>
        </p:nvSpPr>
        <p:spPr>
          <a:xfrm flipV="1">
            <a:off x="-91437" y="1285797"/>
            <a:ext cx="5287064" cy="0"/>
          </a:xfrm>
          <a:prstGeom prst="line">
            <a:avLst/>
          </a:prstGeom>
          <a:ln w="12700" cap="rnd">
            <a:solidFill>
              <a:srgbClr val="B5B5B5"/>
            </a:solidFill>
            <a:custDash>
              <a:ds d="100000" sp="200000"/>
            </a:custDash>
            <a:round/>
          </a:ln>
        </p:spPr>
        <p:txBody>
          <a:bodyPr lIns="0" tIns="0" rIns="0" bIns="0"/>
          <a:lstStyle/>
          <a:p>
            <a:pPr lvl="0" algn="l" defTabSz="457200">
              <a:defRPr sz="1200">
                <a:latin typeface="Helvetica"/>
                <a:ea typeface="Helvetica"/>
                <a:cs typeface="Helvetica"/>
                <a:sym typeface="Helvetica"/>
              </a:defRPr>
            </a:pPr>
            <a:endParaRPr sz="1200" dirty="0"/>
          </a:p>
        </p:txBody>
      </p:sp>
      <p:sp>
        <p:nvSpPr>
          <p:cNvPr id="28" name="Shape 76"/>
          <p:cNvSpPr/>
          <p:nvPr/>
        </p:nvSpPr>
        <p:spPr>
          <a:xfrm flipV="1">
            <a:off x="8703683" y="0"/>
            <a:ext cx="0" cy="1707436"/>
          </a:xfrm>
          <a:prstGeom prst="line">
            <a:avLst/>
          </a:prstGeom>
          <a:ln w="12700" cap="rnd">
            <a:solidFill>
              <a:srgbClr val="B5B5B5"/>
            </a:solidFill>
            <a:custDash>
              <a:ds d="100000" sp="200000"/>
            </a:custDash>
            <a:round/>
          </a:ln>
        </p:spPr>
        <p:txBody>
          <a:bodyPr lIns="0" tIns="0" rIns="0" bIns="0"/>
          <a:lstStyle/>
          <a:p>
            <a:pPr lvl="0" defTabSz="457200"/>
            <a:endParaRPr sz="1200">
              <a:latin typeface="Helvetica"/>
              <a:ea typeface="Helvetica"/>
              <a:cs typeface="Helvetica"/>
            </a:endParaRPr>
          </a:p>
        </p:txBody>
      </p:sp>
      <p:sp>
        <p:nvSpPr>
          <p:cNvPr id="29" name="Shape 77"/>
          <p:cNvSpPr/>
          <p:nvPr/>
        </p:nvSpPr>
        <p:spPr>
          <a:xfrm flipH="1" flipV="1">
            <a:off x="5195629" y="1707436"/>
            <a:ext cx="6996369" cy="0"/>
          </a:xfrm>
          <a:prstGeom prst="line">
            <a:avLst/>
          </a:prstGeom>
          <a:ln w="12700" cap="rnd">
            <a:solidFill>
              <a:srgbClr val="B5B5B5"/>
            </a:solidFill>
            <a:custDash>
              <a:ds d="100000" sp="200000"/>
            </a:custDash>
            <a:round/>
          </a:ln>
        </p:spPr>
        <p:txBody>
          <a:bodyPr lIns="0" tIns="0" rIns="0" bIns="0"/>
          <a:lstStyle/>
          <a:p>
            <a:pPr lvl="0" defTabSz="457200"/>
            <a:endParaRPr sz="1200">
              <a:latin typeface="Helvetica"/>
              <a:ea typeface="Helvetica"/>
              <a:cs typeface="Helvetica"/>
            </a:endParaRPr>
          </a:p>
        </p:txBody>
      </p:sp>
      <p:sp>
        <p:nvSpPr>
          <p:cNvPr id="4" name="3 Título"/>
          <p:cNvSpPr>
            <a:spLocks noGrp="1"/>
          </p:cNvSpPr>
          <p:nvPr>
            <p:ph type="title" hasCustomPrompt="1"/>
          </p:nvPr>
        </p:nvSpPr>
        <p:spPr>
          <a:xfrm>
            <a:off x="806856" y="2204864"/>
            <a:ext cx="1824203" cy="562074"/>
          </a:xfrm>
        </p:spPr>
        <p:txBody>
          <a:bodyPr anchor="t" anchorCtr="0">
            <a:normAutofit/>
          </a:bodyPr>
          <a:lstStyle>
            <a:lvl1pPr algn="l">
              <a:defRPr sz="2200" b="1" baseline="0">
                <a:solidFill>
                  <a:schemeClr val="bg1"/>
                </a:solidFill>
                <a:latin typeface="Arial" pitchFamily="34" charset="0"/>
                <a:cs typeface="Arial" pitchFamily="34" charset="0"/>
              </a:defRPr>
            </a:lvl1pPr>
          </a:lstStyle>
          <a:p>
            <a:r>
              <a:rPr lang="es-ES" dirty="0"/>
              <a:t>INDICE</a:t>
            </a:r>
          </a:p>
        </p:txBody>
      </p:sp>
      <p:sp>
        <p:nvSpPr>
          <p:cNvPr id="32" name="Shape 76"/>
          <p:cNvSpPr/>
          <p:nvPr userDrawn="1"/>
        </p:nvSpPr>
        <p:spPr>
          <a:xfrm flipV="1">
            <a:off x="5195628" y="0"/>
            <a:ext cx="0" cy="1707436"/>
          </a:xfrm>
          <a:prstGeom prst="line">
            <a:avLst/>
          </a:prstGeom>
          <a:ln w="12700" cap="rnd">
            <a:solidFill>
              <a:srgbClr val="B5B5B5"/>
            </a:solidFill>
            <a:custDash>
              <a:ds d="100000" sp="200000"/>
            </a:custDash>
            <a:round/>
          </a:ln>
        </p:spPr>
        <p:txBody>
          <a:bodyPr lIns="0" tIns="0" rIns="0" bIns="0"/>
          <a:lstStyle/>
          <a:p>
            <a:pPr lvl="0" defTabSz="457200"/>
            <a:endParaRPr sz="1200">
              <a:latin typeface="Helvetica"/>
              <a:ea typeface="Helvetica"/>
              <a:cs typeface="Helvetica"/>
            </a:endParaRPr>
          </a:p>
        </p:txBody>
      </p:sp>
    </p:spTree>
    <p:extLst>
      <p:ext uri="{BB962C8B-B14F-4D97-AF65-F5344CB8AC3E}">
        <p14:creationId xmlns:p14="http://schemas.microsoft.com/office/powerpoint/2010/main" val="317566800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9_Título y objetos">
    <p:spTree>
      <p:nvGrpSpPr>
        <p:cNvPr id="1" name=""/>
        <p:cNvGrpSpPr/>
        <p:nvPr/>
      </p:nvGrpSpPr>
      <p:grpSpPr>
        <a:xfrm>
          <a:off x="0" y="0"/>
          <a:ext cx="0" cy="0"/>
          <a:chOff x="0" y="0"/>
          <a:chExt cx="0" cy="0"/>
        </a:xfrm>
      </p:grpSpPr>
      <p:pic>
        <p:nvPicPr>
          <p:cNvPr id="13" name="big-111256_1920.jpg"/>
          <p:cNvPicPr/>
          <p:nvPr userDrawn="1"/>
        </p:nvPicPr>
        <p:blipFill rotWithShape="1">
          <a:blip r:embed="rId2" cstate="screen">
            <a:extLst>
              <a:ext uri="{28A0092B-C50C-407E-A947-70E740481C1C}">
                <a14:useLocalDpi xmlns:a14="http://schemas.microsoft.com/office/drawing/2010/main" val="0"/>
              </a:ext>
            </a:extLst>
          </a:blip>
          <a:srcRect/>
          <a:stretch/>
        </p:blipFill>
        <p:spPr>
          <a:xfrm flipH="1">
            <a:off x="0" y="1297972"/>
            <a:ext cx="3393600" cy="5562000"/>
          </a:xfrm>
          <a:prstGeom prst="rect">
            <a:avLst/>
          </a:prstGeom>
          <a:ln w="12700">
            <a:miter lim="400000"/>
          </a:ln>
        </p:spPr>
      </p:pic>
      <p:pic>
        <p:nvPicPr>
          <p:cNvPr id="14" name="13 Imagen"/>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8976322" y="441011"/>
            <a:ext cx="2806135" cy="1168088"/>
          </a:xfrm>
          <a:prstGeom prst="rect">
            <a:avLst/>
          </a:prstGeom>
        </p:spPr>
      </p:pic>
      <p:sp>
        <p:nvSpPr>
          <p:cNvPr id="20" name="19 Marcador de número de diapositiva"/>
          <p:cNvSpPr>
            <a:spLocks noGrp="1"/>
          </p:cNvSpPr>
          <p:nvPr>
            <p:ph type="sldNum" sz="quarter" idx="12"/>
          </p:nvPr>
        </p:nvSpPr>
        <p:spPr/>
        <p:txBody>
          <a:bodyPr/>
          <a:lstStyle/>
          <a:p>
            <a:fld id="{E60061AB-E3E3-4B82-98B1-945D99ABF5FB}" type="slidenum">
              <a:rPr lang="es-ES" smtClean="0"/>
              <a:t>‹Nº›</a:t>
            </a:fld>
            <a:endParaRPr lang="es-ES"/>
          </a:p>
        </p:txBody>
      </p:sp>
      <p:sp>
        <p:nvSpPr>
          <p:cNvPr id="22" name="21 Marcador de texto"/>
          <p:cNvSpPr>
            <a:spLocks noGrp="1"/>
          </p:cNvSpPr>
          <p:nvPr>
            <p:ph type="body" sz="quarter" idx="13" hasCustomPrompt="1"/>
          </p:nvPr>
        </p:nvSpPr>
        <p:spPr>
          <a:xfrm>
            <a:off x="3983765" y="2780928"/>
            <a:ext cx="7488832" cy="2376264"/>
          </a:xfrm>
        </p:spPr>
        <p:txBody>
          <a:bodyPr/>
          <a:lstStyle>
            <a:lvl1pPr marL="271463" indent="-271463">
              <a:buClr>
                <a:srgbClr val="9AAE04"/>
              </a:buClr>
              <a:buFont typeface="+mj-lt"/>
              <a:buAutoNum type="arabicPeriod"/>
              <a:defRPr sz="1800" b="1" baseline="0">
                <a:solidFill>
                  <a:srgbClr val="505050"/>
                </a:solidFill>
                <a:latin typeface="Arial" pitchFamily="34" charset="0"/>
                <a:cs typeface="Arial" pitchFamily="34" charset="0"/>
              </a:defRPr>
            </a:lvl1pPr>
            <a:lvl2pPr marL="625475" indent="-168275">
              <a:buClr>
                <a:srgbClr val="9AAE04"/>
              </a:buClr>
              <a:buFont typeface="+mj-lt"/>
              <a:buAutoNum type="romanLcPeriod"/>
              <a:defRPr sz="1400" baseline="0">
                <a:solidFill>
                  <a:srgbClr val="505050"/>
                </a:solidFill>
                <a:latin typeface="Arial" pitchFamily="34" charset="0"/>
                <a:cs typeface="Arial" pitchFamily="34" charset="0"/>
              </a:defRPr>
            </a:lvl2pPr>
            <a:lvl3pPr marL="1077913" indent="-163513">
              <a:buClr>
                <a:srgbClr val="9AAE04"/>
              </a:buClr>
              <a:defRPr sz="1200" baseline="0">
                <a:solidFill>
                  <a:srgbClr val="505050"/>
                </a:solidFill>
                <a:latin typeface="Arial" pitchFamily="34" charset="0"/>
                <a:cs typeface="Arial" pitchFamily="34" charset="0"/>
              </a:defRPr>
            </a:lvl3pPr>
            <a:lvl4pPr marL="1371600" indent="0">
              <a:buNone/>
              <a:defRPr>
                <a:latin typeface="Arial" pitchFamily="34" charset="0"/>
                <a:cs typeface="Arial" pitchFamily="34" charset="0"/>
              </a:defRPr>
            </a:lvl4pPr>
            <a:lvl5pPr marL="1828800" indent="0">
              <a:buNone/>
              <a:defRPr>
                <a:latin typeface="Arial" pitchFamily="34" charset="0"/>
                <a:cs typeface="Arial" pitchFamily="34" charset="0"/>
              </a:defRPr>
            </a:lvl5pPr>
          </a:lstStyle>
          <a:p>
            <a:pPr lvl="0"/>
            <a:r>
              <a:rPr lang="es-ES" dirty="0" err="1"/>
              <a:t>arial</a:t>
            </a:r>
            <a:r>
              <a:rPr lang="es-ES" dirty="0"/>
              <a:t> </a:t>
            </a:r>
            <a:r>
              <a:rPr lang="es-ES" dirty="0" err="1"/>
              <a:t>bold</a:t>
            </a:r>
            <a:r>
              <a:rPr lang="es-ES" dirty="0"/>
              <a:t> 18, gris oscuro</a:t>
            </a:r>
          </a:p>
          <a:p>
            <a:pPr lvl="1"/>
            <a:r>
              <a:rPr lang="es-ES" dirty="0" err="1"/>
              <a:t>arial</a:t>
            </a:r>
            <a:r>
              <a:rPr lang="es-ES" dirty="0"/>
              <a:t> 14, gris oscuro</a:t>
            </a:r>
          </a:p>
          <a:p>
            <a:pPr lvl="1"/>
            <a:r>
              <a:rPr lang="es-ES" dirty="0" err="1"/>
              <a:t>arial</a:t>
            </a:r>
            <a:r>
              <a:rPr lang="es-ES" dirty="0"/>
              <a:t> 14, gris oscuro</a:t>
            </a:r>
          </a:p>
          <a:p>
            <a:pPr lvl="2"/>
            <a:r>
              <a:rPr lang="es-ES" dirty="0" err="1"/>
              <a:t>arial</a:t>
            </a:r>
            <a:r>
              <a:rPr lang="es-ES" dirty="0"/>
              <a:t> 12, gris oscuro</a:t>
            </a:r>
          </a:p>
          <a:p>
            <a:pPr lvl="0"/>
            <a:r>
              <a:rPr lang="es-ES" dirty="0" err="1"/>
              <a:t>arial</a:t>
            </a:r>
            <a:r>
              <a:rPr lang="es-ES" dirty="0"/>
              <a:t> </a:t>
            </a:r>
            <a:r>
              <a:rPr lang="es-ES" dirty="0" err="1"/>
              <a:t>bold</a:t>
            </a:r>
            <a:r>
              <a:rPr lang="es-ES" dirty="0"/>
              <a:t> 18, gris oscuro</a:t>
            </a:r>
          </a:p>
          <a:p>
            <a:pPr lvl="0"/>
            <a:r>
              <a:rPr lang="es-ES" dirty="0" err="1"/>
              <a:t>arial</a:t>
            </a:r>
            <a:r>
              <a:rPr lang="es-ES" dirty="0"/>
              <a:t> </a:t>
            </a:r>
            <a:r>
              <a:rPr lang="es-ES" dirty="0" err="1"/>
              <a:t>bold</a:t>
            </a:r>
            <a:r>
              <a:rPr lang="es-ES" dirty="0"/>
              <a:t> 18, gris oscuro</a:t>
            </a:r>
          </a:p>
          <a:p>
            <a:pPr lvl="0"/>
            <a:r>
              <a:rPr lang="es-ES" dirty="0" err="1"/>
              <a:t>arial</a:t>
            </a:r>
            <a:r>
              <a:rPr lang="es-ES" dirty="0"/>
              <a:t> </a:t>
            </a:r>
            <a:r>
              <a:rPr lang="es-ES" dirty="0" err="1"/>
              <a:t>bold</a:t>
            </a:r>
            <a:r>
              <a:rPr lang="es-ES" dirty="0"/>
              <a:t> 18, gris oscuro</a:t>
            </a:r>
          </a:p>
        </p:txBody>
      </p:sp>
      <p:sp>
        <p:nvSpPr>
          <p:cNvPr id="19" name="Shape 68"/>
          <p:cNvSpPr/>
          <p:nvPr/>
        </p:nvSpPr>
        <p:spPr>
          <a:xfrm flipV="1">
            <a:off x="3400265" y="1285797"/>
            <a:ext cx="0" cy="5509782"/>
          </a:xfrm>
          <a:prstGeom prst="line">
            <a:avLst/>
          </a:prstGeom>
          <a:ln w="12700" cap="rnd">
            <a:solidFill>
              <a:srgbClr val="B5B5B5"/>
            </a:solidFill>
            <a:custDash>
              <a:ds d="100000" sp="200000"/>
            </a:custDash>
            <a:round/>
          </a:ln>
        </p:spPr>
        <p:txBody>
          <a:bodyPr lIns="0" tIns="0" rIns="0" bIns="0"/>
          <a:lstStyle/>
          <a:p>
            <a:pPr lvl="0" defTabSz="457200"/>
            <a:endParaRPr sz="1200">
              <a:latin typeface="Helvetica"/>
              <a:ea typeface="Helvetica"/>
              <a:cs typeface="Helvetica"/>
            </a:endParaRPr>
          </a:p>
        </p:txBody>
      </p:sp>
      <p:sp>
        <p:nvSpPr>
          <p:cNvPr id="27" name="Shape 75"/>
          <p:cNvSpPr/>
          <p:nvPr/>
        </p:nvSpPr>
        <p:spPr>
          <a:xfrm flipV="1">
            <a:off x="-91437" y="1285797"/>
            <a:ext cx="5287064" cy="0"/>
          </a:xfrm>
          <a:prstGeom prst="line">
            <a:avLst/>
          </a:prstGeom>
          <a:ln w="12700" cap="rnd">
            <a:solidFill>
              <a:srgbClr val="B5B5B5"/>
            </a:solidFill>
            <a:custDash>
              <a:ds d="100000" sp="200000"/>
            </a:custDash>
            <a:round/>
          </a:ln>
        </p:spPr>
        <p:txBody>
          <a:bodyPr lIns="0" tIns="0" rIns="0" bIns="0"/>
          <a:lstStyle/>
          <a:p>
            <a:pPr lvl="0" algn="l" defTabSz="457200">
              <a:defRPr sz="1200">
                <a:latin typeface="Helvetica"/>
                <a:ea typeface="Helvetica"/>
                <a:cs typeface="Helvetica"/>
                <a:sym typeface="Helvetica"/>
              </a:defRPr>
            </a:pPr>
            <a:endParaRPr sz="1200" dirty="0"/>
          </a:p>
        </p:txBody>
      </p:sp>
      <p:sp>
        <p:nvSpPr>
          <p:cNvPr id="28" name="Shape 76"/>
          <p:cNvSpPr/>
          <p:nvPr/>
        </p:nvSpPr>
        <p:spPr>
          <a:xfrm flipV="1">
            <a:off x="8703683" y="0"/>
            <a:ext cx="0" cy="1707436"/>
          </a:xfrm>
          <a:prstGeom prst="line">
            <a:avLst/>
          </a:prstGeom>
          <a:ln w="12700" cap="rnd">
            <a:solidFill>
              <a:srgbClr val="B5B5B5"/>
            </a:solidFill>
            <a:custDash>
              <a:ds d="100000" sp="200000"/>
            </a:custDash>
            <a:round/>
          </a:ln>
        </p:spPr>
        <p:txBody>
          <a:bodyPr lIns="0" tIns="0" rIns="0" bIns="0"/>
          <a:lstStyle/>
          <a:p>
            <a:pPr lvl="0" defTabSz="457200"/>
            <a:endParaRPr sz="1200">
              <a:latin typeface="Helvetica"/>
              <a:ea typeface="Helvetica"/>
              <a:cs typeface="Helvetica"/>
            </a:endParaRPr>
          </a:p>
        </p:txBody>
      </p:sp>
      <p:sp>
        <p:nvSpPr>
          <p:cNvPr id="29" name="Shape 77"/>
          <p:cNvSpPr/>
          <p:nvPr/>
        </p:nvSpPr>
        <p:spPr>
          <a:xfrm flipH="1" flipV="1">
            <a:off x="5195629" y="1707436"/>
            <a:ext cx="6996369" cy="0"/>
          </a:xfrm>
          <a:prstGeom prst="line">
            <a:avLst/>
          </a:prstGeom>
          <a:ln w="12700" cap="rnd">
            <a:solidFill>
              <a:srgbClr val="B5B5B5"/>
            </a:solidFill>
            <a:custDash>
              <a:ds d="100000" sp="200000"/>
            </a:custDash>
            <a:round/>
          </a:ln>
        </p:spPr>
        <p:txBody>
          <a:bodyPr lIns="0" tIns="0" rIns="0" bIns="0"/>
          <a:lstStyle/>
          <a:p>
            <a:pPr lvl="0" defTabSz="457200"/>
            <a:endParaRPr sz="1200">
              <a:latin typeface="Helvetica"/>
              <a:ea typeface="Helvetica"/>
              <a:cs typeface="Helvetica"/>
            </a:endParaRPr>
          </a:p>
        </p:txBody>
      </p:sp>
      <p:sp>
        <p:nvSpPr>
          <p:cNvPr id="4" name="3 Título"/>
          <p:cNvSpPr>
            <a:spLocks noGrp="1"/>
          </p:cNvSpPr>
          <p:nvPr>
            <p:ph type="title" hasCustomPrompt="1"/>
          </p:nvPr>
        </p:nvSpPr>
        <p:spPr>
          <a:xfrm>
            <a:off x="806856" y="2204864"/>
            <a:ext cx="1824203" cy="562074"/>
          </a:xfrm>
        </p:spPr>
        <p:txBody>
          <a:bodyPr anchor="t" anchorCtr="0">
            <a:normAutofit/>
          </a:bodyPr>
          <a:lstStyle>
            <a:lvl1pPr algn="l">
              <a:defRPr sz="2200" b="1" baseline="0">
                <a:solidFill>
                  <a:schemeClr val="bg1"/>
                </a:solidFill>
                <a:latin typeface="Arial" pitchFamily="34" charset="0"/>
                <a:cs typeface="Arial" pitchFamily="34" charset="0"/>
              </a:defRPr>
            </a:lvl1pPr>
          </a:lstStyle>
          <a:p>
            <a:r>
              <a:rPr lang="es-ES" dirty="0"/>
              <a:t>INDICE</a:t>
            </a:r>
          </a:p>
        </p:txBody>
      </p:sp>
      <p:sp>
        <p:nvSpPr>
          <p:cNvPr id="32" name="Shape 76"/>
          <p:cNvSpPr/>
          <p:nvPr userDrawn="1"/>
        </p:nvSpPr>
        <p:spPr>
          <a:xfrm flipV="1">
            <a:off x="5195628" y="0"/>
            <a:ext cx="0" cy="1707436"/>
          </a:xfrm>
          <a:prstGeom prst="line">
            <a:avLst/>
          </a:prstGeom>
          <a:ln w="12700" cap="rnd">
            <a:solidFill>
              <a:srgbClr val="B5B5B5"/>
            </a:solidFill>
            <a:custDash>
              <a:ds d="100000" sp="200000"/>
            </a:custDash>
            <a:round/>
          </a:ln>
        </p:spPr>
        <p:txBody>
          <a:bodyPr lIns="0" tIns="0" rIns="0" bIns="0"/>
          <a:lstStyle/>
          <a:p>
            <a:pPr lvl="0" defTabSz="457200"/>
            <a:endParaRPr sz="1200">
              <a:latin typeface="Helvetica"/>
              <a:ea typeface="Helvetica"/>
              <a:cs typeface="Helvetica"/>
            </a:endParaRPr>
          </a:p>
        </p:txBody>
      </p:sp>
    </p:spTree>
    <p:extLst>
      <p:ext uri="{BB962C8B-B14F-4D97-AF65-F5344CB8AC3E}">
        <p14:creationId xmlns:p14="http://schemas.microsoft.com/office/powerpoint/2010/main" val="153357786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Encabezado de sección">
    <p:spTree>
      <p:nvGrpSpPr>
        <p:cNvPr id="1" name=""/>
        <p:cNvGrpSpPr/>
        <p:nvPr/>
      </p:nvGrpSpPr>
      <p:grpSpPr>
        <a:xfrm>
          <a:off x="0" y="0"/>
          <a:ext cx="0" cy="0"/>
          <a:chOff x="0" y="0"/>
          <a:chExt cx="0" cy="0"/>
        </a:xfrm>
      </p:grpSpPr>
      <p:sp>
        <p:nvSpPr>
          <p:cNvPr id="3" name="2 Marcador de texto"/>
          <p:cNvSpPr>
            <a:spLocks noGrp="1"/>
          </p:cNvSpPr>
          <p:nvPr>
            <p:ph type="body" idx="1" hasCustomPrompt="1"/>
          </p:nvPr>
        </p:nvSpPr>
        <p:spPr>
          <a:xfrm>
            <a:off x="527381" y="2277343"/>
            <a:ext cx="11040000" cy="432048"/>
          </a:xfrm>
        </p:spPr>
        <p:txBody>
          <a:bodyPr anchor="t">
            <a:normAutofit/>
          </a:bodyPr>
          <a:lstStyle>
            <a:lvl1pPr marL="0" indent="0">
              <a:buNone/>
              <a:defRPr sz="1600" baseline="0">
                <a:solidFill>
                  <a:srgbClr val="9AAE04"/>
                </a:solidFill>
                <a:latin typeface="Arial" pitchFamily="34" charset="0"/>
                <a:cs typeface="Arial"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dirty="0"/>
              <a:t>Subtítulo (</a:t>
            </a:r>
            <a:r>
              <a:rPr lang="es-ES" dirty="0" err="1"/>
              <a:t>arial</a:t>
            </a:r>
            <a:r>
              <a:rPr lang="es-ES" dirty="0"/>
              <a:t> 16, minúscula, verde)</a:t>
            </a:r>
          </a:p>
        </p:txBody>
      </p:sp>
      <p:sp>
        <p:nvSpPr>
          <p:cNvPr id="14" name="13 Marcador de contenido"/>
          <p:cNvSpPr>
            <a:spLocks noGrp="1"/>
          </p:cNvSpPr>
          <p:nvPr>
            <p:ph sz="quarter" idx="11" hasCustomPrompt="1"/>
          </p:nvPr>
        </p:nvSpPr>
        <p:spPr>
          <a:xfrm>
            <a:off x="527381" y="2925418"/>
            <a:ext cx="11041227" cy="2951857"/>
          </a:xfrm>
        </p:spPr>
        <p:txBody>
          <a:bodyPr>
            <a:normAutofit/>
          </a:bodyPr>
          <a:lstStyle>
            <a:lvl1pPr marL="0" marR="0" indent="0" algn="l" defTabSz="914400" rtl="0" eaLnBrk="1" fontAlgn="auto" latinLnBrk="0" hangingPunct="1">
              <a:lnSpc>
                <a:spcPct val="100000"/>
              </a:lnSpc>
              <a:spcBef>
                <a:spcPct val="20000"/>
              </a:spcBef>
              <a:spcAft>
                <a:spcPts val="0"/>
              </a:spcAft>
              <a:buClrTx/>
              <a:buSzTx/>
              <a:buFont typeface="Arial" pitchFamily="34" charset="0"/>
              <a:buNone/>
              <a:tabLst/>
              <a:defRPr sz="1400">
                <a:solidFill>
                  <a:srgbClr val="505050"/>
                </a:solidFill>
                <a:latin typeface="Arial" pitchFamily="34" charset="0"/>
                <a:cs typeface="Arial" pitchFamily="34" charset="0"/>
              </a:defRPr>
            </a:lvl1pPr>
            <a:lvl2pPr>
              <a:defRPr sz="1200">
                <a:solidFill>
                  <a:srgbClr val="505050"/>
                </a:solidFill>
                <a:latin typeface="Arial" pitchFamily="34" charset="0"/>
                <a:cs typeface="Arial" pitchFamily="34" charset="0"/>
              </a:defRPr>
            </a:lvl2pPr>
            <a:lvl3pPr>
              <a:defRPr sz="1200">
                <a:solidFill>
                  <a:srgbClr val="505050"/>
                </a:solidFill>
                <a:latin typeface="Arial" pitchFamily="34" charset="0"/>
                <a:cs typeface="Arial" pitchFamily="34" charset="0"/>
              </a:defRPr>
            </a:lvl3pPr>
            <a:lvl4pPr>
              <a:defRPr sz="1200">
                <a:solidFill>
                  <a:srgbClr val="505050"/>
                </a:solidFill>
                <a:latin typeface="Arial" pitchFamily="34" charset="0"/>
                <a:cs typeface="Arial" pitchFamily="34" charset="0"/>
              </a:defRPr>
            </a:lvl4pPr>
            <a:lvl5pPr>
              <a:defRPr sz="1200">
                <a:solidFill>
                  <a:srgbClr val="505050"/>
                </a:solidFill>
                <a:latin typeface="Arial" pitchFamily="34" charset="0"/>
                <a:cs typeface="Arial" pitchFamily="34" charset="0"/>
              </a:defRPr>
            </a:lvl5pPr>
          </a:lstStyle>
          <a:p>
            <a:pPr lvl="0"/>
            <a:r>
              <a:rPr lang="es-ES" dirty="0"/>
              <a:t>(</a:t>
            </a:r>
            <a:r>
              <a:rPr lang="es-ES" dirty="0" err="1"/>
              <a:t>arial</a:t>
            </a:r>
            <a:r>
              <a:rPr lang="es-ES" dirty="0"/>
              <a:t> 14, gris oscuro)</a:t>
            </a:r>
          </a:p>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lang="es-ES" dirty="0" err="1"/>
              <a:t>Xxxxxxxxx</a:t>
            </a:r>
            <a:r>
              <a:rPr lang="es-ES" dirty="0"/>
              <a:t> </a:t>
            </a:r>
            <a:r>
              <a:rPr lang="es-ES" dirty="0" err="1"/>
              <a:t>xxxxxxxx</a:t>
            </a:r>
            <a:r>
              <a:rPr lang="es-ES" dirty="0"/>
              <a:t> </a:t>
            </a:r>
            <a:r>
              <a:rPr lang="es-ES" dirty="0" err="1"/>
              <a:t>xxxxxxx</a:t>
            </a:r>
            <a:r>
              <a:rPr lang="es-ES" dirty="0"/>
              <a:t>.</a:t>
            </a:r>
          </a:p>
        </p:txBody>
      </p:sp>
      <p:pic>
        <p:nvPicPr>
          <p:cNvPr id="6" name="5 Imagen"/>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8976322" y="441011"/>
            <a:ext cx="2806135" cy="1168088"/>
          </a:xfrm>
          <a:prstGeom prst="rect">
            <a:avLst/>
          </a:prstGeom>
        </p:spPr>
      </p:pic>
      <p:sp>
        <p:nvSpPr>
          <p:cNvPr id="2" name="1 Título"/>
          <p:cNvSpPr>
            <a:spLocks noGrp="1"/>
          </p:cNvSpPr>
          <p:nvPr>
            <p:ph type="title" hasCustomPrompt="1"/>
          </p:nvPr>
        </p:nvSpPr>
        <p:spPr>
          <a:xfrm>
            <a:off x="407710" y="188643"/>
            <a:ext cx="4152121" cy="1224135"/>
          </a:xfrm>
        </p:spPr>
        <p:txBody>
          <a:bodyPr anchor="t">
            <a:normAutofit/>
          </a:bodyPr>
          <a:lstStyle>
            <a:lvl1pPr algn="l">
              <a:defRPr sz="1800" b="1" cap="none">
                <a:solidFill>
                  <a:schemeClr val="bg1"/>
                </a:solidFill>
                <a:latin typeface="Arial" pitchFamily="34" charset="0"/>
                <a:cs typeface="Arial" pitchFamily="34" charset="0"/>
              </a:defRPr>
            </a:lvl1pPr>
          </a:lstStyle>
          <a:p>
            <a:r>
              <a:rPr lang="es-ES" dirty="0"/>
              <a:t>Título (</a:t>
            </a:r>
            <a:r>
              <a:rPr lang="es-ES" dirty="0" err="1"/>
              <a:t>arial</a:t>
            </a:r>
            <a:r>
              <a:rPr lang="es-ES" dirty="0"/>
              <a:t> 18, minúscula, negrita, blanco)</a:t>
            </a:r>
          </a:p>
        </p:txBody>
      </p:sp>
      <p:sp>
        <p:nvSpPr>
          <p:cNvPr id="7" name="Shape 51"/>
          <p:cNvSpPr/>
          <p:nvPr userDrawn="1"/>
        </p:nvSpPr>
        <p:spPr>
          <a:xfrm flipV="1">
            <a:off x="8880309" y="0"/>
            <a:ext cx="0" cy="1628800"/>
          </a:xfrm>
          <a:prstGeom prst="line">
            <a:avLst/>
          </a:prstGeom>
          <a:ln w="12700">
            <a:solidFill>
              <a:srgbClr val="B5B5B5"/>
            </a:solidFill>
            <a:custDash>
              <a:ds d="100000" sp="200000"/>
            </a:custDash>
            <a:round/>
          </a:ln>
        </p:spPr>
        <p:txBody>
          <a:bodyPr lIns="0" tIns="0" rIns="0" bIns="0"/>
          <a:lstStyle/>
          <a:p>
            <a:pPr lvl="0" defTabSz="457200">
              <a:defRPr sz="1200">
                <a:latin typeface="+mj-lt"/>
                <a:ea typeface="+mj-ea"/>
                <a:cs typeface="+mj-cs"/>
                <a:sym typeface="Helvetica"/>
              </a:defRPr>
            </a:pPr>
            <a:endParaRPr sz="1200"/>
          </a:p>
        </p:txBody>
      </p:sp>
      <p:sp>
        <p:nvSpPr>
          <p:cNvPr id="9" name="Shape 52"/>
          <p:cNvSpPr/>
          <p:nvPr userDrawn="1"/>
        </p:nvSpPr>
        <p:spPr>
          <a:xfrm flipH="1" flipV="1">
            <a:off x="5568624" y="1609099"/>
            <a:ext cx="6623377" cy="19700"/>
          </a:xfrm>
          <a:prstGeom prst="line">
            <a:avLst/>
          </a:prstGeom>
          <a:ln w="12700">
            <a:solidFill>
              <a:srgbClr val="B5B5B5"/>
            </a:solidFill>
            <a:custDash>
              <a:ds d="100000" sp="200000"/>
            </a:custDash>
            <a:round/>
          </a:ln>
        </p:spPr>
        <p:txBody>
          <a:bodyPr lIns="0" tIns="0" rIns="0" bIns="0"/>
          <a:lstStyle/>
          <a:p>
            <a:pPr lvl="0" defTabSz="457200">
              <a:defRPr sz="1200">
                <a:latin typeface="+mj-lt"/>
                <a:ea typeface="+mj-ea"/>
                <a:cs typeface="+mj-cs"/>
                <a:sym typeface="Helvetica"/>
              </a:defRPr>
            </a:pPr>
            <a:endParaRPr sz="1200"/>
          </a:p>
        </p:txBody>
      </p:sp>
    </p:spTree>
    <p:extLst>
      <p:ext uri="{BB962C8B-B14F-4D97-AF65-F5344CB8AC3E}">
        <p14:creationId xmlns:p14="http://schemas.microsoft.com/office/powerpoint/2010/main" val="227939000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5_Título y objetos">
    <p:spTree>
      <p:nvGrpSpPr>
        <p:cNvPr id="1" name=""/>
        <p:cNvGrpSpPr/>
        <p:nvPr/>
      </p:nvGrpSpPr>
      <p:grpSpPr>
        <a:xfrm>
          <a:off x="0" y="0"/>
          <a:ext cx="0" cy="0"/>
          <a:chOff x="0" y="0"/>
          <a:chExt cx="0" cy="0"/>
        </a:xfrm>
      </p:grpSpPr>
      <p:pic>
        <p:nvPicPr>
          <p:cNvPr id="7" name="6 Imagen"/>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8976322" y="441011"/>
            <a:ext cx="2806135" cy="1168088"/>
          </a:xfrm>
          <a:prstGeom prst="rect">
            <a:avLst/>
          </a:prstGeom>
        </p:spPr>
      </p:pic>
      <p:sp>
        <p:nvSpPr>
          <p:cNvPr id="6" name="5 Marcador de número de diapositiva"/>
          <p:cNvSpPr>
            <a:spLocks noGrp="1"/>
          </p:cNvSpPr>
          <p:nvPr>
            <p:ph type="sldNum" sz="quarter" idx="12"/>
          </p:nvPr>
        </p:nvSpPr>
        <p:spPr/>
        <p:txBody>
          <a:bodyPr/>
          <a:lstStyle/>
          <a:p>
            <a:fld id="{ACFAEEE9-AD6A-4121-B8FF-B12D6A452F01}" type="slidenum">
              <a:rPr lang="es-ES" smtClean="0"/>
              <a:t>‹Nº›</a:t>
            </a:fld>
            <a:endParaRPr lang="es-ES"/>
          </a:p>
        </p:txBody>
      </p:sp>
      <p:sp>
        <p:nvSpPr>
          <p:cNvPr id="12" name="11 Marcador de texto"/>
          <p:cNvSpPr>
            <a:spLocks noGrp="1"/>
          </p:cNvSpPr>
          <p:nvPr>
            <p:ph type="body" sz="quarter" idx="13" hasCustomPrompt="1"/>
          </p:nvPr>
        </p:nvSpPr>
        <p:spPr>
          <a:xfrm>
            <a:off x="911426" y="1988843"/>
            <a:ext cx="7776633" cy="504205"/>
          </a:xfrm>
        </p:spPr>
        <p:txBody>
          <a:bodyPr>
            <a:normAutofit/>
          </a:bodyPr>
          <a:lstStyle>
            <a:lvl1pPr marL="0" indent="0">
              <a:buNone/>
              <a:defRPr sz="1800" b="1" baseline="0">
                <a:solidFill>
                  <a:srgbClr val="9AAE04"/>
                </a:solidFill>
                <a:latin typeface="Arial" pitchFamily="34" charset="0"/>
                <a:cs typeface="Arial" pitchFamily="34" charset="0"/>
              </a:defRPr>
            </a:lvl1pPr>
          </a:lstStyle>
          <a:p>
            <a:pPr lvl="0"/>
            <a:r>
              <a:rPr lang="es-ES" dirty="0"/>
              <a:t>Título (</a:t>
            </a:r>
            <a:r>
              <a:rPr lang="es-ES" dirty="0" err="1"/>
              <a:t>arial</a:t>
            </a:r>
            <a:r>
              <a:rPr lang="es-ES" dirty="0"/>
              <a:t> 18 </a:t>
            </a:r>
            <a:r>
              <a:rPr lang="es-ES" dirty="0" err="1"/>
              <a:t>bold</a:t>
            </a:r>
            <a:r>
              <a:rPr lang="es-ES" dirty="0"/>
              <a:t>, verde)</a:t>
            </a:r>
          </a:p>
        </p:txBody>
      </p:sp>
      <p:sp>
        <p:nvSpPr>
          <p:cNvPr id="14" name="13 Marcador de texto"/>
          <p:cNvSpPr>
            <a:spLocks noGrp="1"/>
          </p:cNvSpPr>
          <p:nvPr>
            <p:ph type="body" sz="quarter" idx="14" hasCustomPrompt="1"/>
          </p:nvPr>
        </p:nvSpPr>
        <p:spPr>
          <a:xfrm>
            <a:off x="912286" y="2492378"/>
            <a:ext cx="7776633" cy="504577"/>
          </a:xfrm>
        </p:spPr>
        <p:txBody>
          <a:bodyPr>
            <a:normAutofit/>
          </a:bodyPr>
          <a:lstStyle>
            <a:lvl1pPr marL="0" indent="0">
              <a:buFontTx/>
              <a:buNone/>
              <a:defRPr sz="1600" b="0" baseline="0">
                <a:solidFill>
                  <a:srgbClr val="969696"/>
                </a:solidFill>
                <a:latin typeface="Arial" pitchFamily="34" charset="0"/>
                <a:cs typeface="Arial" pitchFamily="34" charset="0"/>
              </a:defRPr>
            </a:lvl1pPr>
          </a:lstStyle>
          <a:p>
            <a:pPr lvl="0"/>
            <a:r>
              <a:rPr lang="es-ES" dirty="0"/>
              <a:t>Subtítulo (</a:t>
            </a:r>
            <a:r>
              <a:rPr lang="es-ES" dirty="0" err="1"/>
              <a:t>arial</a:t>
            </a:r>
            <a:r>
              <a:rPr lang="es-ES" dirty="0"/>
              <a:t> 16, gris)</a:t>
            </a:r>
          </a:p>
        </p:txBody>
      </p:sp>
      <p:sp>
        <p:nvSpPr>
          <p:cNvPr id="16" name="15 Marcador de contenido"/>
          <p:cNvSpPr>
            <a:spLocks noGrp="1"/>
          </p:cNvSpPr>
          <p:nvPr>
            <p:ph sz="quarter" idx="15" hasCustomPrompt="1"/>
          </p:nvPr>
        </p:nvSpPr>
        <p:spPr>
          <a:xfrm>
            <a:off x="911424" y="2997203"/>
            <a:ext cx="7776864" cy="2879725"/>
          </a:xfrm>
        </p:spPr>
        <p:txBody>
          <a:bodyPr>
            <a:normAutofit/>
          </a:bodyPr>
          <a:lstStyle>
            <a:lvl1pPr marL="0" indent="0">
              <a:buNone/>
              <a:defRPr sz="1400" baseline="0">
                <a:solidFill>
                  <a:srgbClr val="505050"/>
                </a:solidFill>
                <a:latin typeface="Arial" pitchFamily="34" charset="0"/>
                <a:cs typeface="Arial" pitchFamily="34" charset="0"/>
              </a:defRPr>
            </a:lvl1pPr>
          </a:lstStyle>
          <a:p>
            <a:pPr lvl="0"/>
            <a:r>
              <a:rPr lang="es-ES" dirty="0"/>
              <a:t>(</a:t>
            </a:r>
            <a:r>
              <a:rPr lang="es-ES" dirty="0" err="1"/>
              <a:t>arial</a:t>
            </a:r>
            <a:r>
              <a:rPr lang="es-ES" dirty="0"/>
              <a:t> 14, gris oscuro)</a:t>
            </a:r>
          </a:p>
          <a:p>
            <a:pPr lvl="0"/>
            <a:r>
              <a:rPr lang="es-ES" dirty="0" err="1"/>
              <a:t>Xxxxxxx</a:t>
            </a:r>
            <a:r>
              <a:rPr lang="es-ES" dirty="0"/>
              <a:t> </a:t>
            </a:r>
            <a:r>
              <a:rPr lang="es-ES" dirty="0" err="1"/>
              <a:t>xxxxxx</a:t>
            </a:r>
            <a:r>
              <a:rPr lang="es-ES" dirty="0"/>
              <a:t> </a:t>
            </a:r>
            <a:r>
              <a:rPr lang="es-ES" dirty="0" err="1"/>
              <a:t>xxxxx</a:t>
            </a:r>
            <a:r>
              <a:rPr lang="es-ES" dirty="0"/>
              <a:t>.</a:t>
            </a:r>
          </a:p>
        </p:txBody>
      </p:sp>
    </p:spTree>
    <p:extLst>
      <p:ext uri="{BB962C8B-B14F-4D97-AF65-F5344CB8AC3E}">
        <p14:creationId xmlns:p14="http://schemas.microsoft.com/office/powerpoint/2010/main" val="283278804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ontenido">
    <p:spTree>
      <p:nvGrpSpPr>
        <p:cNvPr id="1" name=""/>
        <p:cNvGrpSpPr/>
        <p:nvPr/>
      </p:nvGrpSpPr>
      <p:grpSpPr>
        <a:xfrm>
          <a:off x="0" y="0"/>
          <a:ext cx="0" cy="0"/>
          <a:chOff x="0" y="0"/>
          <a:chExt cx="0" cy="0"/>
        </a:xfrm>
      </p:grpSpPr>
      <p:sp>
        <p:nvSpPr>
          <p:cNvPr id="2" name="Text Box 4"/>
          <p:cNvSpPr txBox="1">
            <a:spLocks noChangeArrowheads="1"/>
          </p:cNvSpPr>
          <p:nvPr userDrawn="1"/>
        </p:nvSpPr>
        <p:spPr bwMode="auto">
          <a:xfrm>
            <a:off x="2683977" y="5559046"/>
            <a:ext cx="8020537" cy="246221"/>
          </a:xfrm>
          <a:prstGeom prst="rect">
            <a:avLst/>
          </a:prstGeom>
          <a:noFill/>
          <a:ln w="9525">
            <a:noFill/>
            <a:miter lim="800000"/>
            <a:headEnd/>
            <a:tailEnd/>
          </a:ln>
        </p:spPr>
        <p:txBody>
          <a:bodyPr lIns="0" tIns="0" rIns="0" bIns="0">
            <a:spAutoFit/>
          </a:bodyPr>
          <a:lstStyle/>
          <a:p>
            <a:pPr algn="r" defTabSz="915988" eaLnBrk="0" hangingPunct="0">
              <a:spcBef>
                <a:spcPct val="50000"/>
              </a:spcBef>
            </a:pPr>
            <a:r>
              <a:rPr lang="es-ES_tradnl" sz="1600" b="1" dirty="0">
                <a:solidFill>
                  <a:srgbClr val="969696"/>
                </a:solidFill>
                <a:latin typeface="Arial" pitchFamily="34" charset="0"/>
                <a:cs typeface="Arial" pitchFamily="34" charset="0"/>
              </a:rPr>
              <a:t>everis.com</a:t>
            </a:r>
          </a:p>
        </p:txBody>
      </p:sp>
      <p:pic>
        <p:nvPicPr>
          <p:cNvPr id="3" name="2 Imagen"/>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3695733" y="5803271"/>
            <a:ext cx="7488832" cy="434040"/>
          </a:xfrm>
          <a:prstGeom prst="rect">
            <a:avLst/>
          </a:prstGeom>
        </p:spPr>
      </p:pic>
      <p:pic>
        <p:nvPicPr>
          <p:cNvPr id="4" name="2 Marcador de contenido"/>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4175788" y="473430"/>
            <a:ext cx="7104789" cy="2955570"/>
          </a:xfrm>
          <a:prstGeom prst="rect">
            <a:avLst/>
          </a:prstGeom>
        </p:spPr>
      </p:pic>
    </p:spTree>
    <p:extLst>
      <p:ext uri="{BB962C8B-B14F-4D97-AF65-F5344CB8AC3E}">
        <p14:creationId xmlns:p14="http://schemas.microsoft.com/office/powerpoint/2010/main" val="814761536"/>
      </p:ext>
    </p:extLst>
  </p:cSld>
  <p:clrMapOvr>
    <a:masterClrMapping/>
  </p:clrMapOvr>
  <p:transition>
    <p:wipe dir="r"/>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title" preserve="1">
  <p:cSld name="2_Diapositiva de título">
    <p:spTree>
      <p:nvGrpSpPr>
        <p:cNvPr id="1" name=""/>
        <p:cNvGrpSpPr/>
        <p:nvPr/>
      </p:nvGrpSpPr>
      <p:grpSpPr>
        <a:xfrm>
          <a:off x="0" y="0"/>
          <a:ext cx="0" cy="0"/>
          <a:chOff x="0" y="0"/>
          <a:chExt cx="0" cy="0"/>
        </a:xfrm>
      </p:grpSpPr>
      <p:pic>
        <p:nvPicPr>
          <p:cNvPr id="35" name="shutterstock_109844576.jpg"/>
          <p:cNvPicPr/>
          <p:nvPr userDrawn="1"/>
        </p:nvPicPr>
        <p:blipFill rotWithShape="1">
          <a:blip r:embed="rId2" cstate="screen">
            <a:extLst>
              <a:ext uri="{28A0092B-C50C-407E-A947-70E740481C1C}">
                <a14:useLocalDpi xmlns:a14="http://schemas.microsoft.com/office/drawing/2010/main" val="0"/>
              </a:ext>
            </a:extLst>
          </a:blip>
          <a:srcRect/>
          <a:stretch/>
        </p:blipFill>
        <p:spPr>
          <a:xfrm flipH="1">
            <a:off x="10264512" y="1449"/>
            <a:ext cx="1927489" cy="6855107"/>
          </a:xfrm>
          <a:prstGeom prst="rect">
            <a:avLst/>
          </a:prstGeom>
          <a:ln w="12700">
            <a:miter lim="400000"/>
          </a:ln>
        </p:spPr>
      </p:pic>
      <p:pic>
        <p:nvPicPr>
          <p:cNvPr id="37" name="shutterstock_45951769.jpg"/>
          <p:cNvPicPr/>
          <p:nvPr userDrawn="1"/>
        </p:nvPicPr>
        <p:blipFill rotWithShape="1">
          <a:blip r:embed="rId3" cstate="print">
            <a:extLst>
              <a:ext uri="{28A0092B-C50C-407E-A947-70E740481C1C}">
                <a14:useLocalDpi xmlns:a14="http://schemas.microsoft.com/office/drawing/2010/main" val="0"/>
              </a:ext>
            </a:extLst>
          </a:blip>
          <a:srcRect b="-235"/>
          <a:stretch/>
        </p:blipFill>
        <p:spPr>
          <a:xfrm flipH="1">
            <a:off x="8214161" y="6834"/>
            <a:ext cx="1909551" cy="6878553"/>
          </a:xfrm>
          <a:prstGeom prst="rect">
            <a:avLst/>
          </a:prstGeom>
          <a:ln w="12700">
            <a:miter lim="400000"/>
          </a:ln>
        </p:spPr>
      </p:pic>
      <p:pic>
        <p:nvPicPr>
          <p:cNvPr id="38" name="shutterstock_139200059.jpg"/>
          <p:cNvPicPr/>
          <p:nvPr userDrawn="1"/>
        </p:nvPicPr>
        <p:blipFill rotWithShape="1">
          <a:blip r:embed="rId4" cstate="screen">
            <a:extLst>
              <a:ext uri="{28A0092B-C50C-407E-A947-70E740481C1C}">
                <a14:useLocalDpi xmlns:a14="http://schemas.microsoft.com/office/drawing/2010/main" val="0"/>
              </a:ext>
            </a:extLst>
          </a:blip>
          <a:srcRect/>
          <a:stretch/>
        </p:blipFill>
        <p:spPr>
          <a:xfrm flipH="1">
            <a:off x="6160618" y="6833"/>
            <a:ext cx="1909551" cy="6849723"/>
          </a:xfrm>
          <a:prstGeom prst="rect">
            <a:avLst/>
          </a:prstGeom>
          <a:ln w="12700">
            <a:miter lim="400000"/>
          </a:ln>
        </p:spPr>
      </p:pic>
      <p:pic>
        <p:nvPicPr>
          <p:cNvPr id="39" name="shutterstock_44239798.jpg"/>
          <p:cNvPicPr/>
          <p:nvPr userDrawn="1"/>
        </p:nvPicPr>
        <p:blipFill rotWithShape="1">
          <a:blip r:embed="rId5" cstate="screen">
            <a:extLst>
              <a:ext uri="{28A0092B-C50C-407E-A947-70E740481C1C}">
                <a14:useLocalDpi xmlns:a14="http://schemas.microsoft.com/office/drawing/2010/main" val="0"/>
              </a:ext>
            </a:extLst>
          </a:blip>
          <a:srcRect/>
          <a:stretch/>
        </p:blipFill>
        <p:spPr>
          <a:xfrm flipH="1">
            <a:off x="2053539" y="1446"/>
            <a:ext cx="1909551" cy="6856554"/>
          </a:xfrm>
          <a:prstGeom prst="rect">
            <a:avLst/>
          </a:prstGeom>
          <a:ln w="12700">
            <a:miter lim="400000"/>
          </a:ln>
        </p:spPr>
      </p:pic>
      <p:pic>
        <p:nvPicPr>
          <p:cNvPr id="40" name="shutterstock_85780294.jpg"/>
          <p:cNvPicPr/>
          <p:nvPr userDrawn="1"/>
        </p:nvPicPr>
        <p:blipFill rotWithShape="1">
          <a:blip r:embed="rId6" cstate="print">
            <a:extLst>
              <a:ext uri="{28A0092B-C50C-407E-A947-70E740481C1C}">
                <a14:useLocalDpi xmlns:a14="http://schemas.microsoft.com/office/drawing/2010/main" val="0"/>
              </a:ext>
            </a:extLst>
          </a:blip>
          <a:srcRect b="-420"/>
          <a:stretch/>
        </p:blipFill>
        <p:spPr>
          <a:xfrm flipH="1">
            <a:off x="4142979" y="0"/>
            <a:ext cx="1909551" cy="6885384"/>
          </a:xfrm>
          <a:prstGeom prst="rect">
            <a:avLst/>
          </a:prstGeom>
          <a:ln w="12700">
            <a:miter lim="400000"/>
          </a:ln>
        </p:spPr>
      </p:pic>
      <p:pic>
        <p:nvPicPr>
          <p:cNvPr id="41" name="shutterstock_42489445.jpg"/>
          <p:cNvPicPr/>
          <p:nvPr userDrawn="1"/>
        </p:nvPicPr>
        <p:blipFill rotWithShape="1">
          <a:blip r:embed="rId7" cstate="screen">
            <a:extLst>
              <a:ext uri="{28A0092B-C50C-407E-A947-70E740481C1C}">
                <a14:useLocalDpi xmlns:a14="http://schemas.microsoft.com/office/drawing/2010/main" val="0"/>
              </a:ext>
            </a:extLst>
          </a:blip>
          <a:srcRect/>
          <a:stretch/>
        </p:blipFill>
        <p:spPr>
          <a:xfrm flipH="1">
            <a:off x="1" y="-3939"/>
            <a:ext cx="1909551" cy="6861939"/>
          </a:xfrm>
          <a:prstGeom prst="rect">
            <a:avLst/>
          </a:prstGeom>
          <a:ln w="12700">
            <a:miter lim="400000"/>
          </a:ln>
        </p:spPr>
      </p:pic>
      <p:sp>
        <p:nvSpPr>
          <p:cNvPr id="25" name="Shape 11"/>
          <p:cNvSpPr/>
          <p:nvPr/>
        </p:nvSpPr>
        <p:spPr>
          <a:xfrm>
            <a:off x="8711689" y="-288478"/>
            <a:ext cx="3692735" cy="276955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alpha val="92000"/>
            </a:srgbClr>
          </a:solidFill>
          <a:ln w="12700">
            <a:miter lim="400000"/>
          </a:ln>
        </p:spPr>
        <p:txBody>
          <a:bodyPr lIns="0" tIns="0" rIns="0" bIns="0" anchor="ctr"/>
          <a:lstStyle/>
          <a:p>
            <a:pPr lvl="0"/>
            <a:endParaRPr sz="1800"/>
          </a:p>
        </p:txBody>
      </p:sp>
      <p:sp>
        <p:nvSpPr>
          <p:cNvPr id="30" name="Shape 16"/>
          <p:cNvSpPr/>
          <p:nvPr/>
        </p:nvSpPr>
        <p:spPr>
          <a:xfrm>
            <a:off x="-34102" y="3102404"/>
            <a:ext cx="9963497" cy="1622740"/>
          </a:xfrm>
          <a:prstGeom prst="roundRect">
            <a:avLst>
              <a:gd name="adj" fmla="val 0"/>
            </a:avLst>
          </a:prstGeom>
          <a:gradFill>
            <a:gsLst>
              <a:gs pos="0">
                <a:srgbClr val="AAB900">
                  <a:alpha val="92184"/>
                </a:srgbClr>
              </a:gs>
              <a:gs pos="100000">
                <a:srgbClr val="4F7DB2">
                  <a:alpha val="92184"/>
                </a:srgbClr>
              </a:gs>
            </a:gsLst>
            <a:lin ang="10736376"/>
          </a:gradFill>
          <a:ln w="12700">
            <a:miter lim="400000"/>
          </a:ln>
        </p:spPr>
        <p:txBody>
          <a:bodyPr lIns="0" tIns="0" rIns="0" bIns="0" anchor="ctr"/>
          <a:lstStyle/>
          <a:p>
            <a:pPr lvl="0"/>
            <a:endParaRPr sz="1800"/>
          </a:p>
        </p:txBody>
      </p:sp>
      <p:sp>
        <p:nvSpPr>
          <p:cNvPr id="31" name="Shape 19"/>
          <p:cNvSpPr/>
          <p:nvPr/>
        </p:nvSpPr>
        <p:spPr>
          <a:xfrm>
            <a:off x="-48681" y="992544"/>
            <a:ext cx="829425" cy="878677"/>
          </a:xfrm>
          <a:prstGeom prst="roundRect">
            <a:avLst>
              <a:gd name="adj" fmla="val 0"/>
            </a:avLst>
          </a:prstGeom>
          <a:gradFill>
            <a:gsLst>
              <a:gs pos="0">
                <a:srgbClr val="AAB900">
                  <a:alpha val="52379"/>
                </a:srgbClr>
              </a:gs>
              <a:gs pos="100000">
                <a:srgbClr val="4F7DB2">
                  <a:alpha val="52379"/>
                </a:srgbClr>
              </a:gs>
            </a:gsLst>
            <a:lin ang="10736376"/>
          </a:gradFill>
          <a:ln w="12700">
            <a:miter lim="400000"/>
          </a:ln>
        </p:spPr>
        <p:txBody>
          <a:bodyPr lIns="0" tIns="0" rIns="0" bIns="0" anchor="ctr"/>
          <a:lstStyle/>
          <a:p>
            <a:pPr lvl="0"/>
            <a:endParaRPr sz="1800"/>
          </a:p>
        </p:txBody>
      </p:sp>
      <p:sp>
        <p:nvSpPr>
          <p:cNvPr id="32" name="Shape 20"/>
          <p:cNvSpPr/>
          <p:nvPr/>
        </p:nvSpPr>
        <p:spPr>
          <a:xfrm>
            <a:off x="366031" y="787265"/>
            <a:ext cx="1321996" cy="878677"/>
          </a:xfrm>
          <a:prstGeom prst="roundRect">
            <a:avLst>
              <a:gd name="adj" fmla="val 0"/>
            </a:avLst>
          </a:prstGeom>
          <a:gradFill>
            <a:gsLst>
              <a:gs pos="0">
                <a:srgbClr val="AAB900">
                  <a:alpha val="52379"/>
                </a:srgbClr>
              </a:gs>
              <a:gs pos="100000">
                <a:srgbClr val="4F7DB2">
                  <a:alpha val="52379"/>
                </a:srgbClr>
              </a:gs>
            </a:gsLst>
            <a:lin ang="10736376"/>
          </a:gradFill>
          <a:ln w="12700">
            <a:miter lim="400000"/>
          </a:ln>
        </p:spPr>
        <p:txBody>
          <a:bodyPr lIns="0" tIns="0" rIns="0" bIns="0" anchor="ctr"/>
          <a:lstStyle/>
          <a:p>
            <a:pPr lvl="0"/>
            <a:endParaRPr sz="1800"/>
          </a:p>
        </p:txBody>
      </p:sp>
      <p:sp>
        <p:nvSpPr>
          <p:cNvPr id="33" name="Shape 21"/>
          <p:cNvSpPr/>
          <p:nvPr/>
        </p:nvSpPr>
        <p:spPr>
          <a:xfrm>
            <a:off x="-34102" y="1263642"/>
            <a:ext cx="4160748" cy="3749537"/>
          </a:xfrm>
          <a:prstGeom prst="roundRect">
            <a:avLst>
              <a:gd name="adj" fmla="val 0"/>
            </a:avLst>
          </a:prstGeom>
          <a:gradFill>
            <a:gsLst>
              <a:gs pos="0">
                <a:srgbClr val="AAB900">
                  <a:alpha val="52379"/>
                </a:srgbClr>
              </a:gs>
              <a:gs pos="100000">
                <a:srgbClr val="4F7DB2">
                  <a:alpha val="52379"/>
                </a:srgbClr>
              </a:gs>
            </a:gsLst>
            <a:lin ang="10736376"/>
          </a:gradFill>
          <a:ln w="12700">
            <a:miter lim="400000"/>
          </a:ln>
        </p:spPr>
        <p:txBody>
          <a:bodyPr lIns="0" tIns="0" rIns="0" bIns="0" anchor="ctr"/>
          <a:lstStyle/>
          <a:p>
            <a:pPr lvl="0"/>
            <a:endParaRPr sz="1800"/>
          </a:p>
        </p:txBody>
      </p:sp>
      <p:sp>
        <p:nvSpPr>
          <p:cNvPr id="3" name="2 Subtítulo"/>
          <p:cNvSpPr>
            <a:spLocks noGrp="1"/>
          </p:cNvSpPr>
          <p:nvPr userDrawn="1">
            <p:ph type="subTitle" idx="1" hasCustomPrompt="1"/>
          </p:nvPr>
        </p:nvSpPr>
        <p:spPr>
          <a:xfrm>
            <a:off x="423930" y="3573016"/>
            <a:ext cx="9128455" cy="1152128"/>
          </a:xfrm>
        </p:spPr>
        <p:txBody>
          <a:bodyPr>
            <a:normAutofit/>
          </a:bodyPr>
          <a:lstStyle>
            <a:lvl1pPr marL="0" indent="0" algn="l">
              <a:buNone/>
              <a:defRPr sz="1800" baseline="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dirty="0"/>
              <a:t>subtítulo de la presentación de ejemplo (</a:t>
            </a:r>
            <a:r>
              <a:rPr lang="es-ES" dirty="0" err="1"/>
              <a:t>arial</a:t>
            </a:r>
            <a:r>
              <a:rPr lang="es-ES" dirty="0"/>
              <a:t> 18, minúsculas)</a:t>
            </a:r>
          </a:p>
        </p:txBody>
      </p:sp>
      <p:sp>
        <p:nvSpPr>
          <p:cNvPr id="2" name="1 Título"/>
          <p:cNvSpPr>
            <a:spLocks noGrp="1"/>
          </p:cNvSpPr>
          <p:nvPr userDrawn="1">
            <p:ph type="ctrTitle" hasCustomPrompt="1"/>
          </p:nvPr>
        </p:nvSpPr>
        <p:spPr>
          <a:xfrm>
            <a:off x="423930" y="3284984"/>
            <a:ext cx="9128455" cy="288032"/>
          </a:xfrm>
        </p:spPr>
        <p:txBody>
          <a:bodyPr>
            <a:noAutofit/>
          </a:bodyPr>
          <a:lstStyle>
            <a:lvl1pPr algn="l">
              <a:defRPr sz="2000" b="1" baseline="0">
                <a:solidFill>
                  <a:schemeClr val="bg1"/>
                </a:solidFill>
                <a:latin typeface="Arial" pitchFamily="34" charset="0"/>
                <a:cs typeface="Arial" pitchFamily="34" charset="0"/>
              </a:defRPr>
            </a:lvl1pPr>
          </a:lstStyle>
          <a:p>
            <a:r>
              <a:rPr lang="es-ES" dirty="0"/>
              <a:t>Título de la presentación (</a:t>
            </a:r>
            <a:r>
              <a:rPr lang="es-ES" dirty="0" err="1"/>
              <a:t>arial</a:t>
            </a:r>
            <a:r>
              <a:rPr lang="es-ES" dirty="0"/>
              <a:t> 30, minúsculas,  </a:t>
            </a:r>
            <a:r>
              <a:rPr lang="es-ES" dirty="0" err="1"/>
              <a:t>bold</a:t>
            </a:r>
            <a:r>
              <a:rPr lang="es-ES" dirty="0"/>
              <a:t>)</a:t>
            </a:r>
          </a:p>
        </p:txBody>
      </p:sp>
      <p:sp>
        <p:nvSpPr>
          <p:cNvPr id="18" name="Shape 11"/>
          <p:cNvSpPr/>
          <p:nvPr userDrawn="1"/>
        </p:nvSpPr>
        <p:spPr>
          <a:xfrm>
            <a:off x="5187576" y="-288478"/>
            <a:ext cx="3692735" cy="276955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alpha val="92000"/>
            </a:srgbClr>
          </a:solidFill>
          <a:ln w="12700">
            <a:miter lim="400000"/>
          </a:ln>
        </p:spPr>
        <p:txBody>
          <a:bodyPr lIns="0" tIns="0" rIns="0" bIns="0" anchor="ctr"/>
          <a:lstStyle/>
          <a:p>
            <a:pPr lvl="0"/>
            <a:endParaRPr sz="1800"/>
          </a:p>
        </p:txBody>
      </p:sp>
      <p:pic>
        <p:nvPicPr>
          <p:cNvPr id="20" name="eve+ntt_logo_claim_p_rgb-01.png"/>
          <p:cNvPicPr/>
          <p:nvPr userDrawn="1"/>
        </p:nvPicPr>
        <p:blipFill>
          <a:blip r:embed="rId8" cstate="print">
            <a:extLst>
              <a:ext uri="{28A0092B-C50C-407E-A947-70E740481C1C}">
                <a14:useLocalDpi xmlns:a14="http://schemas.microsoft.com/office/drawing/2010/main" val="0"/>
              </a:ext>
            </a:extLst>
          </a:blip>
          <a:stretch>
            <a:fillRect/>
          </a:stretch>
        </p:blipFill>
        <p:spPr>
          <a:xfrm>
            <a:off x="8902937" y="372509"/>
            <a:ext cx="3049715" cy="1240064"/>
          </a:xfrm>
          <a:prstGeom prst="rect">
            <a:avLst/>
          </a:prstGeom>
          <a:ln w="12700">
            <a:miter lim="400000"/>
          </a:ln>
        </p:spPr>
      </p:pic>
      <p:pic>
        <p:nvPicPr>
          <p:cNvPr id="21" name="20 Imagen"/>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5352691" y="689521"/>
            <a:ext cx="3239588" cy="976418"/>
          </a:xfrm>
          <a:prstGeom prst="rect">
            <a:avLst/>
          </a:prstGeom>
        </p:spPr>
      </p:pic>
    </p:spTree>
    <p:extLst>
      <p:ext uri="{BB962C8B-B14F-4D97-AF65-F5344CB8AC3E}">
        <p14:creationId xmlns:p14="http://schemas.microsoft.com/office/powerpoint/2010/main" val="139012713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ítulo y objetos">
    <p:spTree>
      <p:nvGrpSpPr>
        <p:cNvPr id="1" name=""/>
        <p:cNvGrpSpPr/>
        <p:nvPr/>
      </p:nvGrpSpPr>
      <p:grpSpPr>
        <a:xfrm>
          <a:off x="0" y="0"/>
          <a:ext cx="0" cy="0"/>
          <a:chOff x="0" y="0"/>
          <a:chExt cx="0" cy="0"/>
        </a:xfrm>
      </p:grpSpPr>
      <p:pic>
        <p:nvPicPr>
          <p:cNvPr id="27" name="shutterstock_45951769.jpg"/>
          <p:cNvPicPr/>
          <p:nvPr userDrawn="1"/>
        </p:nvPicPr>
        <p:blipFill rotWithShape="1">
          <a:blip r:embed="rId2" cstate="screen">
            <a:extLst>
              <a:ext uri="{28A0092B-C50C-407E-A947-70E740481C1C}">
                <a14:useLocalDpi xmlns:a14="http://schemas.microsoft.com/office/drawing/2010/main" val="0"/>
              </a:ext>
            </a:extLst>
          </a:blip>
          <a:srcRect/>
          <a:stretch/>
        </p:blipFill>
        <p:spPr>
          <a:xfrm flipH="1">
            <a:off x="-1" y="1296000"/>
            <a:ext cx="3393600" cy="5562000"/>
          </a:xfrm>
          <a:prstGeom prst="rect">
            <a:avLst/>
          </a:prstGeom>
          <a:ln w="12700">
            <a:miter lim="400000"/>
          </a:ln>
        </p:spPr>
      </p:pic>
      <p:sp>
        <p:nvSpPr>
          <p:cNvPr id="20" name="19 Marcador de número de diapositiva"/>
          <p:cNvSpPr>
            <a:spLocks noGrp="1"/>
          </p:cNvSpPr>
          <p:nvPr>
            <p:ph type="sldNum" sz="quarter" idx="12"/>
          </p:nvPr>
        </p:nvSpPr>
        <p:spPr/>
        <p:txBody>
          <a:bodyPr/>
          <a:lstStyle/>
          <a:p>
            <a:fld id="{E60061AB-E3E3-4B82-98B1-945D99ABF5FB}" type="slidenum">
              <a:rPr lang="es-ES" smtClean="0"/>
              <a:t>‹Nº›</a:t>
            </a:fld>
            <a:endParaRPr lang="es-ES"/>
          </a:p>
        </p:txBody>
      </p:sp>
      <p:sp>
        <p:nvSpPr>
          <p:cNvPr id="22" name="21 Marcador de texto"/>
          <p:cNvSpPr>
            <a:spLocks noGrp="1"/>
          </p:cNvSpPr>
          <p:nvPr>
            <p:ph type="body" sz="quarter" idx="13" hasCustomPrompt="1"/>
          </p:nvPr>
        </p:nvSpPr>
        <p:spPr>
          <a:xfrm>
            <a:off x="3983765" y="2780928"/>
            <a:ext cx="7488832" cy="2376264"/>
          </a:xfrm>
        </p:spPr>
        <p:txBody>
          <a:bodyPr/>
          <a:lstStyle>
            <a:lvl1pPr marL="271463" indent="-271463">
              <a:buClr>
                <a:srgbClr val="9AAE04"/>
              </a:buClr>
              <a:buFont typeface="+mj-lt"/>
              <a:buAutoNum type="arabicPeriod"/>
              <a:defRPr sz="1800" b="1" baseline="0">
                <a:solidFill>
                  <a:srgbClr val="505050"/>
                </a:solidFill>
                <a:latin typeface="Arial" pitchFamily="34" charset="0"/>
                <a:cs typeface="Arial" pitchFamily="34" charset="0"/>
              </a:defRPr>
            </a:lvl1pPr>
            <a:lvl2pPr marL="625475" indent="-168275">
              <a:buClr>
                <a:srgbClr val="9AAE04"/>
              </a:buClr>
              <a:buFont typeface="+mj-lt"/>
              <a:buAutoNum type="romanLcPeriod"/>
              <a:defRPr sz="1400" baseline="0">
                <a:solidFill>
                  <a:srgbClr val="505050"/>
                </a:solidFill>
                <a:latin typeface="Arial" pitchFamily="34" charset="0"/>
                <a:cs typeface="Arial" pitchFamily="34" charset="0"/>
              </a:defRPr>
            </a:lvl2pPr>
            <a:lvl3pPr marL="1077913" indent="-163513">
              <a:buClr>
                <a:srgbClr val="9AAE04"/>
              </a:buClr>
              <a:defRPr sz="1200" baseline="0">
                <a:solidFill>
                  <a:srgbClr val="505050"/>
                </a:solidFill>
                <a:latin typeface="Arial" pitchFamily="34" charset="0"/>
                <a:cs typeface="Arial" pitchFamily="34" charset="0"/>
              </a:defRPr>
            </a:lvl3pPr>
            <a:lvl4pPr marL="1371600" indent="0">
              <a:buNone/>
              <a:defRPr>
                <a:latin typeface="Arial" pitchFamily="34" charset="0"/>
                <a:cs typeface="Arial" pitchFamily="34" charset="0"/>
              </a:defRPr>
            </a:lvl4pPr>
            <a:lvl5pPr marL="1828800" indent="0">
              <a:buNone/>
              <a:defRPr>
                <a:latin typeface="Arial" pitchFamily="34" charset="0"/>
                <a:cs typeface="Arial" pitchFamily="34" charset="0"/>
              </a:defRPr>
            </a:lvl5pPr>
          </a:lstStyle>
          <a:p>
            <a:pPr lvl="0"/>
            <a:r>
              <a:rPr lang="es-ES" dirty="0" err="1"/>
              <a:t>arial</a:t>
            </a:r>
            <a:r>
              <a:rPr lang="es-ES" dirty="0"/>
              <a:t> </a:t>
            </a:r>
            <a:r>
              <a:rPr lang="es-ES" dirty="0" err="1"/>
              <a:t>bold</a:t>
            </a:r>
            <a:r>
              <a:rPr lang="es-ES" dirty="0"/>
              <a:t> 18, gris oscuro</a:t>
            </a:r>
          </a:p>
          <a:p>
            <a:pPr lvl="1"/>
            <a:r>
              <a:rPr lang="es-ES" dirty="0" err="1"/>
              <a:t>arial</a:t>
            </a:r>
            <a:r>
              <a:rPr lang="es-ES" dirty="0"/>
              <a:t> 14, gris oscuro</a:t>
            </a:r>
          </a:p>
          <a:p>
            <a:pPr lvl="1"/>
            <a:r>
              <a:rPr lang="es-ES" dirty="0" err="1"/>
              <a:t>arial</a:t>
            </a:r>
            <a:r>
              <a:rPr lang="es-ES" dirty="0"/>
              <a:t> 14, gris oscuro</a:t>
            </a:r>
          </a:p>
          <a:p>
            <a:pPr lvl="2"/>
            <a:r>
              <a:rPr lang="es-ES" dirty="0" err="1"/>
              <a:t>arial</a:t>
            </a:r>
            <a:r>
              <a:rPr lang="es-ES" dirty="0"/>
              <a:t> 12, gris oscuro</a:t>
            </a:r>
          </a:p>
          <a:p>
            <a:pPr lvl="0"/>
            <a:r>
              <a:rPr lang="es-ES" dirty="0" err="1"/>
              <a:t>arial</a:t>
            </a:r>
            <a:r>
              <a:rPr lang="es-ES" dirty="0"/>
              <a:t> </a:t>
            </a:r>
            <a:r>
              <a:rPr lang="es-ES" dirty="0" err="1"/>
              <a:t>bold</a:t>
            </a:r>
            <a:r>
              <a:rPr lang="es-ES" dirty="0"/>
              <a:t> 18, gris oscuro</a:t>
            </a:r>
          </a:p>
          <a:p>
            <a:pPr lvl="0"/>
            <a:r>
              <a:rPr lang="es-ES" dirty="0" err="1"/>
              <a:t>arial</a:t>
            </a:r>
            <a:r>
              <a:rPr lang="es-ES" dirty="0"/>
              <a:t> </a:t>
            </a:r>
            <a:r>
              <a:rPr lang="es-ES" dirty="0" err="1"/>
              <a:t>bold</a:t>
            </a:r>
            <a:r>
              <a:rPr lang="es-ES" dirty="0"/>
              <a:t> 18, gris oscuro</a:t>
            </a:r>
          </a:p>
          <a:p>
            <a:pPr lvl="0"/>
            <a:r>
              <a:rPr lang="es-ES" dirty="0" err="1"/>
              <a:t>arial</a:t>
            </a:r>
            <a:r>
              <a:rPr lang="es-ES" dirty="0"/>
              <a:t> </a:t>
            </a:r>
            <a:r>
              <a:rPr lang="es-ES" dirty="0" err="1"/>
              <a:t>bold</a:t>
            </a:r>
            <a:r>
              <a:rPr lang="es-ES" dirty="0"/>
              <a:t> 18, gris oscuro</a:t>
            </a:r>
          </a:p>
        </p:txBody>
      </p:sp>
      <p:sp>
        <p:nvSpPr>
          <p:cNvPr id="19" name="Shape 68"/>
          <p:cNvSpPr/>
          <p:nvPr/>
        </p:nvSpPr>
        <p:spPr>
          <a:xfrm flipV="1">
            <a:off x="3400265" y="1285797"/>
            <a:ext cx="0" cy="5509782"/>
          </a:xfrm>
          <a:prstGeom prst="line">
            <a:avLst/>
          </a:prstGeom>
          <a:ln w="12700" cap="rnd">
            <a:solidFill>
              <a:srgbClr val="B5B5B5"/>
            </a:solidFill>
            <a:custDash>
              <a:ds d="100000" sp="200000"/>
            </a:custDash>
            <a:round/>
          </a:ln>
        </p:spPr>
        <p:txBody>
          <a:bodyPr lIns="0" tIns="0" rIns="0" bIns="0"/>
          <a:lstStyle/>
          <a:p>
            <a:pPr lvl="0" defTabSz="457200"/>
            <a:endParaRPr sz="1200">
              <a:latin typeface="Helvetica"/>
              <a:ea typeface="Helvetica"/>
              <a:cs typeface="Helvetica"/>
            </a:endParaRPr>
          </a:p>
        </p:txBody>
      </p:sp>
      <p:sp>
        <p:nvSpPr>
          <p:cNvPr id="21" name="Shape 69"/>
          <p:cNvSpPr/>
          <p:nvPr/>
        </p:nvSpPr>
        <p:spPr>
          <a:xfrm>
            <a:off x="488443" y="1941919"/>
            <a:ext cx="2461029" cy="1635747"/>
          </a:xfrm>
          <a:prstGeom prst="roundRect">
            <a:avLst>
              <a:gd name="adj" fmla="val 0"/>
            </a:avLst>
          </a:prstGeom>
          <a:gradFill>
            <a:gsLst>
              <a:gs pos="0">
                <a:srgbClr val="AAB900">
                  <a:alpha val="91791"/>
                </a:srgbClr>
              </a:gs>
              <a:gs pos="100000">
                <a:srgbClr val="4F7DB2">
                  <a:alpha val="91791"/>
                </a:srgbClr>
              </a:gs>
            </a:gsLst>
            <a:lin ang="10736376"/>
          </a:gradFill>
          <a:ln w="12700">
            <a:miter lim="400000"/>
          </a:ln>
        </p:spPr>
        <p:txBody>
          <a:bodyPr lIns="0" tIns="0" rIns="0" bIns="0" anchor="ctr"/>
          <a:lstStyle/>
          <a:p>
            <a:pPr lvl="0"/>
            <a:endParaRPr sz="1800"/>
          </a:p>
        </p:txBody>
      </p:sp>
      <p:sp>
        <p:nvSpPr>
          <p:cNvPr id="23" name="Shape 71"/>
          <p:cNvSpPr/>
          <p:nvPr/>
        </p:nvSpPr>
        <p:spPr>
          <a:xfrm>
            <a:off x="0" y="1067493"/>
            <a:ext cx="655160" cy="950642"/>
          </a:xfrm>
          <a:prstGeom prst="roundRect">
            <a:avLst>
              <a:gd name="adj" fmla="val 0"/>
            </a:avLst>
          </a:prstGeom>
          <a:gradFill>
            <a:gsLst>
              <a:gs pos="0">
                <a:srgbClr val="AAB900">
                  <a:alpha val="52379"/>
                </a:srgbClr>
              </a:gs>
              <a:gs pos="100000">
                <a:srgbClr val="4F7DB2">
                  <a:alpha val="52379"/>
                </a:srgbClr>
              </a:gs>
            </a:gsLst>
            <a:lin ang="10736376"/>
          </a:gradFill>
          <a:ln w="12700">
            <a:miter lim="400000"/>
          </a:ln>
        </p:spPr>
        <p:txBody>
          <a:bodyPr lIns="0" tIns="0" rIns="0" bIns="0" anchor="ctr"/>
          <a:lstStyle/>
          <a:p>
            <a:pPr lvl="0"/>
            <a:endParaRPr sz="1800"/>
          </a:p>
        </p:txBody>
      </p:sp>
      <p:sp>
        <p:nvSpPr>
          <p:cNvPr id="24" name="Shape 72"/>
          <p:cNvSpPr/>
          <p:nvPr/>
        </p:nvSpPr>
        <p:spPr>
          <a:xfrm>
            <a:off x="2" y="3084959"/>
            <a:ext cx="1273463" cy="881531"/>
          </a:xfrm>
          <a:prstGeom prst="roundRect">
            <a:avLst>
              <a:gd name="adj" fmla="val 0"/>
            </a:avLst>
          </a:prstGeom>
          <a:gradFill>
            <a:gsLst>
              <a:gs pos="0">
                <a:srgbClr val="AAB900">
                  <a:alpha val="52379"/>
                </a:srgbClr>
              </a:gs>
              <a:gs pos="100000">
                <a:srgbClr val="4F7DB2">
                  <a:alpha val="52379"/>
                </a:srgbClr>
              </a:gs>
            </a:gsLst>
            <a:lin ang="10736376"/>
          </a:gradFill>
          <a:ln w="12700">
            <a:miter lim="400000"/>
          </a:ln>
        </p:spPr>
        <p:txBody>
          <a:bodyPr lIns="0" tIns="0" rIns="0" bIns="0" anchor="ctr"/>
          <a:lstStyle/>
          <a:p>
            <a:pPr lvl="0"/>
            <a:endParaRPr sz="1800"/>
          </a:p>
        </p:txBody>
      </p:sp>
      <p:grpSp>
        <p:nvGrpSpPr>
          <p:cNvPr id="3" name="2 Grupo"/>
          <p:cNvGrpSpPr/>
          <p:nvPr userDrawn="1"/>
        </p:nvGrpSpPr>
        <p:grpSpPr>
          <a:xfrm>
            <a:off x="3555269" y="2"/>
            <a:ext cx="1640361" cy="885997"/>
            <a:chOff x="7493207" y="660643"/>
            <a:chExt cx="829344" cy="597264"/>
          </a:xfrm>
        </p:grpSpPr>
        <p:sp>
          <p:nvSpPr>
            <p:cNvPr id="25" name="Shape 73"/>
            <p:cNvSpPr/>
            <p:nvPr/>
          </p:nvSpPr>
          <p:spPr>
            <a:xfrm>
              <a:off x="7493207" y="660643"/>
              <a:ext cx="690728" cy="313366"/>
            </a:xfrm>
            <a:prstGeom prst="roundRect">
              <a:avLst>
                <a:gd name="adj" fmla="val 0"/>
              </a:avLst>
            </a:prstGeom>
            <a:gradFill>
              <a:gsLst>
                <a:gs pos="0">
                  <a:srgbClr val="AAB900">
                    <a:alpha val="52379"/>
                  </a:srgbClr>
                </a:gs>
                <a:gs pos="100000">
                  <a:srgbClr val="4F7DB2">
                    <a:alpha val="52379"/>
                  </a:srgbClr>
                </a:gs>
              </a:gsLst>
              <a:lin ang="10736376"/>
            </a:gradFill>
            <a:ln w="12700">
              <a:miter lim="400000"/>
            </a:ln>
          </p:spPr>
          <p:txBody>
            <a:bodyPr lIns="0" tIns="0" rIns="0" bIns="0" anchor="ctr"/>
            <a:lstStyle/>
            <a:p>
              <a:pPr lvl="0"/>
              <a:endParaRPr sz="1800"/>
            </a:p>
          </p:txBody>
        </p:sp>
        <p:sp>
          <p:nvSpPr>
            <p:cNvPr id="26" name="Shape 74"/>
            <p:cNvSpPr/>
            <p:nvPr/>
          </p:nvSpPr>
          <p:spPr>
            <a:xfrm>
              <a:off x="7935694" y="877080"/>
              <a:ext cx="386857" cy="380827"/>
            </a:xfrm>
            <a:prstGeom prst="roundRect">
              <a:avLst>
                <a:gd name="adj" fmla="val 0"/>
              </a:avLst>
            </a:prstGeom>
            <a:gradFill>
              <a:gsLst>
                <a:gs pos="0">
                  <a:srgbClr val="AAB900">
                    <a:alpha val="52379"/>
                  </a:srgbClr>
                </a:gs>
                <a:gs pos="100000">
                  <a:srgbClr val="4F7DB2">
                    <a:alpha val="52379"/>
                  </a:srgbClr>
                </a:gs>
              </a:gsLst>
              <a:lin ang="10736376"/>
            </a:gradFill>
            <a:ln w="12700">
              <a:miter lim="400000"/>
            </a:ln>
          </p:spPr>
          <p:txBody>
            <a:bodyPr lIns="0" tIns="0" rIns="0" bIns="0" anchor="ctr"/>
            <a:lstStyle/>
            <a:p>
              <a:pPr lvl="0"/>
              <a:endParaRPr sz="1800"/>
            </a:p>
          </p:txBody>
        </p:sp>
      </p:grpSp>
      <p:sp>
        <p:nvSpPr>
          <p:cNvPr id="30" name="Shape 78"/>
          <p:cNvSpPr/>
          <p:nvPr/>
        </p:nvSpPr>
        <p:spPr>
          <a:xfrm>
            <a:off x="2" y="3637278"/>
            <a:ext cx="641849" cy="660997"/>
          </a:xfrm>
          <a:prstGeom prst="roundRect">
            <a:avLst>
              <a:gd name="adj" fmla="val 0"/>
            </a:avLst>
          </a:prstGeom>
          <a:gradFill>
            <a:gsLst>
              <a:gs pos="0">
                <a:srgbClr val="AAB900">
                  <a:alpha val="52379"/>
                </a:srgbClr>
              </a:gs>
              <a:gs pos="100000">
                <a:srgbClr val="4F7DB2">
                  <a:alpha val="52379"/>
                </a:srgbClr>
              </a:gs>
            </a:gsLst>
            <a:lin ang="10736376"/>
          </a:gradFill>
          <a:ln w="12700">
            <a:miter lim="400000"/>
          </a:ln>
        </p:spPr>
        <p:txBody>
          <a:bodyPr lIns="0" tIns="0" rIns="0" bIns="0" anchor="ctr"/>
          <a:lstStyle/>
          <a:p>
            <a:pPr lvl="0"/>
            <a:endParaRPr sz="1800"/>
          </a:p>
        </p:txBody>
      </p:sp>
      <p:sp>
        <p:nvSpPr>
          <p:cNvPr id="4" name="3 Título"/>
          <p:cNvSpPr>
            <a:spLocks noGrp="1"/>
          </p:cNvSpPr>
          <p:nvPr>
            <p:ph type="title" hasCustomPrompt="1"/>
          </p:nvPr>
        </p:nvSpPr>
        <p:spPr>
          <a:xfrm>
            <a:off x="806856" y="2204864"/>
            <a:ext cx="1824203" cy="562074"/>
          </a:xfrm>
        </p:spPr>
        <p:txBody>
          <a:bodyPr anchor="t" anchorCtr="0">
            <a:normAutofit/>
          </a:bodyPr>
          <a:lstStyle>
            <a:lvl1pPr algn="l">
              <a:defRPr sz="2200" b="1" baseline="0">
                <a:solidFill>
                  <a:schemeClr val="bg1"/>
                </a:solidFill>
                <a:latin typeface="Arial" pitchFamily="34" charset="0"/>
                <a:cs typeface="Arial" pitchFamily="34" charset="0"/>
              </a:defRPr>
            </a:lvl1pPr>
          </a:lstStyle>
          <a:p>
            <a:r>
              <a:rPr lang="es-ES" dirty="0"/>
              <a:t>INDICE</a:t>
            </a:r>
          </a:p>
        </p:txBody>
      </p:sp>
      <p:pic>
        <p:nvPicPr>
          <p:cNvPr id="18" name="17 Imagen"/>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8976322" y="441011"/>
            <a:ext cx="2806135" cy="1168088"/>
          </a:xfrm>
          <a:prstGeom prst="rect">
            <a:avLst/>
          </a:prstGeom>
        </p:spPr>
      </p:pic>
      <p:sp>
        <p:nvSpPr>
          <p:cNvPr id="32" name="Shape 75"/>
          <p:cNvSpPr/>
          <p:nvPr userDrawn="1"/>
        </p:nvSpPr>
        <p:spPr>
          <a:xfrm flipV="1">
            <a:off x="-91437" y="1285797"/>
            <a:ext cx="5287064" cy="0"/>
          </a:xfrm>
          <a:prstGeom prst="line">
            <a:avLst/>
          </a:prstGeom>
          <a:ln w="12700" cap="rnd">
            <a:solidFill>
              <a:srgbClr val="B5B5B5"/>
            </a:solidFill>
            <a:custDash>
              <a:ds d="100000" sp="200000"/>
            </a:custDash>
            <a:round/>
          </a:ln>
        </p:spPr>
        <p:txBody>
          <a:bodyPr lIns="0" tIns="0" rIns="0" bIns="0"/>
          <a:lstStyle/>
          <a:p>
            <a:pPr lvl="0" algn="l" defTabSz="457200">
              <a:defRPr sz="1200">
                <a:latin typeface="Helvetica"/>
                <a:ea typeface="Helvetica"/>
                <a:cs typeface="Helvetica"/>
                <a:sym typeface="Helvetica"/>
              </a:defRPr>
            </a:pPr>
            <a:endParaRPr sz="1200" dirty="0"/>
          </a:p>
        </p:txBody>
      </p:sp>
      <p:sp>
        <p:nvSpPr>
          <p:cNvPr id="33" name="Shape 76"/>
          <p:cNvSpPr/>
          <p:nvPr userDrawn="1"/>
        </p:nvSpPr>
        <p:spPr>
          <a:xfrm flipV="1">
            <a:off x="8703683" y="0"/>
            <a:ext cx="0" cy="1707436"/>
          </a:xfrm>
          <a:prstGeom prst="line">
            <a:avLst/>
          </a:prstGeom>
          <a:ln w="12700" cap="rnd">
            <a:solidFill>
              <a:srgbClr val="B5B5B5"/>
            </a:solidFill>
            <a:custDash>
              <a:ds d="100000" sp="200000"/>
            </a:custDash>
            <a:round/>
          </a:ln>
        </p:spPr>
        <p:txBody>
          <a:bodyPr lIns="0" tIns="0" rIns="0" bIns="0"/>
          <a:lstStyle/>
          <a:p>
            <a:pPr lvl="0" defTabSz="457200"/>
            <a:endParaRPr sz="1200">
              <a:latin typeface="Helvetica"/>
              <a:ea typeface="Helvetica"/>
              <a:cs typeface="Helvetica"/>
            </a:endParaRPr>
          </a:p>
        </p:txBody>
      </p:sp>
      <p:sp>
        <p:nvSpPr>
          <p:cNvPr id="34" name="Shape 77"/>
          <p:cNvSpPr/>
          <p:nvPr userDrawn="1"/>
        </p:nvSpPr>
        <p:spPr>
          <a:xfrm flipH="1" flipV="1">
            <a:off x="5195629" y="1707436"/>
            <a:ext cx="6996369" cy="0"/>
          </a:xfrm>
          <a:prstGeom prst="line">
            <a:avLst/>
          </a:prstGeom>
          <a:ln w="12700" cap="rnd">
            <a:solidFill>
              <a:srgbClr val="B5B5B5"/>
            </a:solidFill>
            <a:custDash>
              <a:ds d="100000" sp="200000"/>
            </a:custDash>
            <a:round/>
          </a:ln>
        </p:spPr>
        <p:txBody>
          <a:bodyPr lIns="0" tIns="0" rIns="0" bIns="0"/>
          <a:lstStyle/>
          <a:p>
            <a:pPr lvl="0" defTabSz="457200"/>
            <a:endParaRPr sz="1200">
              <a:latin typeface="Helvetica"/>
              <a:ea typeface="Helvetica"/>
              <a:cs typeface="Helvetica"/>
            </a:endParaRPr>
          </a:p>
        </p:txBody>
      </p:sp>
      <p:sp>
        <p:nvSpPr>
          <p:cNvPr id="35" name="Shape 76"/>
          <p:cNvSpPr/>
          <p:nvPr userDrawn="1"/>
        </p:nvSpPr>
        <p:spPr>
          <a:xfrm flipV="1">
            <a:off x="5195628" y="0"/>
            <a:ext cx="0" cy="1707436"/>
          </a:xfrm>
          <a:prstGeom prst="line">
            <a:avLst/>
          </a:prstGeom>
          <a:ln w="12700" cap="rnd">
            <a:solidFill>
              <a:srgbClr val="B5B5B5"/>
            </a:solidFill>
            <a:custDash>
              <a:ds d="100000" sp="200000"/>
            </a:custDash>
            <a:round/>
          </a:ln>
        </p:spPr>
        <p:txBody>
          <a:bodyPr lIns="0" tIns="0" rIns="0" bIns="0"/>
          <a:lstStyle/>
          <a:p>
            <a:pPr lvl="0" defTabSz="457200"/>
            <a:endParaRPr sz="1200">
              <a:latin typeface="Helvetica"/>
              <a:ea typeface="Helvetica"/>
              <a:cs typeface="Helvetica"/>
            </a:endParaRPr>
          </a:p>
        </p:txBody>
      </p:sp>
      <p:pic>
        <p:nvPicPr>
          <p:cNvPr id="29" name="28 Imagen"/>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352691" y="689521"/>
            <a:ext cx="3239588" cy="976418"/>
          </a:xfrm>
          <a:prstGeom prst="rect">
            <a:avLst/>
          </a:prstGeom>
        </p:spPr>
      </p:pic>
    </p:spTree>
    <p:extLst>
      <p:ext uri="{BB962C8B-B14F-4D97-AF65-F5344CB8AC3E}">
        <p14:creationId xmlns:p14="http://schemas.microsoft.com/office/powerpoint/2010/main" val="55797078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3_Título y objetos">
    <p:spTree>
      <p:nvGrpSpPr>
        <p:cNvPr id="1" name=""/>
        <p:cNvGrpSpPr/>
        <p:nvPr/>
      </p:nvGrpSpPr>
      <p:grpSpPr>
        <a:xfrm>
          <a:off x="0" y="0"/>
          <a:ext cx="0" cy="0"/>
          <a:chOff x="0" y="0"/>
          <a:chExt cx="0" cy="0"/>
        </a:xfrm>
      </p:grpSpPr>
      <p:pic>
        <p:nvPicPr>
          <p:cNvPr id="20" name="shutterstock_85780294.jpg"/>
          <p:cNvPicPr/>
          <p:nvPr userDrawn="1"/>
        </p:nvPicPr>
        <p:blipFill rotWithShape="1">
          <a:blip r:embed="rId2" cstate="screen">
            <a:extLst>
              <a:ext uri="{28A0092B-C50C-407E-A947-70E740481C1C}">
                <a14:useLocalDpi xmlns:a14="http://schemas.microsoft.com/office/drawing/2010/main" val="0"/>
              </a:ext>
            </a:extLst>
          </a:blip>
          <a:srcRect/>
          <a:stretch/>
        </p:blipFill>
        <p:spPr>
          <a:xfrm flipH="1">
            <a:off x="-1" y="1286522"/>
            <a:ext cx="3384000" cy="5562000"/>
          </a:xfrm>
          <a:prstGeom prst="rect">
            <a:avLst/>
          </a:prstGeom>
          <a:ln w="12700">
            <a:miter lim="400000"/>
          </a:ln>
        </p:spPr>
      </p:pic>
      <p:sp>
        <p:nvSpPr>
          <p:cNvPr id="8" name="19 Marcador de número de diapositiva"/>
          <p:cNvSpPr>
            <a:spLocks noGrp="1"/>
          </p:cNvSpPr>
          <p:nvPr>
            <p:ph type="sldNum" sz="quarter" idx="12"/>
          </p:nvPr>
        </p:nvSpPr>
        <p:spPr>
          <a:xfrm>
            <a:off x="8737600" y="6356353"/>
            <a:ext cx="2844800" cy="365125"/>
          </a:xfrm>
        </p:spPr>
        <p:txBody>
          <a:bodyPr/>
          <a:lstStyle/>
          <a:p>
            <a:fld id="{E60061AB-E3E3-4B82-98B1-945D99ABF5FB}" type="slidenum">
              <a:rPr lang="es-ES" smtClean="0"/>
              <a:t>‹Nº›</a:t>
            </a:fld>
            <a:endParaRPr lang="es-ES"/>
          </a:p>
        </p:txBody>
      </p:sp>
      <p:sp>
        <p:nvSpPr>
          <p:cNvPr id="9" name="21 Marcador de texto"/>
          <p:cNvSpPr>
            <a:spLocks noGrp="1"/>
          </p:cNvSpPr>
          <p:nvPr>
            <p:ph type="body" sz="quarter" idx="13" hasCustomPrompt="1"/>
          </p:nvPr>
        </p:nvSpPr>
        <p:spPr>
          <a:xfrm>
            <a:off x="3983765" y="2780928"/>
            <a:ext cx="7488832" cy="2376264"/>
          </a:xfrm>
        </p:spPr>
        <p:txBody>
          <a:bodyPr/>
          <a:lstStyle>
            <a:lvl1pPr marL="271463" indent="-271463">
              <a:buClr>
                <a:srgbClr val="9AAE04"/>
              </a:buClr>
              <a:buFont typeface="+mj-lt"/>
              <a:buAutoNum type="arabicPeriod"/>
              <a:defRPr sz="1800" b="1" baseline="0">
                <a:solidFill>
                  <a:srgbClr val="505050"/>
                </a:solidFill>
                <a:latin typeface="Arial" pitchFamily="34" charset="0"/>
                <a:cs typeface="Arial" pitchFamily="34" charset="0"/>
              </a:defRPr>
            </a:lvl1pPr>
            <a:lvl2pPr marL="625475" indent="-168275">
              <a:buClr>
                <a:srgbClr val="9AAE04"/>
              </a:buClr>
              <a:buFont typeface="+mj-lt"/>
              <a:buAutoNum type="romanLcPeriod"/>
              <a:defRPr sz="1400" baseline="0">
                <a:solidFill>
                  <a:srgbClr val="505050"/>
                </a:solidFill>
                <a:latin typeface="Arial" pitchFamily="34" charset="0"/>
                <a:cs typeface="Arial" pitchFamily="34" charset="0"/>
              </a:defRPr>
            </a:lvl2pPr>
            <a:lvl3pPr marL="1077913" indent="-163513">
              <a:buClr>
                <a:srgbClr val="9AAE04"/>
              </a:buClr>
              <a:defRPr sz="1200" baseline="0">
                <a:solidFill>
                  <a:srgbClr val="505050"/>
                </a:solidFill>
                <a:latin typeface="Arial" pitchFamily="34" charset="0"/>
                <a:cs typeface="Arial" pitchFamily="34" charset="0"/>
              </a:defRPr>
            </a:lvl3pPr>
            <a:lvl4pPr marL="1371600" indent="0">
              <a:buNone/>
              <a:defRPr>
                <a:latin typeface="Arial" pitchFamily="34" charset="0"/>
                <a:cs typeface="Arial" pitchFamily="34" charset="0"/>
              </a:defRPr>
            </a:lvl4pPr>
            <a:lvl5pPr marL="1828800" indent="0">
              <a:buNone/>
              <a:defRPr>
                <a:latin typeface="Arial" pitchFamily="34" charset="0"/>
                <a:cs typeface="Arial" pitchFamily="34" charset="0"/>
              </a:defRPr>
            </a:lvl5pPr>
          </a:lstStyle>
          <a:p>
            <a:pPr lvl="0"/>
            <a:r>
              <a:rPr lang="es-ES" dirty="0" err="1"/>
              <a:t>arial</a:t>
            </a:r>
            <a:r>
              <a:rPr lang="es-ES" dirty="0"/>
              <a:t> </a:t>
            </a:r>
            <a:r>
              <a:rPr lang="es-ES" dirty="0" err="1"/>
              <a:t>bold</a:t>
            </a:r>
            <a:r>
              <a:rPr lang="es-ES" dirty="0"/>
              <a:t> 18, gris oscuro</a:t>
            </a:r>
          </a:p>
          <a:p>
            <a:pPr lvl="1"/>
            <a:r>
              <a:rPr lang="es-ES" dirty="0" err="1"/>
              <a:t>arial</a:t>
            </a:r>
            <a:r>
              <a:rPr lang="es-ES" dirty="0"/>
              <a:t> 14, gris oscuro</a:t>
            </a:r>
          </a:p>
          <a:p>
            <a:pPr lvl="1"/>
            <a:r>
              <a:rPr lang="es-ES" dirty="0" err="1"/>
              <a:t>arial</a:t>
            </a:r>
            <a:r>
              <a:rPr lang="es-ES" dirty="0"/>
              <a:t> 14, gris oscuro</a:t>
            </a:r>
          </a:p>
          <a:p>
            <a:pPr lvl="2"/>
            <a:r>
              <a:rPr lang="es-ES" dirty="0" err="1"/>
              <a:t>arial</a:t>
            </a:r>
            <a:r>
              <a:rPr lang="es-ES" dirty="0"/>
              <a:t> 12, gris oscuro</a:t>
            </a:r>
          </a:p>
          <a:p>
            <a:pPr lvl="0"/>
            <a:r>
              <a:rPr lang="es-ES" dirty="0" err="1"/>
              <a:t>arial</a:t>
            </a:r>
            <a:r>
              <a:rPr lang="es-ES" dirty="0"/>
              <a:t> </a:t>
            </a:r>
            <a:r>
              <a:rPr lang="es-ES" dirty="0" err="1"/>
              <a:t>bold</a:t>
            </a:r>
            <a:r>
              <a:rPr lang="es-ES" dirty="0"/>
              <a:t> 18, gris oscuro</a:t>
            </a:r>
          </a:p>
          <a:p>
            <a:pPr lvl="0"/>
            <a:r>
              <a:rPr lang="es-ES" dirty="0" err="1"/>
              <a:t>arial</a:t>
            </a:r>
            <a:r>
              <a:rPr lang="es-ES" dirty="0"/>
              <a:t> </a:t>
            </a:r>
            <a:r>
              <a:rPr lang="es-ES" dirty="0" err="1"/>
              <a:t>bold</a:t>
            </a:r>
            <a:r>
              <a:rPr lang="es-ES" dirty="0"/>
              <a:t> 18, gris oscuro</a:t>
            </a:r>
          </a:p>
          <a:p>
            <a:pPr lvl="0"/>
            <a:r>
              <a:rPr lang="es-ES" dirty="0" err="1"/>
              <a:t>arial</a:t>
            </a:r>
            <a:r>
              <a:rPr lang="es-ES" dirty="0"/>
              <a:t> </a:t>
            </a:r>
            <a:r>
              <a:rPr lang="es-ES" dirty="0" err="1"/>
              <a:t>bold</a:t>
            </a:r>
            <a:r>
              <a:rPr lang="es-ES" dirty="0"/>
              <a:t> 18, gris oscuro</a:t>
            </a:r>
          </a:p>
        </p:txBody>
      </p:sp>
      <p:sp>
        <p:nvSpPr>
          <p:cNvPr id="11" name="Shape 68"/>
          <p:cNvSpPr/>
          <p:nvPr userDrawn="1"/>
        </p:nvSpPr>
        <p:spPr>
          <a:xfrm flipV="1">
            <a:off x="3400265" y="1285797"/>
            <a:ext cx="0" cy="5509782"/>
          </a:xfrm>
          <a:prstGeom prst="line">
            <a:avLst/>
          </a:prstGeom>
          <a:ln w="12700" cap="rnd">
            <a:solidFill>
              <a:srgbClr val="B5B5B5"/>
            </a:solidFill>
            <a:custDash>
              <a:ds d="100000" sp="200000"/>
            </a:custDash>
            <a:round/>
          </a:ln>
        </p:spPr>
        <p:txBody>
          <a:bodyPr lIns="0" tIns="0" rIns="0" bIns="0"/>
          <a:lstStyle/>
          <a:p>
            <a:pPr lvl="0" defTabSz="457200"/>
            <a:endParaRPr sz="1200">
              <a:latin typeface="Helvetica"/>
              <a:ea typeface="Helvetica"/>
              <a:cs typeface="Helvetica"/>
            </a:endParaRPr>
          </a:p>
        </p:txBody>
      </p:sp>
      <p:sp>
        <p:nvSpPr>
          <p:cNvPr id="12" name="Shape 69"/>
          <p:cNvSpPr/>
          <p:nvPr userDrawn="1"/>
        </p:nvSpPr>
        <p:spPr>
          <a:xfrm>
            <a:off x="488443" y="1941919"/>
            <a:ext cx="2461029" cy="1635747"/>
          </a:xfrm>
          <a:prstGeom prst="roundRect">
            <a:avLst>
              <a:gd name="adj" fmla="val 0"/>
            </a:avLst>
          </a:prstGeom>
          <a:gradFill>
            <a:gsLst>
              <a:gs pos="0">
                <a:srgbClr val="AAB900">
                  <a:alpha val="91791"/>
                </a:srgbClr>
              </a:gs>
              <a:gs pos="100000">
                <a:srgbClr val="4F7DB2">
                  <a:alpha val="91791"/>
                </a:srgbClr>
              </a:gs>
            </a:gsLst>
            <a:lin ang="10736376"/>
          </a:gradFill>
          <a:ln w="12700">
            <a:miter lim="400000"/>
          </a:ln>
        </p:spPr>
        <p:txBody>
          <a:bodyPr lIns="0" tIns="0" rIns="0" bIns="0" anchor="ctr"/>
          <a:lstStyle/>
          <a:p>
            <a:pPr lvl="0"/>
            <a:endParaRPr sz="1800"/>
          </a:p>
        </p:txBody>
      </p:sp>
      <p:sp>
        <p:nvSpPr>
          <p:cNvPr id="13" name="Shape 71"/>
          <p:cNvSpPr/>
          <p:nvPr userDrawn="1"/>
        </p:nvSpPr>
        <p:spPr>
          <a:xfrm>
            <a:off x="0" y="1067493"/>
            <a:ext cx="655160" cy="950642"/>
          </a:xfrm>
          <a:prstGeom prst="roundRect">
            <a:avLst>
              <a:gd name="adj" fmla="val 0"/>
            </a:avLst>
          </a:prstGeom>
          <a:gradFill>
            <a:gsLst>
              <a:gs pos="0">
                <a:srgbClr val="AAB900">
                  <a:alpha val="52379"/>
                </a:srgbClr>
              </a:gs>
              <a:gs pos="100000">
                <a:srgbClr val="4F7DB2">
                  <a:alpha val="52379"/>
                </a:srgbClr>
              </a:gs>
            </a:gsLst>
            <a:lin ang="10736376"/>
          </a:gradFill>
          <a:ln w="12700">
            <a:miter lim="400000"/>
          </a:ln>
        </p:spPr>
        <p:txBody>
          <a:bodyPr lIns="0" tIns="0" rIns="0" bIns="0" anchor="ctr"/>
          <a:lstStyle/>
          <a:p>
            <a:pPr lvl="0"/>
            <a:endParaRPr sz="1800"/>
          </a:p>
        </p:txBody>
      </p:sp>
      <p:sp>
        <p:nvSpPr>
          <p:cNvPr id="16" name="Shape 72"/>
          <p:cNvSpPr/>
          <p:nvPr userDrawn="1"/>
        </p:nvSpPr>
        <p:spPr>
          <a:xfrm>
            <a:off x="2" y="3084959"/>
            <a:ext cx="1273463" cy="881531"/>
          </a:xfrm>
          <a:prstGeom prst="roundRect">
            <a:avLst>
              <a:gd name="adj" fmla="val 0"/>
            </a:avLst>
          </a:prstGeom>
          <a:gradFill>
            <a:gsLst>
              <a:gs pos="0">
                <a:srgbClr val="AAB900">
                  <a:alpha val="52379"/>
                </a:srgbClr>
              </a:gs>
              <a:gs pos="100000">
                <a:srgbClr val="4F7DB2">
                  <a:alpha val="52379"/>
                </a:srgbClr>
              </a:gs>
            </a:gsLst>
            <a:lin ang="10736376"/>
          </a:gradFill>
          <a:ln w="12700">
            <a:miter lim="400000"/>
          </a:ln>
        </p:spPr>
        <p:txBody>
          <a:bodyPr lIns="0" tIns="0" rIns="0" bIns="0" anchor="ctr"/>
          <a:lstStyle/>
          <a:p>
            <a:pPr lvl="0"/>
            <a:endParaRPr sz="1800"/>
          </a:p>
        </p:txBody>
      </p:sp>
      <p:sp>
        <p:nvSpPr>
          <p:cNvPr id="23" name="Shape 78"/>
          <p:cNvSpPr/>
          <p:nvPr userDrawn="1"/>
        </p:nvSpPr>
        <p:spPr>
          <a:xfrm>
            <a:off x="2" y="3637278"/>
            <a:ext cx="641849" cy="660997"/>
          </a:xfrm>
          <a:prstGeom prst="roundRect">
            <a:avLst>
              <a:gd name="adj" fmla="val 0"/>
            </a:avLst>
          </a:prstGeom>
          <a:gradFill>
            <a:gsLst>
              <a:gs pos="0">
                <a:srgbClr val="AAB900">
                  <a:alpha val="52379"/>
                </a:srgbClr>
              </a:gs>
              <a:gs pos="100000">
                <a:srgbClr val="4F7DB2">
                  <a:alpha val="52379"/>
                </a:srgbClr>
              </a:gs>
            </a:gsLst>
            <a:lin ang="10736376"/>
          </a:gradFill>
          <a:ln w="12700">
            <a:miter lim="400000"/>
          </a:ln>
        </p:spPr>
        <p:txBody>
          <a:bodyPr lIns="0" tIns="0" rIns="0" bIns="0" anchor="ctr"/>
          <a:lstStyle/>
          <a:p>
            <a:pPr lvl="0"/>
            <a:endParaRPr sz="1800"/>
          </a:p>
        </p:txBody>
      </p:sp>
      <p:sp>
        <p:nvSpPr>
          <p:cNvPr id="24" name="3 Título"/>
          <p:cNvSpPr>
            <a:spLocks noGrp="1"/>
          </p:cNvSpPr>
          <p:nvPr>
            <p:ph type="title" hasCustomPrompt="1"/>
          </p:nvPr>
        </p:nvSpPr>
        <p:spPr>
          <a:xfrm>
            <a:off x="806856" y="2204864"/>
            <a:ext cx="1824203" cy="562074"/>
          </a:xfrm>
        </p:spPr>
        <p:txBody>
          <a:bodyPr anchor="t" anchorCtr="0">
            <a:normAutofit/>
          </a:bodyPr>
          <a:lstStyle>
            <a:lvl1pPr algn="l">
              <a:defRPr sz="2200" b="1" baseline="0">
                <a:solidFill>
                  <a:schemeClr val="bg1"/>
                </a:solidFill>
                <a:latin typeface="Arial" pitchFamily="34" charset="0"/>
                <a:cs typeface="Arial" pitchFamily="34" charset="0"/>
              </a:defRPr>
            </a:lvl1pPr>
          </a:lstStyle>
          <a:p>
            <a:r>
              <a:rPr lang="es-ES" dirty="0"/>
              <a:t>INDICE</a:t>
            </a:r>
          </a:p>
        </p:txBody>
      </p:sp>
      <p:grpSp>
        <p:nvGrpSpPr>
          <p:cNvPr id="25" name="24 Grupo"/>
          <p:cNvGrpSpPr/>
          <p:nvPr userDrawn="1"/>
        </p:nvGrpSpPr>
        <p:grpSpPr>
          <a:xfrm>
            <a:off x="3555269" y="2"/>
            <a:ext cx="1640361" cy="885997"/>
            <a:chOff x="7493207" y="660643"/>
            <a:chExt cx="829344" cy="597264"/>
          </a:xfrm>
        </p:grpSpPr>
        <p:sp>
          <p:nvSpPr>
            <p:cNvPr id="27" name="Shape 73"/>
            <p:cNvSpPr/>
            <p:nvPr/>
          </p:nvSpPr>
          <p:spPr>
            <a:xfrm>
              <a:off x="7493207" y="660643"/>
              <a:ext cx="690728" cy="313366"/>
            </a:xfrm>
            <a:prstGeom prst="roundRect">
              <a:avLst>
                <a:gd name="adj" fmla="val 0"/>
              </a:avLst>
            </a:prstGeom>
            <a:gradFill>
              <a:gsLst>
                <a:gs pos="0">
                  <a:srgbClr val="AAB900">
                    <a:alpha val="52379"/>
                  </a:srgbClr>
                </a:gs>
                <a:gs pos="100000">
                  <a:srgbClr val="4F7DB2">
                    <a:alpha val="52379"/>
                  </a:srgbClr>
                </a:gs>
              </a:gsLst>
              <a:lin ang="10736376"/>
            </a:gradFill>
            <a:ln w="12700">
              <a:miter lim="400000"/>
            </a:ln>
          </p:spPr>
          <p:txBody>
            <a:bodyPr lIns="0" tIns="0" rIns="0" bIns="0" anchor="ctr"/>
            <a:lstStyle/>
            <a:p>
              <a:pPr lvl="0"/>
              <a:endParaRPr sz="1800"/>
            </a:p>
          </p:txBody>
        </p:sp>
        <p:sp>
          <p:nvSpPr>
            <p:cNvPr id="28" name="Shape 74"/>
            <p:cNvSpPr/>
            <p:nvPr/>
          </p:nvSpPr>
          <p:spPr>
            <a:xfrm>
              <a:off x="7935694" y="877080"/>
              <a:ext cx="386857" cy="380827"/>
            </a:xfrm>
            <a:prstGeom prst="roundRect">
              <a:avLst>
                <a:gd name="adj" fmla="val 0"/>
              </a:avLst>
            </a:prstGeom>
            <a:gradFill>
              <a:gsLst>
                <a:gs pos="0">
                  <a:srgbClr val="AAB900">
                    <a:alpha val="52379"/>
                  </a:srgbClr>
                </a:gs>
                <a:gs pos="100000">
                  <a:srgbClr val="4F7DB2">
                    <a:alpha val="52379"/>
                  </a:srgbClr>
                </a:gs>
              </a:gsLst>
              <a:lin ang="10736376"/>
            </a:gradFill>
            <a:ln w="12700">
              <a:miter lim="400000"/>
            </a:ln>
          </p:spPr>
          <p:txBody>
            <a:bodyPr lIns="0" tIns="0" rIns="0" bIns="0" anchor="ctr"/>
            <a:lstStyle/>
            <a:p>
              <a:pPr lvl="0"/>
              <a:endParaRPr sz="1800"/>
            </a:p>
          </p:txBody>
        </p:sp>
      </p:grpSp>
      <p:sp>
        <p:nvSpPr>
          <p:cNvPr id="30" name="Shape 75"/>
          <p:cNvSpPr/>
          <p:nvPr userDrawn="1"/>
        </p:nvSpPr>
        <p:spPr>
          <a:xfrm flipV="1">
            <a:off x="-91437" y="1285797"/>
            <a:ext cx="5287064" cy="0"/>
          </a:xfrm>
          <a:prstGeom prst="line">
            <a:avLst/>
          </a:prstGeom>
          <a:ln w="12700" cap="rnd">
            <a:solidFill>
              <a:srgbClr val="B5B5B5"/>
            </a:solidFill>
            <a:custDash>
              <a:ds d="100000" sp="200000"/>
            </a:custDash>
            <a:round/>
          </a:ln>
        </p:spPr>
        <p:txBody>
          <a:bodyPr lIns="0" tIns="0" rIns="0" bIns="0"/>
          <a:lstStyle/>
          <a:p>
            <a:pPr lvl="0" algn="l" defTabSz="457200">
              <a:defRPr sz="1200">
                <a:latin typeface="Helvetica"/>
                <a:ea typeface="Helvetica"/>
                <a:cs typeface="Helvetica"/>
                <a:sym typeface="Helvetica"/>
              </a:defRPr>
            </a:pPr>
            <a:endParaRPr sz="1200" dirty="0"/>
          </a:p>
        </p:txBody>
      </p:sp>
      <p:sp>
        <p:nvSpPr>
          <p:cNvPr id="31" name="Shape 76"/>
          <p:cNvSpPr/>
          <p:nvPr userDrawn="1"/>
        </p:nvSpPr>
        <p:spPr>
          <a:xfrm flipV="1">
            <a:off x="8703683" y="0"/>
            <a:ext cx="0" cy="1707436"/>
          </a:xfrm>
          <a:prstGeom prst="line">
            <a:avLst/>
          </a:prstGeom>
          <a:ln w="12700" cap="rnd">
            <a:solidFill>
              <a:srgbClr val="B5B5B5"/>
            </a:solidFill>
            <a:custDash>
              <a:ds d="100000" sp="200000"/>
            </a:custDash>
            <a:round/>
          </a:ln>
        </p:spPr>
        <p:txBody>
          <a:bodyPr lIns="0" tIns="0" rIns="0" bIns="0"/>
          <a:lstStyle/>
          <a:p>
            <a:pPr lvl="0" defTabSz="457200"/>
            <a:endParaRPr sz="1200">
              <a:latin typeface="Helvetica"/>
              <a:ea typeface="Helvetica"/>
              <a:cs typeface="Helvetica"/>
            </a:endParaRPr>
          </a:p>
        </p:txBody>
      </p:sp>
      <p:sp>
        <p:nvSpPr>
          <p:cNvPr id="32" name="Shape 76"/>
          <p:cNvSpPr/>
          <p:nvPr userDrawn="1"/>
        </p:nvSpPr>
        <p:spPr>
          <a:xfrm flipV="1">
            <a:off x="5195628" y="0"/>
            <a:ext cx="0" cy="1707436"/>
          </a:xfrm>
          <a:prstGeom prst="line">
            <a:avLst/>
          </a:prstGeom>
          <a:ln w="12700" cap="rnd">
            <a:solidFill>
              <a:srgbClr val="B5B5B5"/>
            </a:solidFill>
            <a:custDash>
              <a:ds d="100000" sp="200000"/>
            </a:custDash>
            <a:round/>
          </a:ln>
        </p:spPr>
        <p:txBody>
          <a:bodyPr lIns="0" tIns="0" rIns="0" bIns="0"/>
          <a:lstStyle/>
          <a:p>
            <a:pPr lvl="0" defTabSz="457200"/>
            <a:endParaRPr sz="1200">
              <a:latin typeface="Helvetica"/>
              <a:ea typeface="Helvetica"/>
              <a:cs typeface="Helvetica"/>
            </a:endParaRPr>
          </a:p>
        </p:txBody>
      </p:sp>
      <p:sp>
        <p:nvSpPr>
          <p:cNvPr id="34" name="Shape 77"/>
          <p:cNvSpPr/>
          <p:nvPr userDrawn="1"/>
        </p:nvSpPr>
        <p:spPr>
          <a:xfrm flipH="1" flipV="1">
            <a:off x="5195629" y="1707436"/>
            <a:ext cx="6996369" cy="0"/>
          </a:xfrm>
          <a:prstGeom prst="line">
            <a:avLst/>
          </a:prstGeom>
          <a:ln w="12700" cap="rnd">
            <a:solidFill>
              <a:srgbClr val="B5B5B5"/>
            </a:solidFill>
            <a:custDash>
              <a:ds d="100000" sp="200000"/>
            </a:custDash>
            <a:round/>
          </a:ln>
        </p:spPr>
        <p:txBody>
          <a:bodyPr lIns="0" tIns="0" rIns="0" bIns="0"/>
          <a:lstStyle/>
          <a:p>
            <a:pPr lvl="0" defTabSz="457200"/>
            <a:endParaRPr sz="1200">
              <a:latin typeface="Helvetica"/>
              <a:ea typeface="Helvetica"/>
              <a:cs typeface="Helvetica"/>
            </a:endParaRPr>
          </a:p>
        </p:txBody>
      </p:sp>
      <p:pic>
        <p:nvPicPr>
          <p:cNvPr id="26" name="25 Imagen"/>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8976322" y="441011"/>
            <a:ext cx="2806135" cy="1168088"/>
          </a:xfrm>
          <a:prstGeom prst="rect">
            <a:avLst/>
          </a:prstGeom>
        </p:spPr>
      </p:pic>
      <p:pic>
        <p:nvPicPr>
          <p:cNvPr id="29" name="28 Imagen"/>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352691" y="689521"/>
            <a:ext cx="3239588" cy="976418"/>
          </a:xfrm>
          <a:prstGeom prst="rect">
            <a:avLst/>
          </a:prstGeom>
        </p:spPr>
      </p:pic>
    </p:spTree>
    <p:extLst>
      <p:ext uri="{BB962C8B-B14F-4D97-AF65-F5344CB8AC3E}">
        <p14:creationId xmlns:p14="http://schemas.microsoft.com/office/powerpoint/2010/main" val="25402993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Título y objetos">
    <p:spTree>
      <p:nvGrpSpPr>
        <p:cNvPr id="1" name=""/>
        <p:cNvGrpSpPr/>
        <p:nvPr/>
      </p:nvGrpSpPr>
      <p:grpSpPr>
        <a:xfrm>
          <a:off x="0" y="0"/>
          <a:ext cx="0" cy="0"/>
          <a:chOff x="0" y="0"/>
          <a:chExt cx="0" cy="0"/>
        </a:xfrm>
      </p:grpSpPr>
      <p:pic>
        <p:nvPicPr>
          <p:cNvPr id="26" name="Monte-Fuji-Japon.jpg"/>
          <p:cNvPicPr/>
          <p:nvPr userDrawn="1"/>
        </p:nvPicPr>
        <p:blipFill rotWithShape="1">
          <a:blip r:embed="rId2" cstate="screen">
            <a:extLst>
              <a:ext uri="{28A0092B-C50C-407E-A947-70E740481C1C}">
                <a14:useLocalDpi xmlns:a14="http://schemas.microsoft.com/office/drawing/2010/main" val="0"/>
              </a:ext>
            </a:extLst>
          </a:blip>
          <a:srcRect/>
          <a:stretch/>
        </p:blipFill>
        <p:spPr>
          <a:xfrm flipH="1">
            <a:off x="-1" y="1286523"/>
            <a:ext cx="3393600" cy="5562000"/>
          </a:xfrm>
          <a:prstGeom prst="rect">
            <a:avLst/>
          </a:prstGeom>
          <a:ln w="12700">
            <a:miter lim="400000"/>
          </a:ln>
        </p:spPr>
      </p:pic>
      <p:pic>
        <p:nvPicPr>
          <p:cNvPr id="6" name="5 Imagen"/>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8976322" y="441011"/>
            <a:ext cx="2806135" cy="1168088"/>
          </a:xfrm>
          <a:prstGeom prst="rect">
            <a:avLst/>
          </a:prstGeom>
        </p:spPr>
      </p:pic>
      <p:sp>
        <p:nvSpPr>
          <p:cNvPr id="8" name="19 Marcador de número de diapositiva"/>
          <p:cNvSpPr>
            <a:spLocks noGrp="1"/>
          </p:cNvSpPr>
          <p:nvPr>
            <p:ph type="sldNum" sz="quarter" idx="12"/>
          </p:nvPr>
        </p:nvSpPr>
        <p:spPr>
          <a:xfrm>
            <a:off x="8737600" y="6356353"/>
            <a:ext cx="2844800" cy="365125"/>
          </a:xfrm>
        </p:spPr>
        <p:txBody>
          <a:bodyPr/>
          <a:lstStyle/>
          <a:p>
            <a:fld id="{E60061AB-E3E3-4B82-98B1-945D99ABF5FB}" type="slidenum">
              <a:rPr lang="es-ES" smtClean="0"/>
              <a:t>‹Nº›</a:t>
            </a:fld>
            <a:endParaRPr lang="es-ES"/>
          </a:p>
        </p:txBody>
      </p:sp>
      <p:sp>
        <p:nvSpPr>
          <p:cNvPr id="9" name="21 Marcador de texto"/>
          <p:cNvSpPr>
            <a:spLocks noGrp="1"/>
          </p:cNvSpPr>
          <p:nvPr>
            <p:ph type="body" sz="quarter" idx="13" hasCustomPrompt="1"/>
          </p:nvPr>
        </p:nvSpPr>
        <p:spPr>
          <a:xfrm>
            <a:off x="3983765" y="2780928"/>
            <a:ext cx="7488832" cy="2376264"/>
          </a:xfrm>
        </p:spPr>
        <p:txBody>
          <a:bodyPr/>
          <a:lstStyle>
            <a:lvl1pPr marL="271463" indent="-271463">
              <a:buClr>
                <a:srgbClr val="9AAE04"/>
              </a:buClr>
              <a:buFont typeface="+mj-lt"/>
              <a:buAutoNum type="arabicPeriod"/>
              <a:defRPr sz="1800" b="1" baseline="0">
                <a:solidFill>
                  <a:srgbClr val="505050"/>
                </a:solidFill>
                <a:latin typeface="Arial" pitchFamily="34" charset="0"/>
                <a:cs typeface="Arial" pitchFamily="34" charset="0"/>
              </a:defRPr>
            </a:lvl1pPr>
            <a:lvl2pPr marL="625475" indent="-168275">
              <a:buClr>
                <a:srgbClr val="9AAE04"/>
              </a:buClr>
              <a:buFont typeface="+mj-lt"/>
              <a:buAutoNum type="romanLcPeriod"/>
              <a:defRPr sz="1400" baseline="0">
                <a:solidFill>
                  <a:srgbClr val="505050"/>
                </a:solidFill>
                <a:latin typeface="Arial" pitchFamily="34" charset="0"/>
                <a:cs typeface="Arial" pitchFamily="34" charset="0"/>
              </a:defRPr>
            </a:lvl2pPr>
            <a:lvl3pPr marL="1077913" indent="-163513">
              <a:buClr>
                <a:srgbClr val="9AAE04"/>
              </a:buClr>
              <a:defRPr sz="1200" baseline="0">
                <a:solidFill>
                  <a:srgbClr val="505050"/>
                </a:solidFill>
                <a:latin typeface="Arial" pitchFamily="34" charset="0"/>
                <a:cs typeface="Arial" pitchFamily="34" charset="0"/>
              </a:defRPr>
            </a:lvl3pPr>
            <a:lvl4pPr marL="1371600" indent="0">
              <a:buNone/>
              <a:defRPr>
                <a:latin typeface="Arial" pitchFamily="34" charset="0"/>
                <a:cs typeface="Arial" pitchFamily="34" charset="0"/>
              </a:defRPr>
            </a:lvl4pPr>
            <a:lvl5pPr marL="1828800" indent="0">
              <a:buNone/>
              <a:defRPr>
                <a:latin typeface="Arial" pitchFamily="34" charset="0"/>
                <a:cs typeface="Arial" pitchFamily="34" charset="0"/>
              </a:defRPr>
            </a:lvl5pPr>
          </a:lstStyle>
          <a:p>
            <a:pPr lvl="0"/>
            <a:r>
              <a:rPr lang="es-ES" dirty="0" err="1"/>
              <a:t>arial</a:t>
            </a:r>
            <a:r>
              <a:rPr lang="es-ES" dirty="0"/>
              <a:t> </a:t>
            </a:r>
            <a:r>
              <a:rPr lang="es-ES" dirty="0" err="1"/>
              <a:t>bold</a:t>
            </a:r>
            <a:r>
              <a:rPr lang="es-ES" dirty="0"/>
              <a:t> 18, gris oscuro</a:t>
            </a:r>
          </a:p>
          <a:p>
            <a:pPr lvl="1"/>
            <a:r>
              <a:rPr lang="es-ES" dirty="0" err="1"/>
              <a:t>arial</a:t>
            </a:r>
            <a:r>
              <a:rPr lang="es-ES" dirty="0"/>
              <a:t> 14, gris oscuro</a:t>
            </a:r>
          </a:p>
          <a:p>
            <a:pPr lvl="1"/>
            <a:r>
              <a:rPr lang="es-ES" dirty="0" err="1"/>
              <a:t>arial</a:t>
            </a:r>
            <a:r>
              <a:rPr lang="es-ES" dirty="0"/>
              <a:t> 14, gris oscuro</a:t>
            </a:r>
          </a:p>
          <a:p>
            <a:pPr lvl="2"/>
            <a:r>
              <a:rPr lang="es-ES" dirty="0" err="1"/>
              <a:t>arial</a:t>
            </a:r>
            <a:r>
              <a:rPr lang="es-ES" dirty="0"/>
              <a:t> 12, gris oscuro</a:t>
            </a:r>
          </a:p>
          <a:p>
            <a:pPr lvl="0"/>
            <a:r>
              <a:rPr lang="es-ES" dirty="0" err="1"/>
              <a:t>arial</a:t>
            </a:r>
            <a:r>
              <a:rPr lang="es-ES" dirty="0"/>
              <a:t> </a:t>
            </a:r>
            <a:r>
              <a:rPr lang="es-ES" dirty="0" err="1"/>
              <a:t>bold</a:t>
            </a:r>
            <a:r>
              <a:rPr lang="es-ES" dirty="0"/>
              <a:t> 18, gris oscuro</a:t>
            </a:r>
          </a:p>
          <a:p>
            <a:pPr lvl="0"/>
            <a:r>
              <a:rPr lang="es-ES" dirty="0" err="1"/>
              <a:t>arial</a:t>
            </a:r>
            <a:r>
              <a:rPr lang="es-ES" dirty="0"/>
              <a:t> </a:t>
            </a:r>
            <a:r>
              <a:rPr lang="es-ES" dirty="0" err="1"/>
              <a:t>bold</a:t>
            </a:r>
            <a:r>
              <a:rPr lang="es-ES" dirty="0"/>
              <a:t> 18, gris oscuro</a:t>
            </a:r>
          </a:p>
          <a:p>
            <a:pPr lvl="0"/>
            <a:r>
              <a:rPr lang="es-ES" dirty="0" err="1"/>
              <a:t>arial</a:t>
            </a:r>
            <a:r>
              <a:rPr lang="es-ES" dirty="0"/>
              <a:t> </a:t>
            </a:r>
            <a:r>
              <a:rPr lang="es-ES" dirty="0" err="1"/>
              <a:t>bold</a:t>
            </a:r>
            <a:r>
              <a:rPr lang="es-ES" dirty="0"/>
              <a:t> 18, gris oscuro</a:t>
            </a:r>
          </a:p>
        </p:txBody>
      </p:sp>
      <p:sp>
        <p:nvSpPr>
          <p:cNvPr id="11" name="Shape 68"/>
          <p:cNvSpPr/>
          <p:nvPr userDrawn="1"/>
        </p:nvSpPr>
        <p:spPr>
          <a:xfrm flipV="1">
            <a:off x="3400265" y="1285797"/>
            <a:ext cx="0" cy="5509782"/>
          </a:xfrm>
          <a:prstGeom prst="line">
            <a:avLst/>
          </a:prstGeom>
          <a:ln w="12700" cap="rnd">
            <a:solidFill>
              <a:srgbClr val="B5B5B5"/>
            </a:solidFill>
            <a:custDash>
              <a:ds d="100000" sp="200000"/>
            </a:custDash>
            <a:round/>
          </a:ln>
        </p:spPr>
        <p:txBody>
          <a:bodyPr lIns="0" tIns="0" rIns="0" bIns="0"/>
          <a:lstStyle/>
          <a:p>
            <a:pPr lvl="0" defTabSz="457200"/>
            <a:endParaRPr sz="1200">
              <a:latin typeface="Helvetica"/>
              <a:ea typeface="Helvetica"/>
              <a:cs typeface="Helvetica"/>
            </a:endParaRPr>
          </a:p>
        </p:txBody>
      </p:sp>
      <p:sp>
        <p:nvSpPr>
          <p:cNvPr id="12" name="Shape 69"/>
          <p:cNvSpPr/>
          <p:nvPr userDrawn="1"/>
        </p:nvSpPr>
        <p:spPr>
          <a:xfrm>
            <a:off x="488443" y="1941919"/>
            <a:ext cx="2461029" cy="1635747"/>
          </a:xfrm>
          <a:prstGeom prst="roundRect">
            <a:avLst>
              <a:gd name="adj" fmla="val 0"/>
            </a:avLst>
          </a:prstGeom>
          <a:gradFill>
            <a:gsLst>
              <a:gs pos="0">
                <a:srgbClr val="AAB900">
                  <a:alpha val="91791"/>
                </a:srgbClr>
              </a:gs>
              <a:gs pos="100000">
                <a:srgbClr val="4F7DB2">
                  <a:alpha val="91791"/>
                </a:srgbClr>
              </a:gs>
            </a:gsLst>
            <a:lin ang="10736376"/>
          </a:gradFill>
          <a:ln w="12700">
            <a:miter lim="400000"/>
          </a:ln>
        </p:spPr>
        <p:txBody>
          <a:bodyPr lIns="0" tIns="0" rIns="0" bIns="0" anchor="ctr"/>
          <a:lstStyle/>
          <a:p>
            <a:pPr lvl="0"/>
            <a:endParaRPr sz="1800"/>
          </a:p>
        </p:txBody>
      </p:sp>
      <p:sp>
        <p:nvSpPr>
          <p:cNvPr id="13" name="Shape 71"/>
          <p:cNvSpPr/>
          <p:nvPr userDrawn="1"/>
        </p:nvSpPr>
        <p:spPr>
          <a:xfrm>
            <a:off x="0" y="1067493"/>
            <a:ext cx="655160" cy="950642"/>
          </a:xfrm>
          <a:prstGeom prst="roundRect">
            <a:avLst>
              <a:gd name="adj" fmla="val 0"/>
            </a:avLst>
          </a:prstGeom>
          <a:gradFill>
            <a:gsLst>
              <a:gs pos="0">
                <a:srgbClr val="AAB900">
                  <a:alpha val="52379"/>
                </a:srgbClr>
              </a:gs>
              <a:gs pos="100000">
                <a:srgbClr val="4F7DB2">
                  <a:alpha val="52379"/>
                </a:srgbClr>
              </a:gs>
            </a:gsLst>
            <a:lin ang="10736376"/>
          </a:gradFill>
          <a:ln w="12700">
            <a:miter lim="400000"/>
          </a:ln>
        </p:spPr>
        <p:txBody>
          <a:bodyPr lIns="0" tIns="0" rIns="0" bIns="0" anchor="ctr"/>
          <a:lstStyle/>
          <a:p>
            <a:pPr lvl="0"/>
            <a:endParaRPr sz="1800"/>
          </a:p>
        </p:txBody>
      </p:sp>
      <p:sp>
        <p:nvSpPr>
          <p:cNvPr id="16" name="Shape 72"/>
          <p:cNvSpPr/>
          <p:nvPr userDrawn="1"/>
        </p:nvSpPr>
        <p:spPr>
          <a:xfrm>
            <a:off x="2" y="3084959"/>
            <a:ext cx="1273463" cy="881531"/>
          </a:xfrm>
          <a:prstGeom prst="roundRect">
            <a:avLst>
              <a:gd name="adj" fmla="val 0"/>
            </a:avLst>
          </a:prstGeom>
          <a:gradFill>
            <a:gsLst>
              <a:gs pos="0">
                <a:srgbClr val="AAB900">
                  <a:alpha val="52379"/>
                </a:srgbClr>
              </a:gs>
              <a:gs pos="100000">
                <a:srgbClr val="4F7DB2">
                  <a:alpha val="52379"/>
                </a:srgbClr>
              </a:gs>
            </a:gsLst>
            <a:lin ang="10736376"/>
          </a:gradFill>
          <a:ln w="12700">
            <a:miter lim="400000"/>
          </a:ln>
        </p:spPr>
        <p:txBody>
          <a:bodyPr lIns="0" tIns="0" rIns="0" bIns="0" anchor="ctr"/>
          <a:lstStyle/>
          <a:p>
            <a:pPr lvl="0"/>
            <a:endParaRPr sz="1800"/>
          </a:p>
        </p:txBody>
      </p:sp>
      <p:grpSp>
        <p:nvGrpSpPr>
          <p:cNvPr id="17" name="16 Grupo"/>
          <p:cNvGrpSpPr/>
          <p:nvPr userDrawn="1"/>
        </p:nvGrpSpPr>
        <p:grpSpPr>
          <a:xfrm>
            <a:off x="7335961" y="2"/>
            <a:ext cx="1640361" cy="885997"/>
            <a:chOff x="7493207" y="660643"/>
            <a:chExt cx="829344" cy="597264"/>
          </a:xfrm>
        </p:grpSpPr>
        <p:sp>
          <p:nvSpPr>
            <p:cNvPr id="18" name="Shape 73"/>
            <p:cNvSpPr/>
            <p:nvPr/>
          </p:nvSpPr>
          <p:spPr>
            <a:xfrm>
              <a:off x="7493207" y="660643"/>
              <a:ext cx="690728" cy="313366"/>
            </a:xfrm>
            <a:prstGeom prst="roundRect">
              <a:avLst>
                <a:gd name="adj" fmla="val 0"/>
              </a:avLst>
            </a:prstGeom>
            <a:gradFill>
              <a:gsLst>
                <a:gs pos="0">
                  <a:srgbClr val="AAB900">
                    <a:alpha val="52379"/>
                  </a:srgbClr>
                </a:gs>
                <a:gs pos="100000">
                  <a:srgbClr val="4F7DB2">
                    <a:alpha val="52379"/>
                  </a:srgbClr>
                </a:gs>
              </a:gsLst>
              <a:lin ang="10736376"/>
            </a:gradFill>
            <a:ln w="12700">
              <a:miter lim="400000"/>
            </a:ln>
          </p:spPr>
          <p:txBody>
            <a:bodyPr lIns="0" tIns="0" rIns="0" bIns="0" anchor="ctr"/>
            <a:lstStyle/>
            <a:p>
              <a:pPr lvl="0"/>
              <a:endParaRPr sz="1800"/>
            </a:p>
          </p:txBody>
        </p:sp>
        <p:sp>
          <p:nvSpPr>
            <p:cNvPr id="19" name="Shape 74"/>
            <p:cNvSpPr/>
            <p:nvPr/>
          </p:nvSpPr>
          <p:spPr>
            <a:xfrm>
              <a:off x="7935694" y="877080"/>
              <a:ext cx="386857" cy="380827"/>
            </a:xfrm>
            <a:prstGeom prst="roundRect">
              <a:avLst>
                <a:gd name="adj" fmla="val 0"/>
              </a:avLst>
            </a:prstGeom>
            <a:gradFill>
              <a:gsLst>
                <a:gs pos="0">
                  <a:srgbClr val="AAB900">
                    <a:alpha val="52379"/>
                  </a:srgbClr>
                </a:gs>
                <a:gs pos="100000">
                  <a:srgbClr val="4F7DB2">
                    <a:alpha val="52379"/>
                  </a:srgbClr>
                </a:gs>
              </a:gsLst>
              <a:lin ang="10736376"/>
            </a:gradFill>
            <a:ln w="12700">
              <a:miter lim="400000"/>
            </a:ln>
          </p:spPr>
          <p:txBody>
            <a:bodyPr lIns="0" tIns="0" rIns="0" bIns="0" anchor="ctr"/>
            <a:lstStyle/>
            <a:p>
              <a:pPr lvl="0"/>
              <a:endParaRPr sz="1800"/>
            </a:p>
          </p:txBody>
        </p:sp>
      </p:grpSp>
      <p:sp>
        <p:nvSpPr>
          <p:cNvPr id="20" name="Shape 75"/>
          <p:cNvSpPr/>
          <p:nvPr userDrawn="1"/>
        </p:nvSpPr>
        <p:spPr>
          <a:xfrm flipV="1">
            <a:off x="-91437" y="1285797"/>
            <a:ext cx="8793589" cy="0"/>
          </a:xfrm>
          <a:prstGeom prst="line">
            <a:avLst/>
          </a:prstGeom>
          <a:ln w="12700" cap="rnd">
            <a:solidFill>
              <a:srgbClr val="B5B5B5"/>
            </a:solidFill>
            <a:custDash>
              <a:ds d="100000" sp="200000"/>
            </a:custDash>
            <a:round/>
          </a:ln>
        </p:spPr>
        <p:txBody>
          <a:bodyPr lIns="0" tIns="0" rIns="0" bIns="0"/>
          <a:lstStyle/>
          <a:p>
            <a:pPr lvl="0" algn="l" defTabSz="457200">
              <a:defRPr sz="1200">
                <a:latin typeface="Helvetica"/>
                <a:ea typeface="Helvetica"/>
                <a:cs typeface="Helvetica"/>
                <a:sym typeface="Helvetica"/>
              </a:defRPr>
            </a:pPr>
            <a:endParaRPr sz="1200" dirty="0"/>
          </a:p>
        </p:txBody>
      </p:sp>
      <p:sp>
        <p:nvSpPr>
          <p:cNvPr id="21" name="Shape 76"/>
          <p:cNvSpPr/>
          <p:nvPr userDrawn="1"/>
        </p:nvSpPr>
        <p:spPr>
          <a:xfrm flipV="1">
            <a:off x="8703683" y="0"/>
            <a:ext cx="0" cy="1707436"/>
          </a:xfrm>
          <a:prstGeom prst="line">
            <a:avLst/>
          </a:prstGeom>
          <a:ln w="12700" cap="rnd">
            <a:solidFill>
              <a:srgbClr val="B5B5B5"/>
            </a:solidFill>
            <a:custDash>
              <a:ds d="100000" sp="200000"/>
            </a:custDash>
            <a:round/>
          </a:ln>
        </p:spPr>
        <p:txBody>
          <a:bodyPr lIns="0" tIns="0" rIns="0" bIns="0"/>
          <a:lstStyle/>
          <a:p>
            <a:pPr lvl="0" defTabSz="457200"/>
            <a:endParaRPr sz="1200">
              <a:latin typeface="Helvetica"/>
              <a:ea typeface="Helvetica"/>
              <a:cs typeface="Helvetica"/>
            </a:endParaRPr>
          </a:p>
        </p:txBody>
      </p:sp>
      <p:sp>
        <p:nvSpPr>
          <p:cNvPr id="22" name="Shape 77"/>
          <p:cNvSpPr/>
          <p:nvPr userDrawn="1"/>
        </p:nvSpPr>
        <p:spPr>
          <a:xfrm flipH="1" flipV="1">
            <a:off x="8703683" y="1707436"/>
            <a:ext cx="3488316" cy="0"/>
          </a:xfrm>
          <a:prstGeom prst="line">
            <a:avLst/>
          </a:prstGeom>
          <a:ln w="12700" cap="rnd">
            <a:solidFill>
              <a:srgbClr val="B5B5B5"/>
            </a:solidFill>
            <a:custDash>
              <a:ds d="100000" sp="200000"/>
            </a:custDash>
            <a:round/>
          </a:ln>
        </p:spPr>
        <p:txBody>
          <a:bodyPr lIns="0" tIns="0" rIns="0" bIns="0"/>
          <a:lstStyle/>
          <a:p>
            <a:pPr lvl="0" defTabSz="457200"/>
            <a:endParaRPr sz="1200">
              <a:latin typeface="Helvetica"/>
              <a:ea typeface="Helvetica"/>
              <a:cs typeface="Helvetica"/>
            </a:endParaRPr>
          </a:p>
        </p:txBody>
      </p:sp>
      <p:sp>
        <p:nvSpPr>
          <p:cNvPr id="23" name="Shape 78"/>
          <p:cNvSpPr/>
          <p:nvPr userDrawn="1"/>
        </p:nvSpPr>
        <p:spPr>
          <a:xfrm>
            <a:off x="2" y="3637278"/>
            <a:ext cx="641849" cy="660997"/>
          </a:xfrm>
          <a:prstGeom prst="roundRect">
            <a:avLst>
              <a:gd name="adj" fmla="val 0"/>
            </a:avLst>
          </a:prstGeom>
          <a:gradFill>
            <a:gsLst>
              <a:gs pos="0">
                <a:srgbClr val="AAB900">
                  <a:alpha val="52379"/>
                </a:srgbClr>
              </a:gs>
              <a:gs pos="100000">
                <a:srgbClr val="4F7DB2">
                  <a:alpha val="52379"/>
                </a:srgbClr>
              </a:gs>
            </a:gsLst>
            <a:lin ang="10736376"/>
          </a:gradFill>
          <a:ln w="12700">
            <a:miter lim="400000"/>
          </a:ln>
        </p:spPr>
        <p:txBody>
          <a:bodyPr lIns="0" tIns="0" rIns="0" bIns="0" anchor="ctr"/>
          <a:lstStyle/>
          <a:p>
            <a:pPr lvl="0"/>
            <a:endParaRPr sz="1800"/>
          </a:p>
        </p:txBody>
      </p:sp>
      <p:sp>
        <p:nvSpPr>
          <p:cNvPr id="24" name="3 Título"/>
          <p:cNvSpPr>
            <a:spLocks noGrp="1"/>
          </p:cNvSpPr>
          <p:nvPr>
            <p:ph type="title" hasCustomPrompt="1"/>
          </p:nvPr>
        </p:nvSpPr>
        <p:spPr>
          <a:xfrm>
            <a:off x="806856" y="2204864"/>
            <a:ext cx="1824203" cy="562074"/>
          </a:xfrm>
        </p:spPr>
        <p:txBody>
          <a:bodyPr anchor="t" anchorCtr="0">
            <a:normAutofit/>
          </a:bodyPr>
          <a:lstStyle>
            <a:lvl1pPr algn="l">
              <a:defRPr sz="2200" b="1" baseline="0">
                <a:solidFill>
                  <a:schemeClr val="bg1"/>
                </a:solidFill>
                <a:latin typeface="Arial" pitchFamily="34" charset="0"/>
                <a:cs typeface="Arial" pitchFamily="34" charset="0"/>
              </a:defRPr>
            </a:lvl1pPr>
          </a:lstStyle>
          <a:p>
            <a:r>
              <a:rPr lang="es-ES" dirty="0"/>
              <a:t>INDICE</a:t>
            </a:r>
          </a:p>
        </p:txBody>
      </p:sp>
    </p:spTree>
    <p:extLst>
      <p:ext uri="{BB962C8B-B14F-4D97-AF65-F5344CB8AC3E}">
        <p14:creationId xmlns:p14="http://schemas.microsoft.com/office/powerpoint/2010/main" val="414909824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_Título y objetos">
    <p:spTree>
      <p:nvGrpSpPr>
        <p:cNvPr id="1" name=""/>
        <p:cNvGrpSpPr/>
        <p:nvPr/>
      </p:nvGrpSpPr>
      <p:grpSpPr>
        <a:xfrm>
          <a:off x="0" y="0"/>
          <a:ext cx="0" cy="0"/>
          <a:chOff x="0" y="0"/>
          <a:chExt cx="0" cy="0"/>
        </a:xfrm>
      </p:grpSpPr>
      <p:pic>
        <p:nvPicPr>
          <p:cNvPr id="20" name="shutterstock_139200059.jpg"/>
          <p:cNvPicPr/>
          <p:nvPr userDrawn="1"/>
        </p:nvPicPr>
        <p:blipFill rotWithShape="1">
          <a:blip r:embed="rId2" cstate="screen">
            <a:extLst>
              <a:ext uri="{28A0092B-C50C-407E-A947-70E740481C1C}">
                <a14:useLocalDpi xmlns:a14="http://schemas.microsoft.com/office/drawing/2010/main" val="0"/>
              </a:ext>
            </a:extLst>
          </a:blip>
          <a:srcRect/>
          <a:stretch/>
        </p:blipFill>
        <p:spPr>
          <a:xfrm flipH="1">
            <a:off x="0" y="1296000"/>
            <a:ext cx="3393600" cy="5562000"/>
          </a:xfrm>
          <a:prstGeom prst="rect">
            <a:avLst/>
          </a:prstGeom>
          <a:ln w="12700">
            <a:miter lim="400000"/>
          </a:ln>
        </p:spPr>
      </p:pic>
      <p:sp>
        <p:nvSpPr>
          <p:cNvPr id="8" name="19 Marcador de número de diapositiva"/>
          <p:cNvSpPr>
            <a:spLocks noGrp="1"/>
          </p:cNvSpPr>
          <p:nvPr>
            <p:ph type="sldNum" sz="quarter" idx="12"/>
          </p:nvPr>
        </p:nvSpPr>
        <p:spPr>
          <a:xfrm>
            <a:off x="8737600" y="6356353"/>
            <a:ext cx="2844800" cy="365125"/>
          </a:xfrm>
        </p:spPr>
        <p:txBody>
          <a:bodyPr/>
          <a:lstStyle/>
          <a:p>
            <a:fld id="{E60061AB-E3E3-4B82-98B1-945D99ABF5FB}" type="slidenum">
              <a:rPr lang="es-ES" smtClean="0"/>
              <a:t>‹Nº›</a:t>
            </a:fld>
            <a:endParaRPr lang="es-ES"/>
          </a:p>
        </p:txBody>
      </p:sp>
      <p:sp>
        <p:nvSpPr>
          <p:cNvPr id="9" name="21 Marcador de texto"/>
          <p:cNvSpPr>
            <a:spLocks noGrp="1"/>
          </p:cNvSpPr>
          <p:nvPr>
            <p:ph type="body" sz="quarter" idx="13" hasCustomPrompt="1"/>
          </p:nvPr>
        </p:nvSpPr>
        <p:spPr>
          <a:xfrm>
            <a:off x="3983765" y="2780928"/>
            <a:ext cx="7488832" cy="2376264"/>
          </a:xfrm>
        </p:spPr>
        <p:txBody>
          <a:bodyPr/>
          <a:lstStyle>
            <a:lvl1pPr marL="271463" indent="-271463">
              <a:buClr>
                <a:srgbClr val="9AAE04"/>
              </a:buClr>
              <a:buFont typeface="+mj-lt"/>
              <a:buAutoNum type="arabicPeriod"/>
              <a:defRPr sz="1800" b="1" baseline="0">
                <a:solidFill>
                  <a:srgbClr val="505050"/>
                </a:solidFill>
                <a:latin typeface="Arial" pitchFamily="34" charset="0"/>
                <a:cs typeface="Arial" pitchFamily="34" charset="0"/>
              </a:defRPr>
            </a:lvl1pPr>
            <a:lvl2pPr marL="625475" indent="-168275">
              <a:buClr>
                <a:srgbClr val="9AAE04"/>
              </a:buClr>
              <a:buFont typeface="+mj-lt"/>
              <a:buAutoNum type="romanLcPeriod"/>
              <a:defRPr sz="1400" baseline="0">
                <a:solidFill>
                  <a:srgbClr val="505050"/>
                </a:solidFill>
                <a:latin typeface="Arial" pitchFamily="34" charset="0"/>
                <a:cs typeface="Arial" pitchFamily="34" charset="0"/>
              </a:defRPr>
            </a:lvl2pPr>
            <a:lvl3pPr marL="1077913" indent="-163513">
              <a:buClr>
                <a:srgbClr val="9AAE04"/>
              </a:buClr>
              <a:defRPr sz="1200" baseline="0">
                <a:solidFill>
                  <a:srgbClr val="505050"/>
                </a:solidFill>
                <a:latin typeface="Arial" pitchFamily="34" charset="0"/>
                <a:cs typeface="Arial" pitchFamily="34" charset="0"/>
              </a:defRPr>
            </a:lvl3pPr>
            <a:lvl4pPr marL="1371600" indent="0">
              <a:buNone/>
              <a:defRPr>
                <a:latin typeface="Arial" pitchFamily="34" charset="0"/>
                <a:cs typeface="Arial" pitchFamily="34" charset="0"/>
              </a:defRPr>
            </a:lvl4pPr>
            <a:lvl5pPr marL="1828800" indent="0">
              <a:buNone/>
              <a:defRPr>
                <a:latin typeface="Arial" pitchFamily="34" charset="0"/>
                <a:cs typeface="Arial" pitchFamily="34" charset="0"/>
              </a:defRPr>
            </a:lvl5pPr>
          </a:lstStyle>
          <a:p>
            <a:pPr lvl="0"/>
            <a:r>
              <a:rPr lang="es-ES" dirty="0" err="1"/>
              <a:t>arial</a:t>
            </a:r>
            <a:r>
              <a:rPr lang="es-ES" dirty="0"/>
              <a:t> </a:t>
            </a:r>
            <a:r>
              <a:rPr lang="es-ES" dirty="0" err="1"/>
              <a:t>bold</a:t>
            </a:r>
            <a:r>
              <a:rPr lang="es-ES" dirty="0"/>
              <a:t> 18, gris oscuro</a:t>
            </a:r>
          </a:p>
          <a:p>
            <a:pPr lvl="1"/>
            <a:r>
              <a:rPr lang="es-ES" dirty="0" err="1"/>
              <a:t>arial</a:t>
            </a:r>
            <a:r>
              <a:rPr lang="es-ES" dirty="0"/>
              <a:t> 14, gris oscuro</a:t>
            </a:r>
          </a:p>
          <a:p>
            <a:pPr lvl="1"/>
            <a:r>
              <a:rPr lang="es-ES" dirty="0" err="1"/>
              <a:t>arial</a:t>
            </a:r>
            <a:r>
              <a:rPr lang="es-ES" dirty="0"/>
              <a:t> 14, gris oscuro</a:t>
            </a:r>
          </a:p>
          <a:p>
            <a:pPr lvl="2"/>
            <a:r>
              <a:rPr lang="es-ES" dirty="0" err="1"/>
              <a:t>arial</a:t>
            </a:r>
            <a:r>
              <a:rPr lang="es-ES" dirty="0"/>
              <a:t> 12, gris oscuro</a:t>
            </a:r>
          </a:p>
          <a:p>
            <a:pPr lvl="0"/>
            <a:r>
              <a:rPr lang="es-ES" dirty="0" err="1"/>
              <a:t>arial</a:t>
            </a:r>
            <a:r>
              <a:rPr lang="es-ES" dirty="0"/>
              <a:t> </a:t>
            </a:r>
            <a:r>
              <a:rPr lang="es-ES" dirty="0" err="1"/>
              <a:t>bold</a:t>
            </a:r>
            <a:r>
              <a:rPr lang="es-ES" dirty="0"/>
              <a:t> 18, gris oscuro</a:t>
            </a:r>
          </a:p>
          <a:p>
            <a:pPr lvl="0"/>
            <a:r>
              <a:rPr lang="es-ES" dirty="0" err="1"/>
              <a:t>arial</a:t>
            </a:r>
            <a:r>
              <a:rPr lang="es-ES" dirty="0"/>
              <a:t> </a:t>
            </a:r>
            <a:r>
              <a:rPr lang="es-ES" dirty="0" err="1"/>
              <a:t>bold</a:t>
            </a:r>
            <a:r>
              <a:rPr lang="es-ES" dirty="0"/>
              <a:t> 18, gris oscuro</a:t>
            </a:r>
          </a:p>
          <a:p>
            <a:pPr lvl="0"/>
            <a:r>
              <a:rPr lang="es-ES" dirty="0" err="1"/>
              <a:t>arial</a:t>
            </a:r>
            <a:r>
              <a:rPr lang="es-ES" dirty="0"/>
              <a:t> </a:t>
            </a:r>
            <a:r>
              <a:rPr lang="es-ES" dirty="0" err="1"/>
              <a:t>bold</a:t>
            </a:r>
            <a:r>
              <a:rPr lang="es-ES" dirty="0"/>
              <a:t> 18, gris oscuro</a:t>
            </a:r>
          </a:p>
        </p:txBody>
      </p:sp>
      <p:sp>
        <p:nvSpPr>
          <p:cNvPr id="11" name="Shape 68"/>
          <p:cNvSpPr/>
          <p:nvPr userDrawn="1"/>
        </p:nvSpPr>
        <p:spPr>
          <a:xfrm flipV="1">
            <a:off x="3400265" y="1285797"/>
            <a:ext cx="0" cy="5509782"/>
          </a:xfrm>
          <a:prstGeom prst="line">
            <a:avLst/>
          </a:prstGeom>
          <a:ln w="12700" cap="rnd">
            <a:solidFill>
              <a:srgbClr val="B5B5B5"/>
            </a:solidFill>
            <a:custDash>
              <a:ds d="100000" sp="200000"/>
            </a:custDash>
            <a:round/>
          </a:ln>
        </p:spPr>
        <p:txBody>
          <a:bodyPr lIns="0" tIns="0" rIns="0" bIns="0"/>
          <a:lstStyle/>
          <a:p>
            <a:pPr lvl="0" defTabSz="457200"/>
            <a:endParaRPr sz="1200">
              <a:latin typeface="Helvetica"/>
              <a:ea typeface="Helvetica"/>
              <a:cs typeface="Helvetica"/>
            </a:endParaRPr>
          </a:p>
        </p:txBody>
      </p:sp>
      <p:sp>
        <p:nvSpPr>
          <p:cNvPr id="12" name="Shape 69"/>
          <p:cNvSpPr/>
          <p:nvPr userDrawn="1"/>
        </p:nvSpPr>
        <p:spPr>
          <a:xfrm>
            <a:off x="488443" y="1941919"/>
            <a:ext cx="2461029" cy="1635747"/>
          </a:xfrm>
          <a:prstGeom prst="roundRect">
            <a:avLst>
              <a:gd name="adj" fmla="val 0"/>
            </a:avLst>
          </a:prstGeom>
          <a:gradFill>
            <a:gsLst>
              <a:gs pos="0">
                <a:srgbClr val="AAB900">
                  <a:alpha val="91791"/>
                </a:srgbClr>
              </a:gs>
              <a:gs pos="100000">
                <a:srgbClr val="4F7DB2">
                  <a:alpha val="91791"/>
                </a:srgbClr>
              </a:gs>
            </a:gsLst>
            <a:lin ang="10736376"/>
          </a:gradFill>
          <a:ln w="12700">
            <a:miter lim="400000"/>
          </a:ln>
        </p:spPr>
        <p:txBody>
          <a:bodyPr lIns="0" tIns="0" rIns="0" bIns="0" anchor="ctr"/>
          <a:lstStyle/>
          <a:p>
            <a:pPr lvl="0"/>
            <a:endParaRPr sz="1800"/>
          </a:p>
        </p:txBody>
      </p:sp>
      <p:sp>
        <p:nvSpPr>
          <p:cNvPr id="13" name="Shape 71"/>
          <p:cNvSpPr/>
          <p:nvPr userDrawn="1"/>
        </p:nvSpPr>
        <p:spPr>
          <a:xfrm>
            <a:off x="0" y="1067493"/>
            <a:ext cx="655160" cy="950642"/>
          </a:xfrm>
          <a:prstGeom prst="roundRect">
            <a:avLst>
              <a:gd name="adj" fmla="val 0"/>
            </a:avLst>
          </a:prstGeom>
          <a:gradFill>
            <a:gsLst>
              <a:gs pos="0">
                <a:srgbClr val="AAB900">
                  <a:alpha val="52379"/>
                </a:srgbClr>
              </a:gs>
              <a:gs pos="100000">
                <a:srgbClr val="4F7DB2">
                  <a:alpha val="52379"/>
                </a:srgbClr>
              </a:gs>
            </a:gsLst>
            <a:lin ang="10736376"/>
          </a:gradFill>
          <a:ln w="12700">
            <a:miter lim="400000"/>
          </a:ln>
        </p:spPr>
        <p:txBody>
          <a:bodyPr lIns="0" tIns="0" rIns="0" bIns="0" anchor="ctr"/>
          <a:lstStyle/>
          <a:p>
            <a:pPr lvl="0"/>
            <a:endParaRPr sz="1800"/>
          </a:p>
        </p:txBody>
      </p:sp>
      <p:sp>
        <p:nvSpPr>
          <p:cNvPr id="16" name="Shape 72"/>
          <p:cNvSpPr/>
          <p:nvPr userDrawn="1"/>
        </p:nvSpPr>
        <p:spPr>
          <a:xfrm>
            <a:off x="2" y="3084959"/>
            <a:ext cx="1273463" cy="881531"/>
          </a:xfrm>
          <a:prstGeom prst="roundRect">
            <a:avLst>
              <a:gd name="adj" fmla="val 0"/>
            </a:avLst>
          </a:prstGeom>
          <a:gradFill>
            <a:gsLst>
              <a:gs pos="0">
                <a:srgbClr val="AAB900">
                  <a:alpha val="52379"/>
                </a:srgbClr>
              </a:gs>
              <a:gs pos="100000">
                <a:srgbClr val="4F7DB2">
                  <a:alpha val="52379"/>
                </a:srgbClr>
              </a:gs>
            </a:gsLst>
            <a:lin ang="10736376"/>
          </a:gradFill>
          <a:ln w="12700">
            <a:miter lim="400000"/>
          </a:ln>
        </p:spPr>
        <p:txBody>
          <a:bodyPr lIns="0" tIns="0" rIns="0" bIns="0" anchor="ctr"/>
          <a:lstStyle/>
          <a:p>
            <a:pPr lvl="0"/>
            <a:endParaRPr sz="1800"/>
          </a:p>
        </p:txBody>
      </p:sp>
      <p:sp>
        <p:nvSpPr>
          <p:cNvPr id="23" name="Shape 78"/>
          <p:cNvSpPr/>
          <p:nvPr userDrawn="1"/>
        </p:nvSpPr>
        <p:spPr>
          <a:xfrm>
            <a:off x="2" y="3637278"/>
            <a:ext cx="641849" cy="660997"/>
          </a:xfrm>
          <a:prstGeom prst="roundRect">
            <a:avLst>
              <a:gd name="adj" fmla="val 0"/>
            </a:avLst>
          </a:prstGeom>
          <a:gradFill>
            <a:gsLst>
              <a:gs pos="0">
                <a:srgbClr val="AAB900">
                  <a:alpha val="52379"/>
                </a:srgbClr>
              </a:gs>
              <a:gs pos="100000">
                <a:srgbClr val="4F7DB2">
                  <a:alpha val="52379"/>
                </a:srgbClr>
              </a:gs>
            </a:gsLst>
            <a:lin ang="10736376"/>
          </a:gradFill>
          <a:ln w="12700">
            <a:miter lim="400000"/>
          </a:ln>
        </p:spPr>
        <p:txBody>
          <a:bodyPr lIns="0" tIns="0" rIns="0" bIns="0" anchor="ctr"/>
          <a:lstStyle/>
          <a:p>
            <a:pPr lvl="0"/>
            <a:endParaRPr sz="1800"/>
          </a:p>
        </p:txBody>
      </p:sp>
      <p:sp>
        <p:nvSpPr>
          <p:cNvPr id="24" name="3 Título"/>
          <p:cNvSpPr>
            <a:spLocks noGrp="1"/>
          </p:cNvSpPr>
          <p:nvPr>
            <p:ph type="title" hasCustomPrompt="1"/>
          </p:nvPr>
        </p:nvSpPr>
        <p:spPr>
          <a:xfrm>
            <a:off x="806856" y="2204864"/>
            <a:ext cx="1824203" cy="562074"/>
          </a:xfrm>
        </p:spPr>
        <p:txBody>
          <a:bodyPr anchor="t" anchorCtr="0">
            <a:normAutofit/>
          </a:bodyPr>
          <a:lstStyle>
            <a:lvl1pPr algn="l">
              <a:defRPr sz="2200" b="1" baseline="0">
                <a:solidFill>
                  <a:schemeClr val="bg1"/>
                </a:solidFill>
                <a:latin typeface="Arial" pitchFamily="34" charset="0"/>
                <a:cs typeface="Arial" pitchFamily="34" charset="0"/>
              </a:defRPr>
            </a:lvl1pPr>
          </a:lstStyle>
          <a:p>
            <a:r>
              <a:rPr lang="es-ES" dirty="0"/>
              <a:t>INDICE</a:t>
            </a:r>
          </a:p>
        </p:txBody>
      </p:sp>
      <p:grpSp>
        <p:nvGrpSpPr>
          <p:cNvPr id="25" name="24 Grupo"/>
          <p:cNvGrpSpPr/>
          <p:nvPr userDrawn="1"/>
        </p:nvGrpSpPr>
        <p:grpSpPr>
          <a:xfrm>
            <a:off x="3555269" y="2"/>
            <a:ext cx="1640361" cy="885997"/>
            <a:chOff x="7493207" y="660643"/>
            <a:chExt cx="829344" cy="597264"/>
          </a:xfrm>
        </p:grpSpPr>
        <p:sp>
          <p:nvSpPr>
            <p:cNvPr id="27" name="Shape 73"/>
            <p:cNvSpPr/>
            <p:nvPr/>
          </p:nvSpPr>
          <p:spPr>
            <a:xfrm>
              <a:off x="7493207" y="660643"/>
              <a:ext cx="690728" cy="313366"/>
            </a:xfrm>
            <a:prstGeom prst="roundRect">
              <a:avLst>
                <a:gd name="adj" fmla="val 0"/>
              </a:avLst>
            </a:prstGeom>
            <a:gradFill>
              <a:gsLst>
                <a:gs pos="0">
                  <a:srgbClr val="AAB900">
                    <a:alpha val="52379"/>
                  </a:srgbClr>
                </a:gs>
                <a:gs pos="100000">
                  <a:srgbClr val="4F7DB2">
                    <a:alpha val="52379"/>
                  </a:srgbClr>
                </a:gs>
              </a:gsLst>
              <a:lin ang="10736376"/>
            </a:gradFill>
            <a:ln w="12700">
              <a:miter lim="400000"/>
            </a:ln>
          </p:spPr>
          <p:txBody>
            <a:bodyPr lIns="0" tIns="0" rIns="0" bIns="0" anchor="ctr"/>
            <a:lstStyle/>
            <a:p>
              <a:pPr lvl="0"/>
              <a:endParaRPr sz="1800"/>
            </a:p>
          </p:txBody>
        </p:sp>
        <p:sp>
          <p:nvSpPr>
            <p:cNvPr id="28" name="Shape 74"/>
            <p:cNvSpPr/>
            <p:nvPr/>
          </p:nvSpPr>
          <p:spPr>
            <a:xfrm>
              <a:off x="7935694" y="877080"/>
              <a:ext cx="386857" cy="380827"/>
            </a:xfrm>
            <a:prstGeom prst="roundRect">
              <a:avLst>
                <a:gd name="adj" fmla="val 0"/>
              </a:avLst>
            </a:prstGeom>
            <a:gradFill>
              <a:gsLst>
                <a:gs pos="0">
                  <a:srgbClr val="AAB900">
                    <a:alpha val="52379"/>
                  </a:srgbClr>
                </a:gs>
                <a:gs pos="100000">
                  <a:srgbClr val="4F7DB2">
                    <a:alpha val="52379"/>
                  </a:srgbClr>
                </a:gs>
              </a:gsLst>
              <a:lin ang="10736376"/>
            </a:gradFill>
            <a:ln w="12700">
              <a:miter lim="400000"/>
            </a:ln>
          </p:spPr>
          <p:txBody>
            <a:bodyPr lIns="0" tIns="0" rIns="0" bIns="0" anchor="ctr"/>
            <a:lstStyle/>
            <a:p>
              <a:pPr lvl="0"/>
              <a:endParaRPr sz="1800"/>
            </a:p>
          </p:txBody>
        </p:sp>
      </p:grpSp>
      <p:sp>
        <p:nvSpPr>
          <p:cNvPr id="30" name="Shape 75"/>
          <p:cNvSpPr/>
          <p:nvPr userDrawn="1"/>
        </p:nvSpPr>
        <p:spPr>
          <a:xfrm flipV="1">
            <a:off x="-91437" y="1285797"/>
            <a:ext cx="5287064" cy="0"/>
          </a:xfrm>
          <a:prstGeom prst="line">
            <a:avLst/>
          </a:prstGeom>
          <a:ln w="12700" cap="rnd">
            <a:solidFill>
              <a:srgbClr val="B5B5B5"/>
            </a:solidFill>
            <a:custDash>
              <a:ds d="100000" sp="200000"/>
            </a:custDash>
            <a:round/>
          </a:ln>
        </p:spPr>
        <p:txBody>
          <a:bodyPr lIns="0" tIns="0" rIns="0" bIns="0"/>
          <a:lstStyle/>
          <a:p>
            <a:pPr lvl="0" algn="l" defTabSz="457200">
              <a:defRPr sz="1200">
                <a:latin typeface="Helvetica"/>
                <a:ea typeface="Helvetica"/>
                <a:cs typeface="Helvetica"/>
                <a:sym typeface="Helvetica"/>
              </a:defRPr>
            </a:pPr>
            <a:endParaRPr sz="1200" dirty="0"/>
          </a:p>
        </p:txBody>
      </p:sp>
      <p:sp>
        <p:nvSpPr>
          <p:cNvPr id="31" name="Shape 76"/>
          <p:cNvSpPr/>
          <p:nvPr userDrawn="1"/>
        </p:nvSpPr>
        <p:spPr>
          <a:xfrm flipV="1">
            <a:off x="8703683" y="0"/>
            <a:ext cx="0" cy="1707436"/>
          </a:xfrm>
          <a:prstGeom prst="line">
            <a:avLst/>
          </a:prstGeom>
          <a:ln w="12700" cap="rnd">
            <a:solidFill>
              <a:srgbClr val="B5B5B5"/>
            </a:solidFill>
            <a:custDash>
              <a:ds d="100000" sp="200000"/>
            </a:custDash>
            <a:round/>
          </a:ln>
        </p:spPr>
        <p:txBody>
          <a:bodyPr lIns="0" tIns="0" rIns="0" bIns="0"/>
          <a:lstStyle/>
          <a:p>
            <a:pPr lvl="0" defTabSz="457200"/>
            <a:endParaRPr sz="1200">
              <a:latin typeface="Helvetica"/>
              <a:ea typeface="Helvetica"/>
              <a:cs typeface="Helvetica"/>
            </a:endParaRPr>
          </a:p>
        </p:txBody>
      </p:sp>
      <p:sp>
        <p:nvSpPr>
          <p:cNvPr id="33" name="Shape 77"/>
          <p:cNvSpPr/>
          <p:nvPr userDrawn="1"/>
        </p:nvSpPr>
        <p:spPr>
          <a:xfrm flipH="1" flipV="1">
            <a:off x="5195629" y="1707436"/>
            <a:ext cx="6996369" cy="0"/>
          </a:xfrm>
          <a:prstGeom prst="line">
            <a:avLst/>
          </a:prstGeom>
          <a:ln w="12700" cap="rnd">
            <a:solidFill>
              <a:srgbClr val="B5B5B5"/>
            </a:solidFill>
            <a:custDash>
              <a:ds d="100000" sp="200000"/>
            </a:custDash>
            <a:round/>
          </a:ln>
        </p:spPr>
        <p:txBody>
          <a:bodyPr lIns="0" tIns="0" rIns="0" bIns="0"/>
          <a:lstStyle/>
          <a:p>
            <a:pPr lvl="0" defTabSz="457200"/>
            <a:endParaRPr sz="1200">
              <a:latin typeface="Helvetica"/>
              <a:ea typeface="Helvetica"/>
              <a:cs typeface="Helvetica"/>
            </a:endParaRPr>
          </a:p>
        </p:txBody>
      </p:sp>
      <p:sp>
        <p:nvSpPr>
          <p:cNvPr id="34" name="Shape 76"/>
          <p:cNvSpPr/>
          <p:nvPr userDrawn="1"/>
        </p:nvSpPr>
        <p:spPr>
          <a:xfrm flipV="1">
            <a:off x="5195628" y="0"/>
            <a:ext cx="0" cy="1707436"/>
          </a:xfrm>
          <a:prstGeom prst="line">
            <a:avLst/>
          </a:prstGeom>
          <a:ln w="12700" cap="rnd">
            <a:solidFill>
              <a:srgbClr val="B5B5B5"/>
            </a:solidFill>
            <a:custDash>
              <a:ds d="100000" sp="200000"/>
            </a:custDash>
            <a:round/>
          </a:ln>
        </p:spPr>
        <p:txBody>
          <a:bodyPr lIns="0" tIns="0" rIns="0" bIns="0"/>
          <a:lstStyle/>
          <a:p>
            <a:pPr lvl="0" defTabSz="457200"/>
            <a:endParaRPr sz="1200">
              <a:latin typeface="Helvetica"/>
              <a:ea typeface="Helvetica"/>
              <a:cs typeface="Helvetica"/>
            </a:endParaRPr>
          </a:p>
        </p:txBody>
      </p:sp>
      <p:pic>
        <p:nvPicPr>
          <p:cNvPr id="26" name="25 Imagen"/>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8976322" y="441011"/>
            <a:ext cx="2806135" cy="1168088"/>
          </a:xfrm>
          <a:prstGeom prst="rect">
            <a:avLst/>
          </a:prstGeom>
        </p:spPr>
      </p:pic>
      <p:pic>
        <p:nvPicPr>
          <p:cNvPr id="29" name="28 Imagen"/>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352691" y="689521"/>
            <a:ext cx="3239588" cy="976418"/>
          </a:xfrm>
          <a:prstGeom prst="rect">
            <a:avLst/>
          </a:prstGeom>
        </p:spPr>
      </p:pic>
    </p:spTree>
    <p:extLst>
      <p:ext uri="{BB962C8B-B14F-4D97-AF65-F5344CB8AC3E}">
        <p14:creationId xmlns:p14="http://schemas.microsoft.com/office/powerpoint/2010/main" val="252921759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2_Título y objetos">
    <p:spTree>
      <p:nvGrpSpPr>
        <p:cNvPr id="1" name=""/>
        <p:cNvGrpSpPr/>
        <p:nvPr/>
      </p:nvGrpSpPr>
      <p:grpSpPr>
        <a:xfrm>
          <a:off x="0" y="0"/>
          <a:ext cx="0" cy="0"/>
          <a:chOff x="0" y="0"/>
          <a:chExt cx="0" cy="0"/>
        </a:xfrm>
      </p:grpSpPr>
      <p:pic>
        <p:nvPicPr>
          <p:cNvPr id="20" name="shutterstock_42489445.jpg"/>
          <p:cNvPicPr/>
          <p:nvPr userDrawn="1"/>
        </p:nvPicPr>
        <p:blipFill rotWithShape="1">
          <a:blip r:embed="rId2" cstate="screen">
            <a:extLst>
              <a:ext uri="{28A0092B-C50C-407E-A947-70E740481C1C}">
                <a14:useLocalDpi xmlns:a14="http://schemas.microsoft.com/office/drawing/2010/main" val="0"/>
              </a:ext>
            </a:extLst>
          </a:blip>
          <a:srcRect/>
          <a:stretch/>
        </p:blipFill>
        <p:spPr>
          <a:xfrm flipH="1">
            <a:off x="-5" y="1287885"/>
            <a:ext cx="3393600" cy="5562000"/>
          </a:xfrm>
          <a:prstGeom prst="rect">
            <a:avLst/>
          </a:prstGeom>
          <a:ln w="12700">
            <a:miter lim="400000"/>
          </a:ln>
        </p:spPr>
      </p:pic>
      <p:sp>
        <p:nvSpPr>
          <p:cNvPr id="8" name="19 Marcador de número de diapositiva"/>
          <p:cNvSpPr>
            <a:spLocks noGrp="1"/>
          </p:cNvSpPr>
          <p:nvPr>
            <p:ph type="sldNum" sz="quarter" idx="12"/>
          </p:nvPr>
        </p:nvSpPr>
        <p:spPr>
          <a:xfrm>
            <a:off x="8737600" y="6356353"/>
            <a:ext cx="2844800" cy="365125"/>
          </a:xfrm>
        </p:spPr>
        <p:txBody>
          <a:bodyPr/>
          <a:lstStyle/>
          <a:p>
            <a:fld id="{E60061AB-E3E3-4B82-98B1-945D99ABF5FB}" type="slidenum">
              <a:rPr lang="es-ES" smtClean="0"/>
              <a:t>‹Nº›</a:t>
            </a:fld>
            <a:endParaRPr lang="es-ES"/>
          </a:p>
        </p:txBody>
      </p:sp>
      <p:sp>
        <p:nvSpPr>
          <p:cNvPr id="9" name="21 Marcador de texto"/>
          <p:cNvSpPr>
            <a:spLocks noGrp="1"/>
          </p:cNvSpPr>
          <p:nvPr>
            <p:ph type="body" sz="quarter" idx="13" hasCustomPrompt="1"/>
          </p:nvPr>
        </p:nvSpPr>
        <p:spPr>
          <a:xfrm>
            <a:off x="3983765" y="2780928"/>
            <a:ext cx="7488832" cy="2376264"/>
          </a:xfrm>
        </p:spPr>
        <p:txBody>
          <a:bodyPr/>
          <a:lstStyle>
            <a:lvl1pPr marL="271463" indent="-271463">
              <a:buClr>
                <a:srgbClr val="9AAE04"/>
              </a:buClr>
              <a:buFont typeface="+mj-lt"/>
              <a:buAutoNum type="arabicPeriod"/>
              <a:defRPr sz="1800" b="1" baseline="0">
                <a:solidFill>
                  <a:srgbClr val="505050"/>
                </a:solidFill>
                <a:latin typeface="Arial" pitchFamily="34" charset="0"/>
                <a:cs typeface="Arial" pitchFamily="34" charset="0"/>
              </a:defRPr>
            </a:lvl1pPr>
            <a:lvl2pPr marL="625475" indent="-168275">
              <a:buClr>
                <a:srgbClr val="9AAE04"/>
              </a:buClr>
              <a:buFont typeface="+mj-lt"/>
              <a:buAutoNum type="romanLcPeriod"/>
              <a:defRPr sz="1400" baseline="0">
                <a:solidFill>
                  <a:srgbClr val="505050"/>
                </a:solidFill>
                <a:latin typeface="Arial" pitchFamily="34" charset="0"/>
                <a:cs typeface="Arial" pitchFamily="34" charset="0"/>
              </a:defRPr>
            </a:lvl2pPr>
            <a:lvl3pPr marL="1077913" indent="-163513">
              <a:buClr>
                <a:srgbClr val="9AAE04"/>
              </a:buClr>
              <a:defRPr sz="1200" baseline="0">
                <a:solidFill>
                  <a:srgbClr val="505050"/>
                </a:solidFill>
                <a:latin typeface="Arial" pitchFamily="34" charset="0"/>
                <a:cs typeface="Arial" pitchFamily="34" charset="0"/>
              </a:defRPr>
            </a:lvl3pPr>
            <a:lvl4pPr marL="1371600" indent="0">
              <a:buNone/>
              <a:defRPr>
                <a:latin typeface="Arial" pitchFamily="34" charset="0"/>
                <a:cs typeface="Arial" pitchFamily="34" charset="0"/>
              </a:defRPr>
            </a:lvl4pPr>
            <a:lvl5pPr marL="1828800" indent="0">
              <a:buNone/>
              <a:defRPr>
                <a:latin typeface="Arial" pitchFamily="34" charset="0"/>
                <a:cs typeface="Arial" pitchFamily="34" charset="0"/>
              </a:defRPr>
            </a:lvl5pPr>
          </a:lstStyle>
          <a:p>
            <a:pPr lvl="0"/>
            <a:r>
              <a:rPr lang="es-ES" dirty="0" err="1"/>
              <a:t>arial</a:t>
            </a:r>
            <a:r>
              <a:rPr lang="es-ES" dirty="0"/>
              <a:t> </a:t>
            </a:r>
            <a:r>
              <a:rPr lang="es-ES" dirty="0" err="1"/>
              <a:t>bold</a:t>
            </a:r>
            <a:r>
              <a:rPr lang="es-ES" dirty="0"/>
              <a:t> 18, gris oscuro</a:t>
            </a:r>
          </a:p>
          <a:p>
            <a:pPr lvl="1"/>
            <a:r>
              <a:rPr lang="es-ES" dirty="0" err="1"/>
              <a:t>arial</a:t>
            </a:r>
            <a:r>
              <a:rPr lang="es-ES" dirty="0"/>
              <a:t> 14, gris oscuro</a:t>
            </a:r>
          </a:p>
          <a:p>
            <a:pPr lvl="1"/>
            <a:r>
              <a:rPr lang="es-ES" dirty="0" err="1"/>
              <a:t>arial</a:t>
            </a:r>
            <a:r>
              <a:rPr lang="es-ES" dirty="0"/>
              <a:t> 14, gris oscuro</a:t>
            </a:r>
          </a:p>
          <a:p>
            <a:pPr lvl="2"/>
            <a:r>
              <a:rPr lang="es-ES" dirty="0" err="1"/>
              <a:t>arial</a:t>
            </a:r>
            <a:r>
              <a:rPr lang="es-ES" dirty="0"/>
              <a:t> 12, gris oscuro</a:t>
            </a:r>
          </a:p>
          <a:p>
            <a:pPr lvl="0"/>
            <a:r>
              <a:rPr lang="es-ES" dirty="0" err="1"/>
              <a:t>arial</a:t>
            </a:r>
            <a:r>
              <a:rPr lang="es-ES" dirty="0"/>
              <a:t> </a:t>
            </a:r>
            <a:r>
              <a:rPr lang="es-ES" dirty="0" err="1"/>
              <a:t>bold</a:t>
            </a:r>
            <a:r>
              <a:rPr lang="es-ES" dirty="0"/>
              <a:t> 18, gris oscuro</a:t>
            </a:r>
          </a:p>
          <a:p>
            <a:pPr lvl="0"/>
            <a:r>
              <a:rPr lang="es-ES" dirty="0" err="1"/>
              <a:t>arial</a:t>
            </a:r>
            <a:r>
              <a:rPr lang="es-ES" dirty="0"/>
              <a:t> </a:t>
            </a:r>
            <a:r>
              <a:rPr lang="es-ES" dirty="0" err="1"/>
              <a:t>bold</a:t>
            </a:r>
            <a:r>
              <a:rPr lang="es-ES" dirty="0"/>
              <a:t> 18, gris oscuro</a:t>
            </a:r>
          </a:p>
          <a:p>
            <a:pPr lvl="0"/>
            <a:r>
              <a:rPr lang="es-ES" dirty="0" err="1"/>
              <a:t>arial</a:t>
            </a:r>
            <a:r>
              <a:rPr lang="es-ES" dirty="0"/>
              <a:t> </a:t>
            </a:r>
            <a:r>
              <a:rPr lang="es-ES" dirty="0" err="1"/>
              <a:t>bold</a:t>
            </a:r>
            <a:r>
              <a:rPr lang="es-ES" dirty="0"/>
              <a:t> 18, gris oscuro</a:t>
            </a:r>
          </a:p>
        </p:txBody>
      </p:sp>
      <p:sp>
        <p:nvSpPr>
          <p:cNvPr id="11" name="Shape 68"/>
          <p:cNvSpPr/>
          <p:nvPr userDrawn="1"/>
        </p:nvSpPr>
        <p:spPr>
          <a:xfrm flipV="1">
            <a:off x="3400265" y="1285797"/>
            <a:ext cx="0" cy="5509782"/>
          </a:xfrm>
          <a:prstGeom prst="line">
            <a:avLst/>
          </a:prstGeom>
          <a:ln w="12700" cap="rnd">
            <a:solidFill>
              <a:srgbClr val="B5B5B5"/>
            </a:solidFill>
            <a:custDash>
              <a:ds d="100000" sp="200000"/>
            </a:custDash>
            <a:round/>
          </a:ln>
        </p:spPr>
        <p:txBody>
          <a:bodyPr lIns="0" tIns="0" rIns="0" bIns="0"/>
          <a:lstStyle/>
          <a:p>
            <a:pPr lvl="0" defTabSz="457200"/>
            <a:endParaRPr sz="1200">
              <a:latin typeface="Helvetica"/>
              <a:ea typeface="Helvetica"/>
              <a:cs typeface="Helvetica"/>
            </a:endParaRPr>
          </a:p>
        </p:txBody>
      </p:sp>
      <p:sp>
        <p:nvSpPr>
          <p:cNvPr id="12" name="Shape 69"/>
          <p:cNvSpPr/>
          <p:nvPr userDrawn="1"/>
        </p:nvSpPr>
        <p:spPr>
          <a:xfrm>
            <a:off x="488443" y="1941919"/>
            <a:ext cx="2461029" cy="1635747"/>
          </a:xfrm>
          <a:prstGeom prst="roundRect">
            <a:avLst>
              <a:gd name="adj" fmla="val 0"/>
            </a:avLst>
          </a:prstGeom>
          <a:gradFill>
            <a:gsLst>
              <a:gs pos="0">
                <a:srgbClr val="AAB900">
                  <a:alpha val="91791"/>
                </a:srgbClr>
              </a:gs>
              <a:gs pos="100000">
                <a:srgbClr val="4F7DB2">
                  <a:alpha val="91791"/>
                </a:srgbClr>
              </a:gs>
            </a:gsLst>
            <a:lin ang="10736376"/>
          </a:gradFill>
          <a:ln w="12700">
            <a:miter lim="400000"/>
          </a:ln>
        </p:spPr>
        <p:txBody>
          <a:bodyPr lIns="0" tIns="0" rIns="0" bIns="0" anchor="ctr"/>
          <a:lstStyle/>
          <a:p>
            <a:pPr lvl="0"/>
            <a:endParaRPr sz="1800"/>
          </a:p>
        </p:txBody>
      </p:sp>
      <p:sp>
        <p:nvSpPr>
          <p:cNvPr id="13" name="Shape 71"/>
          <p:cNvSpPr/>
          <p:nvPr userDrawn="1"/>
        </p:nvSpPr>
        <p:spPr>
          <a:xfrm>
            <a:off x="0" y="1067493"/>
            <a:ext cx="655160" cy="950642"/>
          </a:xfrm>
          <a:prstGeom prst="roundRect">
            <a:avLst>
              <a:gd name="adj" fmla="val 0"/>
            </a:avLst>
          </a:prstGeom>
          <a:gradFill>
            <a:gsLst>
              <a:gs pos="0">
                <a:srgbClr val="AAB900">
                  <a:alpha val="52379"/>
                </a:srgbClr>
              </a:gs>
              <a:gs pos="100000">
                <a:srgbClr val="4F7DB2">
                  <a:alpha val="52379"/>
                </a:srgbClr>
              </a:gs>
            </a:gsLst>
            <a:lin ang="10736376"/>
          </a:gradFill>
          <a:ln w="12700">
            <a:miter lim="400000"/>
          </a:ln>
        </p:spPr>
        <p:txBody>
          <a:bodyPr lIns="0" tIns="0" rIns="0" bIns="0" anchor="ctr"/>
          <a:lstStyle/>
          <a:p>
            <a:pPr lvl="0"/>
            <a:endParaRPr sz="1800"/>
          </a:p>
        </p:txBody>
      </p:sp>
      <p:sp>
        <p:nvSpPr>
          <p:cNvPr id="16" name="Shape 72"/>
          <p:cNvSpPr/>
          <p:nvPr userDrawn="1"/>
        </p:nvSpPr>
        <p:spPr>
          <a:xfrm>
            <a:off x="2" y="3084959"/>
            <a:ext cx="1273463" cy="881531"/>
          </a:xfrm>
          <a:prstGeom prst="roundRect">
            <a:avLst>
              <a:gd name="adj" fmla="val 0"/>
            </a:avLst>
          </a:prstGeom>
          <a:gradFill>
            <a:gsLst>
              <a:gs pos="0">
                <a:srgbClr val="AAB900">
                  <a:alpha val="52379"/>
                </a:srgbClr>
              </a:gs>
              <a:gs pos="100000">
                <a:srgbClr val="4F7DB2">
                  <a:alpha val="52379"/>
                </a:srgbClr>
              </a:gs>
            </a:gsLst>
            <a:lin ang="10736376"/>
          </a:gradFill>
          <a:ln w="12700">
            <a:miter lim="400000"/>
          </a:ln>
        </p:spPr>
        <p:txBody>
          <a:bodyPr lIns="0" tIns="0" rIns="0" bIns="0" anchor="ctr"/>
          <a:lstStyle/>
          <a:p>
            <a:pPr lvl="0"/>
            <a:endParaRPr sz="1800"/>
          </a:p>
        </p:txBody>
      </p:sp>
      <p:sp>
        <p:nvSpPr>
          <p:cNvPr id="23" name="Shape 78"/>
          <p:cNvSpPr/>
          <p:nvPr userDrawn="1"/>
        </p:nvSpPr>
        <p:spPr>
          <a:xfrm>
            <a:off x="2" y="3637278"/>
            <a:ext cx="641849" cy="660997"/>
          </a:xfrm>
          <a:prstGeom prst="roundRect">
            <a:avLst>
              <a:gd name="adj" fmla="val 0"/>
            </a:avLst>
          </a:prstGeom>
          <a:gradFill>
            <a:gsLst>
              <a:gs pos="0">
                <a:srgbClr val="AAB900">
                  <a:alpha val="52379"/>
                </a:srgbClr>
              </a:gs>
              <a:gs pos="100000">
                <a:srgbClr val="4F7DB2">
                  <a:alpha val="52379"/>
                </a:srgbClr>
              </a:gs>
            </a:gsLst>
            <a:lin ang="10736376"/>
          </a:gradFill>
          <a:ln w="12700">
            <a:miter lim="400000"/>
          </a:ln>
        </p:spPr>
        <p:txBody>
          <a:bodyPr lIns="0" tIns="0" rIns="0" bIns="0" anchor="ctr"/>
          <a:lstStyle/>
          <a:p>
            <a:pPr lvl="0"/>
            <a:endParaRPr sz="1800"/>
          </a:p>
        </p:txBody>
      </p:sp>
      <p:sp>
        <p:nvSpPr>
          <p:cNvPr id="24" name="3 Título"/>
          <p:cNvSpPr>
            <a:spLocks noGrp="1"/>
          </p:cNvSpPr>
          <p:nvPr>
            <p:ph type="title" hasCustomPrompt="1"/>
          </p:nvPr>
        </p:nvSpPr>
        <p:spPr>
          <a:xfrm>
            <a:off x="806856" y="2204864"/>
            <a:ext cx="1824203" cy="562074"/>
          </a:xfrm>
        </p:spPr>
        <p:txBody>
          <a:bodyPr anchor="t" anchorCtr="0">
            <a:normAutofit/>
          </a:bodyPr>
          <a:lstStyle>
            <a:lvl1pPr algn="l">
              <a:defRPr sz="2200" b="1" baseline="0">
                <a:solidFill>
                  <a:schemeClr val="bg1"/>
                </a:solidFill>
                <a:latin typeface="Arial" pitchFamily="34" charset="0"/>
                <a:cs typeface="Arial" pitchFamily="34" charset="0"/>
              </a:defRPr>
            </a:lvl1pPr>
          </a:lstStyle>
          <a:p>
            <a:r>
              <a:rPr lang="es-ES" dirty="0"/>
              <a:t>INDICE</a:t>
            </a:r>
          </a:p>
        </p:txBody>
      </p:sp>
      <p:grpSp>
        <p:nvGrpSpPr>
          <p:cNvPr id="25" name="24 Grupo"/>
          <p:cNvGrpSpPr/>
          <p:nvPr userDrawn="1"/>
        </p:nvGrpSpPr>
        <p:grpSpPr>
          <a:xfrm>
            <a:off x="3555269" y="2"/>
            <a:ext cx="1640361" cy="885997"/>
            <a:chOff x="7493207" y="660643"/>
            <a:chExt cx="829344" cy="597264"/>
          </a:xfrm>
        </p:grpSpPr>
        <p:sp>
          <p:nvSpPr>
            <p:cNvPr id="27" name="Shape 73"/>
            <p:cNvSpPr/>
            <p:nvPr/>
          </p:nvSpPr>
          <p:spPr>
            <a:xfrm>
              <a:off x="7493207" y="660643"/>
              <a:ext cx="690728" cy="313366"/>
            </a:xfrm>
            <a:prstGeom prst="roundRect">
              <a:avLst>
                <a:gd name="adj" fmla="val 0"/>
              </a:avLst>
            </a:prstGeom>
            <a:gradFill>
              <a:gsLst>
                <a:gs pos="0">
                  <a:srgbClr val="AAB900">
                    <a:alpha val="52379"/>
                  </a:srgbClr>
                </a:gs>
                <a:gs pos="100000">
                  <a:srgbClr val="4F7DB2">
                    <a:alpha val="52379"/>
                  </a:srgbClr>
                </a:gs>
              </a:gsLst>
              <a:lin ang="10736376"/>
            </a:gradFill>
            <a:ln w="12700">
              <a:miter lim="400000"/>
            </a:ln>
          </p:spPr>
          <p:txBody>
            <a:bodyPr lIns="0" tIns="0" rIns="0" bIns="0" anchor="ctr"/>
            <a:lstStyle/>
            <a:p>
              <a:pPr lvl="0"/>
              <a:endParaRPr sz="1800"/>
            </a:p>
          </p:txBody>
        </p:sp>
        <p:sp>
          <p:nvSpPr>
            <p:cNvPr id="28" name="Shape 74"/>
            <p:cNvSpPr/>
            <p:nvPr/>
          </p:nvSpPr>
          <p:spPr>
            <a:xfrm>
              <a:off x="7935694" y="877080"/>
              <a:ext cx="386857" cy="380827"/>
            </a:xfrm>
            <a:prstGeom prst="roundRect">
              <a:avLst>
                <a:gd name="adj" fmla="val 0"/>
              </a:avLst>
            </a:prstGeom>
            <a:gradFill>
              <a:gsLst>
                <a:gs pos="0">
                  <a:srgbClr val="AAB900">
                    <a:alpha val="52379"/>
                  </a:srgbClr>
                </a:gs>
                <a:gs pos="100000">
                  <a:srgbClr val="4F7DB2">
                    <a:alpha val="52379"/>
                  </a:srgbClr>
                </a:gs>
              </a:gsLst>
              <a:lin ang="10736376"/>
            </a:gradFill>
            <a:ln w="12700">
              <a:miter lim="400000"/>
            </a:ln>
          </p:spPr>
          <p:txBody>
            <a:bodyPr lIns="0" tIns="0" rIns="0" bIns="0" anchor="ctr"/>
            <a:lstStyle/>
            <a:p>
              <a:pPr lvl="0"/>
              <a:endParaRPr sz="1800"/>
            </a:p>
          </p:txBody>
        </p:sp>
      </p:grpSp>
      <p:sp>
        <p:nvSpPr>
          <p:cNvPr id="30" name="Shape 75"/>
          <p:cNvSpPr/>
          <p:nvPr userDrawn="1"/>
        </p:nvSpPr>
        <p:spPr>
          <a:xfrm flipV="1">
            <a:off x="-91437" y="1285797"/>
            <a:ext cx="5287064" cy="0"/>
          </a:xfrm>
          <a:prstGeom prst="line">
            <a:avLst/>
          </a:prstGeom>
          <a:ln w="12700" cap="rnd">
            <a:solidFill>
              <a:srgbClr val="B5B5B5"/>
            </a:solidFill>
            <a:custDash>
              <a:ds d="100000" sp="200000"/>
            </a:custDash>
            <a:round/>
          </a:ln>
        </p:spPr>
        <p:txBody>
          <a:bodyPr lIns="0" tIns="0" rIns="0" bIns="0"/>
          <a:lstStyle/>
          <a:p>
            <a:pPr lvl="0" algn="l" defTabSz="457200">
              <a:defRPr sz="1200">
                <a:latin typeface="Helvetica"/>
                <a:ea typeface="Helvetica"/>
                <a:cs typeface="Helvetica"/>
                <a:sym typeface="Helvetica"/>
              </a:defRPr>
            </a:pPr>
            <a:endParaRPr sz="1200" dirty="0"/>
          </a:p>
        </p:txBody>
      </p:sp>
      <p:sp>
        <p:nvSpPr>
          <p:cNvPr id="31" name="Shape 76"/>
          <p:cNvSpPr/>
          <p:nvPr userDrawn="1"/>
        </p:nvSpPr>
        <p:spPr>
          <a:xfrm flipV="1">
            <a:off x="8703683" y="0"/>
            <a:ext cx="0" cy="1707436"/>
          </a:xfrm>
          <a:prstGeom prst="line">
            <a:avLst/>
          </a:prstGeom>
          <a:ln w="12700" cap="rnd">
            <a:solidFill>
              <a:srgbClr val="B5B5B5"/>
            </a:solidFill>
            <a:custDash>
              <a:ds d="100000" sp="200000"/>
            </a:custDash>
            <a:round/>
          </a:ln>
        </p:spPr>
        <p:txBody>
          <a:bodyPr lIns="0" tIns="0" rIns="0" bIns="0"/>
          <a:lstStyle/>
          <a:p>
            <a:pPr lvl="0" defTabSz="457200"/>
            <a:endParaRPr sz="1200">
              <a:latin typeface="Helvetica"/>
              <a:ea typeface="Helvetica"/>
              <a:cs typeface="Helvetica"/>
            </a:endParaRPr>
          </a:p>
        </p:txBody>
      </p:sp>
      <p:sp>
        <p:nvSpPr>
          <p:cNvPr id="33" name="Shape 77"/>
          <p:cNvSpPr/>
          <p:nvPr userDrawn="1"/>
        </p:nvSpPr>
        <p:spPr>
          <a:xfrm flipH="1" flipV="1">
            <a:off x="5195629" y="1707436"/>
            <a:ext cx="6996369" cy="0"/>
          </a:xfrm>
          <a:prstGeom prst="line">
            <a:avLst/>
          </a:prstGeom>
          <a:ln w="12700" cap="rnd">
            <a:solidFill>
              <a:srgbClr val="B5B5B5"/>
            </a:solidFill>
            <a:custDash>
              <a:ds d="100000" sp="200000"/>
            </a:custDash>
            <a:round/>
          </a:ln>
        </p:spPr>
        <p:txBody>
          <a:bodyPr lIns="0" tIns="0" rIns="0" bIns="0"/>
          <a:lstStyle/>
          <a:p>
            <a:pPr lvl="0" defTabSz="457200"/>
            <a:endParaRPr sz="1200">
              <a:latin typeface="Helvetica"/>
              <a:ea typeface="Helvetica"/>
              <a:cs typeface="Helvetica"/>
            </a:endParaRPr>
          </a:p>
        </p:txBody>
      </p:sp>
      <p:sp>
        <p:nvSpPr>
          <p:cNvPr id="34" name="Shape 76"/>
          <p:cNvSpPr/>
          <p:nvPr userDrawn="1"/>
        </p:nvSpPr>
        <p:spPr>
          <a:xfrm flipV="1">
            <a:off x="5195628" y="0"/>
            <a:ext cx="0" cy="1707436"/>
          </a:xfrm>
          <a:prstGeom prst="line">
            <a:avLst/>
          </a:prstGeom>
          <a:ln w="12700" cap="rnd">
            <a:solidFill>
              <a:srgbClr val="B5B5B5"/>
            </a:solidFill>
            <a:custDash>
              <a:ds d="100000" sp="200000"/>
            </a:custDash>
            <a:round/>
          </a:ln>
        </p:spPr>
        <p:txBody>
          <a:bodyPr lIns="0" tIns="0" rIns="0" bIns="0"/>
          <a:lstStyle/>
          <a:p>
            <a:pPr lvl="0" defTabSz="457200"/>
            <a:endParaRPr sz="1200">
              <a:latin typeface="Helvetica"/>
              <a:ea typeface="Helvetica"/>
              <a:cs typeface="Helvetica"/>
            </a:endParaRPr>
          </a:p>
        </p:txBody>
      </p:sp>
      <p:pic>
        <p:nvPicPr>
          <p:cNvPr id="26" name="25 Imagen"/>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8976322" y="441011"/>
            <a:ext cx="2806135" cy="1168088"/>
          </a:xfrm>
          <a:prstGeom prst="rect">
            <a:avLst/>
          </a:prstGeom>
        </p:spPr>
      </p:pic>
      <p:pic>
        <p:nvPicPr>
          <p:cNvPr id="29" name="28 Imagen"/>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352691" y="689521"/>
            <a:ext cx="3239588" cy="976418"/>
          </a:xfrm>
          <a:prstGeom prst="rect">
            <a:avLst/>
          </a:prstGeom>
        </p:spPr>
      </p:pic>
    </p:spTree>
    <p:extLst>
      <p:ext uri="{BB962C8B-B14F-4D97-AF65-F5344CB8AC3E}">
        <p14:creationId xmlns:p14="http://schemas.microsoft.com/office/powerpoint/2010/main" val="191036995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Encabezado de sección">
    <p:spTree>
      <p:nvGrpSpPr>
        <p:cNvPr id="1" name=""/>
        <p:cNvGrpSpPr/>
        <p:nvPr/>
      </p:nvGrpSpPr>
      <p:grpSpPr>
        <a:xfrm>
          <a:off x="0" y="0"/>
          <a:ext cx="0" cy="0"/>
          <a:chOff x="0" y="0"/>
          <a:chExt cx="0" cy="0"/>
        </a:xfrm>
      </p:grpSpPr>
      <p:sp>
        <p:nvSpPr>
          <p:cNvPr id="8" name="Shape 415"/>
          <p:cNvSpPr/>
          <p:nvPr userDrawn="1"/>
        </p:nvSpPr>
        <p:spPr>
          <a:xfrm>
            <a:off x="1" y="3"/>
            <a:ext cx="5327915" cy="1618949"/>
          </a:xfrm>
          <a:prstGeom prst="roundRect">
            <a:avLst>
              <a:gd name="adj" fmla="val 739"/>
            </a:avLst>
          </a:prstGeom>
          <a:gradFill>
            <a:gsLst>
              <a:gs pos="0">
                <a:srgbClr val="AAB900">
                  <a:alpha val="91791"/>
                </a:srgbClr>
              </a:gs>
              <a:gs pos="100000">
                <a:srgbClr val="4F7DB2">
                  <a:alpha val="91791"/>
                </a:srgbClr>
              </a:gs>
            </a:gsLst>
            <a:lin ang="10801612"/>
          </a:gradFill>
          <a:ln w="12700">
            <a:miter lim="400000"/>
          </a:ln>
        </p:spPr>
        <p:txBody>
          <a:bodyPr lIns="0" tIns="0" rIns="0" bIns="0" anchor="ctr"/>
          <a:lstStyle/>
          <a:p>
            <a:pPr lvl="0"/>
            <a:endParaRPr sz="1800"/>
          </a:p>
        </p:txBody>
      </p:sp>
      <p:sp>
        <p:nvSpPr>
          <p:cNvPr id="3" name="2 Marcador de texto"/>
          <p:cNvSpPr>
            <a:spLocks noGrp="1"/>
          </p:cNvSpPr>
          <p:nvPr>
            <p:ph type="body" idx="1" hasCustomPrompt="1"/>
          </p:nvPr>
        </p:nvSpPr>
        <p:spPr>
          <a:xfrm>
            <a:off x="527381" y="2277343"/>
            <a:ext cx="11040000" cy="432048"/>
          </a:xfrm>
        </p:spPr>
        <p:txBody>
          <a:bodyPr anchor="t">
            <a:normAutofit/>
          </a:bodyPr>
          <a:lstStyle>
            <a:lvl1pPr marL="0" indent="0">
              <a:buNone/>
              <a:defRPr sz="1600" baseline="0">
                <a:solidFill>
                  <a:srgbClr val="9AAE04"/>
                </a:solidFill>
                <a:latin typeface="Arial" pitchFamily="34" charset="0"/>
                <a:cs typeface="Arial"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dirty="0"/>
              <a:t>Subtítulo (</a:t>
            </a:r>
            <a:r>
              <a:rPr lang="es-ES" dirty="0" err="1"/>
              <a:t>arial</a:t>
            </a:r>
            <a:r>
              <a:rPr lang="es-ES" dirty="0"/>
              <a:t> 16, minúscula, verde)</a:t>
            </a:r>
          </a:p>
        </p:txBody>
      </p:sp>
      <p:sp>
        <p:nvSpPr>
          <p:cNvPr id="14" name="13 Marcador de contenido"/>
          <p:cNvSpPr>
            <a:spLocks noGrp="1"/>
          </p:cNvSpPr>
          <p:nvPr>
            <p:ph sz="quarter" idx="11" hasCustomPrompt="1"/>
          </p:nvPr>
        </p:nvSpPr>
        <p:spPr>
          <a:xfrm>
            <a:off x="527381" y="2925418"/>
            <a:ext cx="11041227" cy="2951857"/>
          </a:xfrm>
        </p:spPr>
        <p:txBody>
          <a:bodyPr>
            <a:normAutofit/>
          </a:bodyPr>
          <a:lstStyle>
            <a:lvl1pPr marL="0" marR="0" indent="0" algn="l" defTabSz="914400" rtl="0" eaLnBrk="1" fontAlgn="auto" latinLnBrk="0" hangingPunct="1">
              <a:lnSpc>
                <a:spcPct val="100000"/>
              </a:lnSpc>
              <a:spcBef>
                <a:spcPct val="20000"/>
              </a:spcBef>
              <a:spcAft>
                <a:spcPts val="0"/>
              </a:spcAft>
              <a:buClrTx/>
              <a:buSzTx/>
              <a:buFont typeface="Arial" pitchFamily="34" charset="0"/>
              <a:buNone/>
              <a:tabLst/>
              <a:defRPr sz="1400">
                <a:solidFill>
                  <a:srgbClr val="505050"/>
                </a:solidFill>
                <a:latin typeface="Arial" pitchFamily="34" charset="0"/>
                <a:cs typeface="Arial" pitchFamily="34" charset="0"/>
              </a:defRPr>
            </a:lvl1pPr>
            <a:lvl2pPr>
              <a:defRPr sz="1200">
                <a:solidFill>
                  <a:srgbClr val="505050"/>
                </a:solidFill>
                <a:latin typeface="Arial" pitchFamily="34" charset="0"/>
                <a:cs typeface="Arial" pitchFamily="34" charset="0"/>
              </a:defRPr>
            </a:lvl2pPr>
            <a:lvl3pPr>
              <a:defRPr sz="1200">
                <a:solidFill>
                  <a:srgbClr val="505050"/>
                </a:solidFill>
                <a:latin typeface="Arial" pitchFamily="34" charset="0"/>
                <a:cs typeface="Arial" pitchFamily="34" charset="0"/>
              </a:defRPr>
            </a:lvl3pPr>
            <a:lvl4pPr>
              <a:defRPr sz="1200">
                <a:solidFill>
                  <a:srgbClr val="505050"/>
                </a:solidFill>
                <a:latin typeface="Arial" pitchFamily="34" charset="0"/>
                <a:cs typeface="Arial" pitchFamily="34" charset="0"/>
              </a:defRPr>
            </a:lvl4pPr>
            <a:lvl5pPr>
              <a:defRPr sz="1200">
                <a:solidFill>
                  <a:srgbClr val="505050"/>
                </a:solidFill>
                <a:latin typeface="Arial" pitchFamily="34" charset="0"/>
                <a:cs typeface="Arial" pitchFamily="34" charset="0"/>
              </a:defRPr>
            </a:lvl5pPr>
          </a:lstStyle>
          <a:p>
            <a:pPr lvl="0"/>
            <a:r>
              <a:rPr lang="es-ES" dirty="0"/>
              <a:t>(</a:t>
            </a:r>
            <a:r>
              <a:rPr lang="es-ES" dirty="0" err="1"/>
              <a:t>arial</a:t>
            </a:r>
            <a:r>
              <a:rPr lang="es-ES" dirty="0"/>
              <a:t> 14, gris oscuro)</a:t>
            </a:r>
          </a:p>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lang="es-ES" dirty="0" err="1"/>
              <a:t>Xxxxxxxxx</a:t>
            </a:r>
            <a:r>
              <a:rPr lang="es-ES" dirty="0"/>
              <a:t> </a:t>
            </a:r>
            <a:r>
              <a:rPr lang="es-ES" dirty="0" err="1"/>
              <a:t>xxxxxxxx</a:t>
            </a:r>
            <a:r>
              <a:rPr lang="es-ES" dirty="0"/>
              <a:t> </a:t>
            </a:r>
            <a:r>
              <a:rPr lang="es-ES" dirty="0" err="1"/>
              <a:t>xxxxxxx</a:t>
            </a:r>
            <a:r>
              <a:rPr lang="es-ES" dirty="0"/>
              <a:t>.</a:t>
            </a:r>
          </a:p>
        </p:txBody>
      </p:sp>
      <p:sp>
        <p:nvSpPr>
          <p:cNvPr id="2" name="1 Título"/>
          <p:cNvSpPr>
            <a:spLocks noGrp="1"/>
          </p:cNvSpPr>
          <p:nvPr>
            <p:ph type="title" hasCustomPrompt="1"/>
          </p:nvPr>
        </p:nvSpPr>
        <p:spPr>
          <a:xfrm>
            <a:off x="407710" y="310393"/>
            <a:ext cx="4728185" cy="1030377"/>
          </a:xfrm>
        </p:spPr>
        <p:txBody>
          <a:bodyPr anchor="t">
            <a:normAutofit/>
          </a:bodyPr>
          <a:lstStyle>
            <a:lvl1pPr algn="l">
              <a:defRPr sz="1800" b="1" cap="none">
                <a:solidFill>
                  <a:schemeClr val="bg1"/>
                </a:solidFill>
                <a:latin typeface="Arial" pitchFamily="34" charset="0"/>
                <a:cs typeface="Arial" pitchFamily="34" charset="0"/>
              </a:defRPr>
            </a:lvl1pPr>
          </a:lstStyle>
          <a:p>
            <a:r>
              <a:rPr lang="es-ES" dirty="0"/>
              <a:t>Título (</a:t>
            </a:r>
            <a:r>
              <a:rPr lang="es-ES" dirty="0" err="1"/>
              <a:t>arial</a:t>
            </a:r>
            <a:r>
              <a:rPr lang="es-ES" dirty="0"/>
              <a:t> 18, minúscula, negrita, blanco)</a:t>
            </a:r>
          </a:p>
        </p:txBody>
      </p:sp>
      <p:sp>
        <p:nvSpPr>
          <p:cNvPr id="9" name="Shape 51"/>
          <p:cNvSpPr/>
          <p:nvPr userDrawn="1"/>
        </p:nvSpPr>
        <p:spPr>
          <a:xfrm flipV="1">
            <a:off x="8880309" y="0"/>
            <a:ext cx="0" cy="1628800"/>
          </a:xfrm>
          <a:prstGeom prst="line">
            <a:avLst/>
          </a:prstGeom>
          <a:ln w="12700">
            <a:solidFill>
              <a:srgbClr val="B5B5B5"/>
            </a:solidFill>
            <a:custDash>
              <a:ds d="100000" sp="200000"/>
            </a:custDash>
            <a:round/>
          </a:ln>
        </p:spPr>
        <p:txBody>
          <a:bodyPr lIns="0" tIns="0" rIns="0" bIns="0"/>
          <a:lstStyle/>
          <a:p>
            <a:pPr lvl="0" defTabSz="457200">
              <a:defRPr sz="1200">
                <a:latin typeface="+mj-lt"/>
                <a:ea typeface="+mj-ea"/>
                <a:cs typeface="+mj-cs"/>
                <a:sym typeface="Helvetica"/>
              </a:defRPr>
            </a:pPr>
            <a:endParaRPr sz="1200"/>
          </a:p>
        </p:txBody>
      </p:sp>
      <p:sp>
        <p:nvSpPr>
          <p:cNvPr id="10" name="Shape 52"/>
          <p:cNvSpPr/>
          <p:nvPr userDrawn="1"/>
        </p:nvSpPr>
        <p:spPr>
          <a:xfrm flipH="1" flipV="1">
            <a:off x="5327914" y="1609099"/>
            <a:ext cx="6864084" cy="19700"/>
          </a:xfrm>
          <a:prstGeom prst="line">
            <a:avLst/>
          </a:prstGeom>
          <a:ln w="12700">
            <a:solidFill>
              <a:srgbClr val="B5B5B5"/>
            </a:solidFill>
            <a:custDash>
              <a:ds d="100000" sp="200000"/>
            </a:custDash>
            <a:round/>
          </a:ln>
        </p:spPr>
        <p:txBody>
          <a:bodyPr lIns="0" tIns="0" rIns="0" bIns="0"/>
          <a:lstStyle/>
          <a:p>
            <a:pPr lvl="0" defTabSz="457200">
              <a:defRPr sz="1200">
                <a:latin typeface="+mj-lt"/>
                <a:ea typeface="+mj-ea"/>
                <a:cs typeface="+mj-cs"/>
                <a:sym typeface="Helvetica"/>
              </a:defRPr>
            </a:pPr>
            <a:endParaRPr sz="1200"/>
          </a:p>
        </p:txBody>
      </p:sp>
      <p:pic>
        <p:nvPicPr>
          <p:cNvPr id="13" name="12 Imagen"/>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8976322" y="441011"/>
            <a:ext cx="2806135" cy="1168088"/>
          </a:xfrm>
          <a:prstGeom prst="rect">
            <a:avLst/>
          </a:prstGeom>
        </p:spPr>
      </p:pic>
      <p:pic>
        <p:nvPicPr>
          <p:cNvPr id="11" name="10 Imagen"/>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352691" y="689521"/>
            <a:ext cx="3239588" cy="976418"/>
          </a:xfrm>
          <a:prstGeom prst="rect">
            <a:avLst/>
          </a:prstGeom>
        </p:spPr>
      </p:pic>
    </p:spTree>
    <p:extLst>
      <p:ext uri="{BB962C8B-B14F-4D97-AF65-F5344CB8AC3E}">
        <p14:creationId xmlns:p14="http://schemas.microsoft.com/office/powerpoint/2010/main" val="123267561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5_Título y objetos">
    <p:spTree>
      <p:nvGrpSpPr>
        <p:cNvPr id="1" name=""/>
        <p:cNvGrpSpPr/>
        <p:nvPr/>
      </p:nvGrpSpPr>
      <p:grpSpPr>
        <a:xfrm>
          <a:off x="0" y="0"/>
          <a:ext cx="0" cy="0"/>
          <a:chOff x="0" y="0"/>
          <a:chExt cx="0" cy="0"/>
        </a:xfrm>
      </p:grpSpPr>
      <p:sp>
        <p:nvSpPr>
          <p:cNvPr id="6" name="5 Marcador de número de diapositiva"/>
          <p:cNvSpPr>
            <a:spLocks noGrp="1"/>
          </p:cNvSpPr>
          <p:nvPr>
            <p:ph type="sldNum" sz="quarter" idx="12"/>
          </p:nvPr>
        </p:nvSpPr>
        <p:spPr/>
        <p:txBody>
          <a:bodyPr/>
          <a:lstStyle/>
          <a:p>
            <a:fld id="{ACFAEEE9-AD6A-4121-B8FF-B12D6A452F01}" type="slidenum">
              <a:rPr lang="es-ES" smtClean="0"/>
              <a:t>‹Nº›</a:t>
            </a:fld>
            <a:endParaRPr lang="es-ES"/>
          </a:p>
        </p:txBody>
      </p:sp>
      <p:sp>
        <p:nvSpPr>
          <p:cNvPr id="12" name="11 Marcador de texto"/>
          <p:cNvSpPr>
            <a:spLocks noGrp="1"/>
          </p:cNvSpPr>
          <p:nvPr>
            <p:ph type="body" sz="quarter" idx="13" hasCustomPrompt="1"/>
          </p:nvPr>
        </p:nvSpPr>
        <p:spPr>
          <a:xfrm>
            <a:off x="911426" y="1988843"/>
            <a:ext cx="7776633" cy="504205"/>
          </a:xfrm>
        </p:spPr>
        <p:txBody>
          <a:bodyPr>
            <a:normAutofit/>
          </a:bodyPr>
          <a:lstStyle>
            <a:lvl1pPr marL="0" indent="0">
              <a:buNone/>
              <a:defRPr sz="1800" b="1" baseline="0">
                <a:solidFill>
                  <a:srgbClr val="9AAE04"/>
                </a:solidFill>
                <a:latin typeface="Arial" pitchFamily="34" charset="0"/>
                <a:cs typeface="Arial" pitchFamily="34" charset="0"/>
              </a:defRPr>
            </a:lvl1pPr>
          </a:lstStyle>
          <a:p>
            <a:pPr lvl="0"/>
            <a:r>
              <a:rPr lang="es-ES" dirty="0"/>
              <a:t>Título (</a:t>
            </a:r>
            <a:r>
              <a:rPr lang="es-ES" dirty="0" err="1"/>
              <a:t>arial</a:t>
            </a:r>
            <a:r>
              <a:rPr lang="es-ES" dirty="0"/>
              <a:t> 18 </a:t>
            </a:r>
            <a:r>
              <a:rPr lang="es-ES" dirty="0" err="1"/>
              <a:t>bold</a:t>
            </a:r>
            <a:r>
              <a:rPr lang="es-ES" dirty="0"/>
              <a:t>, verde)</a:t>
            </a:r>
          </a:p>
        </p:txBody>
      </p:sp>
      <p:sp>
        <p:nvSpPr>
          <p:cNvPr id="14" name="13 Marcador de texto"/>
          <p:cNvSpPr>
            <a:spLocks noGrp="1"/>
          </p:cNvSpPr>
          <p:nvPr>
            <p:ph type="body" sz="quarter" idx="14" hasCustomPrompt="1"/>
          </p:nvPr>
        </p:nvSpPr>
        <p:spPr>
          <a:xfrm>
            <a:off x="912286" y="2492378"/>
            <a:ext cx="7776633" cy="504577"/>
          </a:xfrm>
        </p:spPr>
        <p:txBody>
          <a:bodyPr>
            <a:normAutofit/>
          </a:bodyPr>
          <a:lstStyle>
            <a:lvl1pPr marL="0" indent="0">
              <a:buFontTx/>
              <a:buNone/>
              <a:defRPr sz="1600" b="0" baseline="0">
                <a:solidFill>
                  <a:srgbClr val="969696"/>
                </a:solidFill>
                <a:latin typeface="Arial" pitchFamily="34" charset="0"/>
                <a:cs typeface="Arial" pitchFamily="34" charset="0"/>
              </a:defRPr>
            </a:lvl1pPr>
          </a:lstStyle>
          <a:p>
            <a:pPr lvl="0"/>
            <a:r>
              <a:rPr lang="es-ES" dirty="0"/>
              <a:t>Subtítulo (</a:t>
            </a:r>
            <a:r>
              <a:rPr lang="es-ES" dirty="0" err="1"/>
              <a:t>arial</a:t>
            </a:r>
            <a:r>
              <a:rPr lang="es-ES" dirty="0"/>
              <a:t> 16, gris)</a:t>
            </a:r>
          </a:p>
        </p:txBody>
      </p:sp>
      <p:sp>
        <p:nvSpPr>
          <p:cNvPr id="16" name="15 Marcador de contenido"/>
          <p:cNvSpPr>
            <a:spLocks noGrp="1"/>
          </p:cNvSpPr>
          <p:nvPr>
            <p:ph sz="quarter" idx="15" hasCustomPrompt="1"/>
          </p:nvPr>
        </p:nvSpPr>
        <p:spPr>
          <a:xfrm>
            <a:off x="911424" y="2997203"/>
            <a:ext cx="7776864" cy="2879725"/>
          </a:xfrm>
        </p:spPr>
        <p:txBody>
          <a:bodyPr>
            <a:normAutofit/>
          </a:bodyPr>
          <a:lstStyle>
            <a:lvl1pPr marL="0" indent="0">
              <a:buNone/>
              <a:defRPr sz="1400" baseline="0">
                <a:solidFill>
                  <a:srgbClr val="505050"/>
                </a:solidFill>
                <a:latin typeface="Arial" pitchFamily="34" charset="0"/>
                <a:cs typeface="Arial" pitchFamily="34" charset="0"/>
              </a:defRPr>
            </a:lvl1pPr>
          </a:lstStyle>
          <a:p>
            <a:pPr lvl="0"/>
            <a:r>
              <a:rPr lang="es-ES" dirty="0"/>
              <a:t>(</a:t>
            </a:r>
            <a:r>
              <a:rPr lang="es-ES" dirty="0" err="1"/>
              <a:t>arial</a:t>
            </a:r>
            <a:r>
              <a:rPr lang="es-ES" dirty="0"/>
              <a:t> 14, gris oscuro)</a:t>
            </a:r>
          </a:p>
          <a:p>
            <a:pPr lvl="0"/>
            <a:r>
              <a:rPr lang="es-ES" dirty="0" err="1"/>
              <a:t>Xxxxxxx</a:t>
            </a:r>
            <a:r>
              <a:rPr lang="es-ES" dirty="0"/>
              <a:t> </a:t>
            </a:r>
            <a:r>
              <a:rPr lang="es-ES" dirty="0" err="1"/>
              <a:t>xxxxxx</a:t>
            </a:r>
            <a:r>
              <a:rPr lang="es-ES" dirty="0"/>
              <a:t> </a:t>
            </a:r>
            <a:r>
              <a:rPr lang="es-ES" dirty="0" err="1"/>
              <a:t>xxxxx</a:t>
            </a:r>
            <a:r>
              <a:rPr lang="es-ES" dirty="0"/>
              <a:t>.</a:t>
            </a:r>
          </a:p>
        </p:txBody>
      </p:sp>
      <p:pic>
        <p:nvPicPr>
          <p:cNvPr id="10" name="9 Imagen"/>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8976322" y="441011"/>
            <a:ext cx="2806135" cy="1168088"/>
          </a:xfrm>
          <a:prstGeom prst="rect">
            <a:avLst/>
          </a:prstGeom>
        </p:spPr>
      </p:pic>
      <p:pic>
        <p:nvPicPr>
          <p:cNvPr id="8" name="7 Imagen"/>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352691" y="689521"/>
            <a:ext cx="3239588" cy="976418"/>
          </a:xfrm>
          <a:prstGeom prst="rect">
            <a:avLst/>
          </a:prstGeom>
        </p:spPr>
      </p:pic>
    </p:spTree>
    <p:extLst>
      <p:ext uri="{BB962C8B-B14F-4D97-AF65-F5344CB8AC3E}">
        <p14:creationId xmlns:p14="http://schemas.microsoft.com/office/powerpoint/2010/main" val="85949304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ontenido">
    <p:spTree>
      <p:nvGrpSpPr>
        <p:cNvPr id="1" name=""/>
        <p:cNvGrpSpPr/>
        <p:nvPr/>
      </p:nvGrpSpPr>
      <p:grpSpPr>
        <a:xfrm>
          <a:off x="0" y="0"/>
          <a:ext cx="0" cy="0"/>
          <a:chOff x="0" y="0"/>
          <a:chExt cx="0" cy="0"/>
        </a:xfrm>
      </p:grpSpPr>
      <p:sp>
        <p:nvSpPr>
          <p:cNvPr id="2" name="Text Box 4"/>
          <p:cNvSpPr txBox="1">
            <a:spLocks noChangeArrowheads="1"/>
          </p:cNvSpPr>
          <p:nvPr userDrawn="1"/>
        </p:nvSpPr>
        <p:spPr bwMode="auto">
          <a:xfrm>
            <a:off x="2683977" y="5559046"/>
            <a:ext cx="8020537" cy="246221"/>
          </a:xfrm>
          <a:prstGeom prst="rect">
            <a:avLst/>
          </a:prstGeom>
          <a:noFill/>
          <a:ln w="9525">
            <a:noFill/>
            <a:miter lim="800000"/>
            <a:headEnd/>
            <a:tailEnd/>
          </a:ln>
        </p:spPr>
        <p:txBody>
          <a:bodyPr lIns="0" tIns="0" rIns="0" bIns="0">
            <a:spAutoFit/>
          </a:bodyPr>
          <a:lstStyle/>
          <a:p>
            <a:pPr algn="r" defTabSz="915988" eaLnBrk="0" hangingPunct="0">
              <a:spcBef>
                <a:spcPct val="50000"/>
              </a:spcBef>
            </a:pPr>
            <a:r>
              <a:rPr lang="es-ES_tradnl" sz="1600" b="1" dirty="0">
                <a:solidFill>
                  <a:srgbClr val="969696"/>
                </a:solidFill>
                <a:latin typeface="Arial" pitchFamily="34" charset="0"/>
                <a:cs typeface="Arial" pitchFamily="34" charset="0"/>
              </a:rPr>
              <a:t>everis.com</a:t>
            </a:r>
          </a:p>
        </p:txBody>
      </p:sp>
      <p:pic>
        <p:nvPicPr>
          <p:cNvPr id="3" name="2 Imagen"/>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3695733" y="5803271"/>
            <a:ext cx="7488832" cy="434040"/>
          </a:xfrm>
          <a:prstGeom prst="rect">
            <a:avLst/>
          </a:prstGeom>
        </p:spPr>
      </p:pic>
      <p:pic>
        <p:nvPicPr>
          <p:cNvPr id="4" name="2 Marcador de contenido"/>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4175788" y="473430"/>
            <a:ext cx="7104789" cy="2955570"/>
          </a:xfrm>
          <a:prstGeom prst="rect">
            <a:avLst/>
          </a:prstGeom>
        </p:spPr>
      </p:pic>
    </p:spTree>
    <p:extLst>
      <p:ext uri="{BB962C8B-B14F-4D97-AF65-F5344CB8AC3E}">
        <p14:creationId xmlns:p14="http://schemas.microsoft.com/office/powerpoint/2010/main" val="2724134485"/>
      </p:ext>
    </p:extLst>
  </p:cSld>
  <p:clrMapOvr>
    <a:masterClrMapping/>
  </p:clrMapOvr>
  <p:transition>
    <p:wipe dir="r"/>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1_Encabezado de sección">
    <p:spTree>
      <p:nvGrpSpPr>
        <p:cNvPr id="1" name=""/>
        <p:cNvGrpSpPr/>
        <p:nvPr/>
      </p:nvGrpSpPr>
      <p:grpSpPr>
        <a:xfrm>
          <a:off x="0" y="0"/>
          <a:ext cx="0" cy="0"/>
          <a:chOff x="0" y="0"/>
          <a:chExt cx="0" cy="0"/>
        </a:xfrm>
      </p:grpSpPr>
      <p:sp>
        <p:nvSpPr>
          <p:cNvPr id="3" name="2 Marcador de texto"/>
          <p:cNvSpPr>
            <a:spLocks noGrp="1"/>
          </p:cNvSpPr>
          <p:nvPr>
            <p:ph type="body" idx="1" hasCustomPrompt="1"/>
          </p:nvPr>
        </p:nvSpPr>
        <p:spPr>
          <a:xfrm>
            <a:off x="527381" y="1196752"/>
            <a:ext cx="11040000" cy="432048"/>
          </a:xfrm>
        </p:spPr>
        <p:txBody>
          <a:bodyPr anchor="t">
            <a:normAutofit/>
          </a:bodyPr>
          <a:lstStyle>
            <a:lvl1pPr marL="0" indent="0">
              <a:buNone/>
              <a:defRPr sz="1600" baseline="0">
                <a:solidFill>
                  <a:srgbClr val="9AAE04"/>
                </a:solidFill>
                <a:latin typeface="Arial" pitchFamily="34" charset="0"/>
                <a:cs typeface="Arial"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dirty="0"/>
              <a:t>Subtítulo (</a:t>
            </a:r>
            <a:r>
              <a:rPr lang="es-ES" dirty="0" err="1"/>
              <a:t>arial</a:t>
            </a:r>
            <a:r>
              <a:rPr lang="es-ES" dirty="0"/>
              <a:t> 16, minúscula, verde)</a:t>
            </a:r>
          </a:p>
        </p:txBody>
      </p:sp>
      <p:sp>
        <p:nvSpPr>
          <p:cNvPr id="14" name="13 Marcador de contenido"/>
          <p:cNvSpPr>
            <a:spLocks noGrp="1"/>
          </p:cNvSpPr>
          <p:nvPr>
            <p:ph sz="quarter" idx="11" hasCustomPrompt="1"/>
          </p:nvPr>
        </p:nvSpPr>
        <p:spPr>
          <a:xfrm>
            <a:off x="527381" y="1844827"/>
            <a:ext cx="11041227" cy="2951857"/>
          </a:xfrm>
        </p:spPr>
        <p:txBody>
          <a:bodyPr>
            <a:normAutofit/>
          </a:bodyPr>
          <a:lstStyle>
            <a:lvl1pPr marL="0" marR="0" indent="0" algn="l" defTabSz="914400" rtl="0" eaLnBrk="1" fontAlgn="auto" latinLnBrk="0" hangingPunct="1">
              <a:lnSpc>
                <a:spcPct val="100000"/>
              </a:lnSpc>
              <a:spcBef>
                <a:spcPct val="20000"/>
              </a:spcBef>
              <a:spcAft>
                <a:spcPts val="0"/>
              </a:spcAft>
              <a:buClrTx/>
              <a:buSzTx/>
              <a:buFont typeface="Arial" pitchFamily="34" charset="0"/>
              <a:buNone/>
              <a:tabLst/>
              <a:defRPr sz="1400">
                <a:solidFill>
                  <a:srgbClr val="505050"/>
                </a:solidFill>
                <a:latin typeface="Arial" pitchFamily="34" charset="0"/>
                <a:cs typeface="Arial" pitchFamily="34" charset="0"/>
              </a:defRPr>
            </a:lvl1pPr>
            <a:lvl2pPr>
              <a:defRPr sz="1200">
                <a:solidFill>
                  <a:srgbClr val="505050"/>
                </a:solidFill>
                <a:latin typeface="Arial" pitchFamily="34" charset="0"/>
                <a:cs typeface="Arial" pitchFamily="34" charset="0"/>
              </a:defRPr>
            </a:lvl2pPr>
            <a:lvl3pPr>
              <a:defRPr sz="1200">
                <a:solidFill>
                  <a:srgbClr val="505050"/>
                </a:solidFill>
                <a:latin typeface="Arial" pitchFamily="34" charset="0"/>
                <a:cs typeface="Arial" pitchFamily="34" charset="0"/>
              </a:defRPr>
            </a:lvl3pPr>
            <a:lvl4pPr>
              <a:defRPr sz="1200">
                <a:solidFill>
                  <a:srgbClr val="505050"/>
                </a:solidFill>
                <a:latin typeface="Arial" pitchFamily="34" charset="0"/>
                <a:cs typeface="Arial" pitchFamily="34" charset="0"/>
              </a:defRPr>
            </a:lvl4pPr>
            <a:lvl5pPr>
              <a:defRPr sz="1200">
                <a:solidFill>
                  <a:srgbClr val="505050"/>
                </a:solidFill>
                <a:latin typeface="Arial" pitchFamily="34" charset="0"/>
                <a:cs typeface="Arial" pitchFamily="34" charset="0"/>
              </a:defRPr>
            </a:lvl5pPr>
          </a:lstStyle>
          <a:p>
            <a:pPr lvl="0"/>
            <a:r>
              <a:rPr lang="es-ES" dirty="0"/>
              <a:t>(</a:t>
            </a:r>
            <a:r>
              <a:rPr lang="es-ES" dirty="0" err="1"/>
              <a:t>arial</a:t>
            </a:r>
            <a:r>
              <a:rPr lang="es-ES" dirty="0"/>
              <a:t> 14, gris oscuro)</a:t>
            </a:r>
          </a:p>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lang="es-ES" dirty="0" err="1"/>
              <a:t>Xxxxxxxxx</a:t>
            </a:r>
            <a:r>
              <a:rPr lang="es-ES" dirty="0"/>
              <a:t> </a:t>
            </a:r>
            <a:r>
              <a:rPr lang="es-ES" dirty="0" err="1"/>
              <a:t>xxxxxxxx</a:t>
            </a:r>
            <a:r>
              <a:rPr lang="es-ES" dirty="0"/>
              <a:t> </a:t>
            </a:r>
            <a:r>
              <a:rPr lang="es-ES" dirty="0" err="1"/>
              <a:t>xxxxxxx</a:t>
            </a:r>
            <a:r>
              <a:rPr lang="es-ES" dirty="0"/>
              <a:t>.</a:t>
            </a:r>
          </a:p>
        </p:txBody>
      </p:sp>
      <p:pic>
        <p:nvPicPr>
          <p:cNvPr id="6" name="5 Imagen"/>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8976322" y="44624"/>
            <a:ext cx="2806135" cy="1096080"/>
          </a:xfrm>
          <a:prstGeom prst="rect">
            <a:avLst/>
          </a:prstGeom>
        </p:spPr>
      </p:pic>
      <p:sp>
        <p:nvSpPr>
          <p:cNvPr id="8" name="Shape 415"/>
          <p:cNvSpPr/>
          <p:nvPr userDrawn="1"/>
        </p:nvSpPr>
        <p:spPr>
          <a:xfrm>
            <a:off x="1" y="1"/>
            <a:ext cx="8784299" cy="1140704"/>
          </a:xfrm>
          <a:prstGeom prst="roundRect">
            <a:avLst>
              <a:gd name="adj" fmla="val 739"/>
            </a:avLst>
          </a:prstGeom>
          <a:gradFill>
            <a:gsLst>
              <a:gs pos="0">
                <a:srgbClr val="AAB900">
                  <a:alpha val="91791"/>
                </a:srgbClr>
              </a:gs>
              <a:gs pos="100000">
                <a:srgbClr val="4F7DB2">
                  <a:alpha val="91791"/>
                </a:srgbClr>
              </a:gs>
            </a:gsLst>
            <a:lin ang="10801612"/>
          </a:gradFill>
          <a:ln w="12700">
            <a:miter lim="400000"/>
          </a:ln>
        </p:spPr>
        <p:txBody>
          <a:bodyPr lIns="0" tIns="0" rIns="0" bIns="0" anchor="ctr"/>
          <a:lstStyle/>
          <a:p>
            <a:pPr lvl="0"/>
            <a:endParaRPr sz="1800"/>
          </a:p>
        </p:txBody>
      </p:sp>
      <p:sp>
        <p:nvSpPr>
          <p:cNvPr id="2" name="1 Título"/>
          <p:cNvSpPr>
            <a:spLocks noGrp="1"/>
          </p:cNvSpPr>
          <p:nvPr>
            <p:ph type="title" hasCustomPrompt="1"/>
          </p:nvPr>
        </p:nvSpPr>
        <p:spPr>
          <a:xfrm>
            <a:off x="407708" y="310391"/>
            <a:ext cx="7968885" cy="432000"/>
          </a:xfrm>
        </p:spPr>
        <p:txBody>
          <a:bodyPr anchor="t">
            <a:normAutofit/>
          </a:bodyPr>
          <a:lstStyle>
            <a:lvl1pPr algn="l">
              <a:defRPr sz="1800" b="1" cap="none">
                <a:solidFill>
                  <a:schemeClr val="bg1"/>
                </a:solidFill>
                <a:latin typeface="Arial" pitchFamily="34" charset="0"/>
                <a:cs typeface="Arial" pitchFamily="34" charset="0"/>
              </a:defRPr>
            </a:lvl1pPr>
          </a:lstStyle>
          <a:p>
            <a:r>
              <a:rPr lang="es-ES" dirty="0"/>
              <a:t>Título (</a:t>
            </a:r>
            <a:r>
              <a:rPr lang="es-ES" dirty="0" err="1"/>
              <a:t>arial</a:t>
            </a:r>
            <a:r>
              <a:rPr lang="es-ES" dirty="0"/>
              <a:t> 18, minúscula, negrita, blanco)</a:t>
            </a:r>
          </a:p>
        </p:txBody>
      </p:sp>
      <p:sp>
        <p:nvSpPr>
          <p:cNvPr id="7" name="Shape 152"/>
          <p:cNvSpPr/>
          <p:nvPr userDrawn="1"/>
        </p:nvSpPr>
        <p:spPr>
          <a:xfrm>
            <a:off x="11564092" y="6377942"/>
            <a:ext cx="388561" cy="29142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a:solidFill>
              <a:srgbClr val="B5B5B5"/>
            </a:solidFill>
            <a:custDash>
              <a:ds d="100000" sp="200000"/>
            </a:custDash>
            <a:round/>
          </a:ln>
        </p:spPr>
        <p:txBody>
          <a:bodyPr lIns="0" tIns="0" rIns="0" bIns="0" anchor="ctr"/>
          <a:lstStyle/>
          <a:p>
            <a:pPr algn="ctr"/>
            <a:fld id="{BB31E12A-761D-448D-8032-5A9B5216606E}" type="slidenum">
              <a:rPr lang="es-ES" sz="900" smtClean="0">
                <a:solidFill>
                  <a:srgbClr val="969696"/>
                </a:solidFill>
                <a:latin typeface="Arial" pitchFamily="34" charset="0"/>
                <a:cs typeface="Arial" pitchFamily="34" charset="0"/>
              </a:rPr>
              <a:t>‹Nº›</a:t>
            </a:fld>
            <a:endParaRPr sz="900" dirty="0">
              <a:solidFill>
                <a:srgbClr val="969696"/>
              </a:solidFill>
              <a:latin typeface="Arial" pitchFamily="34" charset="0"/>
              <a:cs typeface="Arial" pitchFamily="34" charset="0"/>
            </a:endParaRPr>
          </a:p>
        </p:txBody>
      </p:sp>
    </p:spTree>
    <p:extLst>
      <p:ext uri="{BB962C8B-B14F-4D97-AF65-F5344CB8AC3E}">
        <p14:creationId xmlns:p14="http://schemas.microsoft.com/office/powerpoint/2010/main" val="262775471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9_Título y objetos">
    <p:spTree>
      <p:nvGrpSpPr>
        <p:cNvPr id="1" name=""/>
        <p:cNvGrpSpPr/>
        <p:nvPr/>
      </p:nvGrpSpPr>
      <p:grpSpPr>
        <a:xfrm>
          <a:off x="0" y="0"/>
          <a:ext cx="0" cy="0"/>
          <a:chOff x="0" y="0"/>
          <a:chExt cx="0" cy="0"/>
        </a:xfrm>
      </p:grpSpPr>
      <p:pic>
        <p:nvPicPr>
          <p:cNvPr id="6" name="5 Imagen"/>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8976322" y="441011"/>
            <a:ext cx="2806135" cy="1168088"/>
          </a:xfrm>
          <a:prstGeom prst="rect">
            <a:avLst/>
          </a:prstGeom>
        </p:spPr>
      </p:pic>
      <p:sp>
        <p:nvSpPr>
          <p:cNvPr id="8" name="19 Marcador de número de diapositiva"/>
          <p:cNvSpPr>
            <a:spLocks noGrp="1"/>
          </p:cNvSpPr>
          <p:nvPr>
            <p:ph type="sldNum" sz="quarter" idx="12"/>
          </p:nvPr>
        </p:nvSpPr>
        <p:spPr>
          <a:xfrm>
            <a:off x="8737600" y="6356353"/>
            <a:ext cx="2844800" cy="365125"/>
          </a:xfrm>
          <a:prstGeom prst="rect">
            <a:avLst/>
          </a:prstGeom>
        </p:spPr>
        <p:txBody>
          <a:bodyPr/>
          <a:lstStyle/>
          <a:p>
            <a:fld id="{E60061AB-E3E3-4B82-98B1-945D99ABF5FB}" type="slidenum">
              <a:rPr lang="es-ES" smtClean="0"/>
              <a:t>‹Nº›</a:t>
            </a:fld>
            <a:endParaRPr lang="es-ES"/>
          </a:p>
        </p:txBody>
      </p:sp>
      <p:grpSp>
        <p:nvGrpSpPr>
          <p:cNvPr id="17" name="16 Grupo"/>
          <p:cNvGrpSpPr/>
          <p:nvPr userDrawn="1"/>
        </p:nvGrpSpPr>
        <p:grpSpPr>
          <a:xfrm>
            <a:off x="7335961" y="2"/>
            <a:ext cx="1640361" cy="885997"/>
            <a:chOff x="7493207" y="660643"/>
            <a:chExt cx="829344" cy="597264"/>
          </a:xfrm>
        </p:grpSpPr>
        <p:sp>
          <p:nvSpPr>
            <p:cNvPr id="18" name="Shape 73"/>
            <p:cNvSpPr/>
            <p:nvPr/>
          </p:nvSpPr>
          <p:spPr>
            <a:xfrm>
              <a:off x="7493207" y="660643"/>
              <a:ext cx="690728" cy="313366"/>
            </a:xfrm>
            <a:prstGeom prst="roundRect">
              <a:avLst>
                <a:gd name="adj" fmla="val 0"/>
              </a:avLst>
            </a:prstGeom>
            <a:gradFill>
              <a:gsLst>
                <a:gs pos="0">
                  <a:srgbClr val="AAB900">
                    <a:alpha val="52379"/>
                  </a:srgbClr>
                </a:gs>
                <a:gs pos="100000">
                  <a:srgbClr val="4F7DB2">
                    <a:alpha val="52379"/>
                  </a:srgbClr>
                </a:gs>
              </a:gsLst>
              <a:lin ang="10736376"/>
            </a:gradFill>
            <a:ln w="12700">
              <a:miter lim="400000"/>
            </a:ln>
          </p:spPr>
          <p:txBody>
            <a:bodyPr lIns="0" tIns="0" rIns="0" bIns="0" anchor="ctr"/>
            <a:lstStyle/>
            <a:p>
              <a:pPr lvl="0"/>
              <a:endParaRPr sz="1800"/>
            </a:p>
          </p:txBody>
        </p:sp>
        <p:sp>
          <p:nvSpPr>
            <p:cNvPr id="19" name="Shape 74"/>
            <p:cNvSpPr/>
            <p:nvPr/>
          </p:nvSpPr>
          <p:spPr>
            <a:xfrm>
              <a:off x="7935694" y="877080"/>
              <a:ext cx="386857" cy="380827"/>
            </a:xfrm>
            <a:prstGeom prst="roundRect">
              <a:avLst>
                <a:gd name="adj" fmla="val 0"/>
              </a:avLst>
            </a:prstGeom>
            <a:gradFill>
              <a:gsLst>
                <a:gs pos="0">
                  <a:srgbClr val="AAB900">
                    <a:alpha val="52379"/>
                  </a:srgbClr>
                </a:gs>
                <a:gs pos="100000">
                  <a:srgbClr val="4F7DB2">
                    <a:alpha val="52379"/>
                  </a:srgbClr>
                </a:gs>
              </a:gsLst>
              <a:lin ang="10736376"/>
            </a:gradFill>
            <a:ln w="12700">
              <a:miter lim="400000"/>
            </a:ln>
          </p:spPr>
          <p:txBody>
            <a:bodyPr lIns="0" tIns="0" rIns="0" bIns="0" anchor="ctr"/>
            <a:lstStyle/>
            <a:p>
              <a:pPr lvl="0"/>
              <a:endParaRPr sz="1800"/>
            </a:p>
          </p:txBody>
        </p:sp>
      </p:grpSp>
      <p:sp>
        <p:nvSpPr>
          <p:cNvPr id="20" name="Shape 75"/>
          <p:cNvSpPr/>
          <p:nvPr userDrawn="1"/>
        </p:nvSpPr>
        <p:spPr>
          <a:xfrm flipV="1">
            <a:off x="-91437" y="1285797"/>
            <a:ext cx="8793589" cy="0"/>
          </a:xfrm>
          <a:prstGeom prst="line">
            <a:avLst/>
          </a:prstGeom>
          <a:ln w="12700" cap="rnd">
            <a:solidFill>
              <a:srgbClr val="B5B5B5"/>
            </a:solidFill>
            <a:custDash>
              <a:ds d="100000" sp="200000"/>
            </a:custDash>
            <a:round/>
          </a:ln>
        </p:spPr>
        <p:txBody>
          <a:bodyPr lIns="0" tIns="0" rIns="0" bIns="0"/>
          <a:lstStyle/>
          <a:p>
            <a:pPr lvl="0" algn="l" defTabSz="457200">
              <a:defRPr sz="1200">
                <a:latin typeface="Helvetica"/>
                <a:ea typeface="Helvetica"/>
                <a:cs typeface="Helvetica"/>
                <a:sym typeface="Helvetica"/>
              </a:defRPr>
            </a:pPr>
            <a:endParaRPr sz="1200" dirty="0"/>
          </a:p>
        </p:txBody>
      </p:sp>
      <p:sp>
        <p:nvSpPr>
          <p:cNvPr id="21" name="Shape 76"/>
          <p:cNvSpPr/>
          <p:nvPr userDrawn="1"/>
        </p:nvSpPr>
        <p:spPr>
          <a:xfrm flipV="1">
            <a:off x="8703683" y="0"/>
            <a:ext cx="0" cy="1707436"/>
          </a:xfrm>
          <a:prstGeom prst="line">
            <a:avLst/>
          </a:prstGeom>
          <a:ln w="12700" cap="rnd">
            <a:solidFill>
              <a:srgbClr val="B5B5B5"/>
            </a:solidFill>
            <a:custDash>
              <a:ds d="100000" sp="200000"/>
            </a:custDash>
            <a:round/>
          </a:ln>
        </p:spPr>
        <p:txBody>
          <a:bodyPr lIns="0" tIns="0" rIns="0" bIns="0"/>
          <a:lstStyle/>
          <a:p>
            <a:pPr lvl="0" defTabSz="457200"/>
            <a:endParaRPr sz="1200">
              <a:latin typeface="Helvetica"/>
              <a:ea typeface="Helvetica"/>
              <a:cs typeface="Helvetica"/>
            </a:endParaRPr>
          </a:p>
        </p:txBody>
      </p:sp>
      <p:sp>
        <p:nvSpPr>
          <p:cNvPr id="22" name="Shape 77"/>
          <p:cNvSpPr/>
          <p:nvPr userDrawn="1"/>
        </p:nvSpPr>
        <p:spPr>
          <a:xfrm flipH="1" flipV="1">
            <a:off x="8703683" y="1707436"/>
            <a:ext cx="3488316" cy="0"/>
          </a:xfrm>
          <a:prstGeom prst="line">
            <a:avLst/>
          </a:prstGeom>
          <a:ln w="12700" cap="rnd">
            <a:solidFill>
              <a:srgbClr val="B5B5B5"/>
            </a:solidFill>
            <a:custDash>
              <a:ds d="100000" sp="200000"/>
            </a:custDash>
            <a:round/>
          </a:ln>
        </p:spPr>
        <p:txBody>
          <a:bodyPr lIns="0" tIns="0" rIns="0" bIns="0"/>
          <a:lstStyle/>
          <a:p>
            <a:pPr lvl="0" defTabSz="457200"/>
            <a:endParaRPr sz="1200">
              <a:latin typeface="Helvetica"/>
              <a:ea typeface="Helvetica"/>
              <a:cs typeface="Helvetica"/>
            </a:endParaRPr>
          </a:p>
        </p:txBody>
      </p:sp>
      <p:sp>
        <p:nvSpPr>
          <p:cNvPr id="26" name="Shape 62"/>
          <p:cNvSpPr/>
          <p:nvPr userDrawn="1"/>
        </p:nvSpPr>
        <p:spPr>
          <a:xfrm>
            <a:off x="-14273" y="1283555"/>
            <a:ext cx="8717956" cy="2245"/>
          </a:xfrm>
          <a:prstGeom prst="line">
            <a:avLst/>
          </a:prstGeom>
          <a:ln w="3175">
            <a:solidFill>
              <a:srgbClr val="B5B5B5"/>
            </a:solidFill>
            <a:custDash>
              <a:ds d="100000" sp="200000"/>
            </a:custDash>
            <a:round/>
          </a:ln>
        </p:spPr>
        <p:txBody>
          <a:bodyPr lIns="0" tIns="0" rIns="0" bIns="0"/>
          <a:lstStyle/>
          <a:p>
            <a:pPr lvl="0" algn="l" defTabSz="457200">
              <a:defRPr sz="600">
                <a:latin typeface="+mj-lt"/>
                <a:ea typeface="+mj-ea"/>
                <a:cs typeface="+mj-cs"/>
                <a:sym typeface="Helvetica"/>
              </a:defRPr>
            </a:pPr>
            <a:endParaRPr sz="600"/>
          </a:p>
        </p:txBody>
      </p:sp>
      <p:sp>
        <p:nvSpPr>
          <p:cNvPr id="28" name="Shape 72"/>
          <p:cNvSpPr/>
          <p:nvPr userDrawn="1"/>
        </p:nvSpPr>
        <p:spPr>
          <a:xfrm flipV="1">
            <a:off x="5067061" y="3009211"/>
            <a:ext cx="1" cy="2241958"/>
          </a:xfrm>
          <a:prstGeom prst="line">
            <a:avLst/>
          </a:prstGeom>
          <a:ln w="12700">
            <a:solidFill>
              <a:srgbClr val="B5B5B5"/>
            </a:solidFill>
            <a:prstDash val="sysDot"/>
            <a:miter lim="400000"/>
          </a:ln>
        </p:spPr>
        <p:txBody>
          <a:bodyPr lIns="0" tIns="0" rIns="0" bIns="0"/>
          <a:lstStyle/>
          <a:p>
            <a:pPr lvl="0" algn="l" defTabSz="457200">
              <a:defRPr sz="600">
                <a:latin typeface="+mj-lt"/>
                <a:ea typeface="+mj-ea"/>
                <a:cs typeface="+mj-cs"/>
                <a:sym typeface="Helvetica"/>
              </a:defRPr>
            </a:pPr>
            <a:endParaRPr sz="600"/>
          </a:p>
        </p:txBody>
      </p:sp>
      <p:sp>
        <p:nvSpPr>
          <p:cNvPr id="29" name="Shape 73"/>
          <p:cNvSpPr/>
          <p:nvPr userDrawn="1"/>
        </p:nvSpPr>
        <p:spPr>
          <a:xfrm>
            <a:off x="5579721" y="3009211"/>
            <a:ext cx="6636171" cy="2241958"/>
          </a:xfrm>
          <a:prstGeom prst="roundRect">
            <a:avLst>
              <a:gd name="adj" fmla="val 0"/>
            </a:avLst>
          </a:prstGeom>
          <a:gradFill>
            <a:gsLst>
              <a:gs pos="0">
                <a:srgbClr val="AAB900">
                  <a:alpha val="91791"/>
                </a:srgbClr>
              </a:gs>
              <a:gs pos="100000">
                <a:srgbClr val="4F7DB2">
                  <a:alpha val="91791"/>
                </a:srgbClr>
              </a:gs>
            </a:gsLst>
          </a:gradFill>
          <a:ln w="12700">
            <a:miter lim="400000"/>
          </a:ln>
        </p:spPr>
        <p:txBody>
          <a:bodyPr lIns="0" tIns="0" rIns="0" bIns="0" anchor="ctr"/>
          <a:lstStyle/>
          <a:p>
            <a:pPr lvl="0">
              <a:defRPr>
                <a:latin typeface="+mn-lt"/>
                <a:ea typeface="+mn-ea"/>
                <a:cs typeface="+mn-cs"/>
                <a:sym typeface="Helvetica Neue"/>
              </a:defRPr>
            </a:pPr>
            <a:endParaRPr sz="1800"/>
          </a:p>
        </p:txBody>
      </p:sp>
      <p:sp>
        <p:nvSpPr>
          <p:cNvPr id="30" name="Shape 79"/>
          <p:cNvSpPr/>
          <p:nvPr userDrawn="1"/>
        </p:nvSpPr>
        <p:spPr>
          <a:xfrm>
            <a:off x="1181307" y="3009211"/>
            <a:ext cx="3373093" cy="2241958"/>
          </a:xfrm>
          <a:prstGeom prst="roundRect">
            <a:avLst>
              <a:gd name="adj" fmla="val 0"/>
            </a:avLst>
          </a:prstGeom>
          <a:gradFill>
            <a:gsLst>
              <a:gs pos="0">
                <a:srgbClr val="AAB900">
                  <a:alpha val="91791"/>
                </a:srgbClr>
              </a:gs>
              <a:gs pos="100000">
                <a:srgbClr val="4F7DB2">
                  <a:alpha val="91791"/>
                </a:srgbClr>
              </a:gs>
            </a:gsLst>
            <a:lin ang="10736376"/>
          </a:gradFill>
          <a:ln w="12700">
            <a:miter lim="400000"/>
          </a:ln>
        </p:spPr>
        <p:txBody>
          <a:bodyPr lIns="0" tIns="0" rIns="0" bIns="0" anchor="ctr"/>
          <a:lstStyle/>
          <a:p>
            <a:pPr lvl="0">
              <a:defRPr>
                <a:latin typeface="+mn-lt"/>
                <a:ea typeface="+mn-ea"/>
                <a:cs typeface="+mn-cs"/>
                <a:sym typeface="Helvetica Neue"/>
              </a:defRPr>
            </a:pPr>
            <a:endParaRPr sz="1800"/>
          </a:p>
        </p:txBody>
      </p:sp>
      <p:sp>
        <p:nvSpPr>
          <p:cNvPr id="24" name="3 Título"/>
          <p:cNvSpPr>
            <a:spLocks noGrp="1"/>
          </p:cNvSpPr>
          <p:nvPr>
            <p:ph type="title" hasCustomPrompt="1"/>
          </p:nvPr>
        </p:nvSpPr>
        <p:spPr>
          <a:xfrm>
            <a:off x="1955752" y="3790861"/>
            <a:ext cx="1824203" cy="562074"/>
          </a:xfrm>
          <a:prstGeom prst="rect">
            <a:avLst/>
          </a:prstGeom>
        </p:spPr>
        <p:txBody>
          <a:bodyPr anchor="t" anchorCtr="0">
            <a:normAutofit/>
          </a:bodyPr>
          <a:lstStyle>
            <a:lvl1pPr algn="l">
              <a:defRPr sz="2200" b="1" baseline="0">
                <a:solidFill>
                  <a:schemeClr val="bg1"/>
                </a:solidFill>
                <a:latin typeface="Arial" pitchFamily="34" charset="0"/>
                <a:cs typeface="Arial" pitchFamily="34" charset="0"/>
              </a:defRPr>
            </a:lvl1pPr>
          </a:lstStyle>
          <a:p>
            <a:r>
              <a:rPr lang="es-ES" dirty="0"/>
              <a:t>INDICE</a:t>
            </a:r>
          </a:p>
        </p:txBody>
      </p:sp>
    </p:spTree>
    <p:extLst>
      <p:ext uri="{BB962C8B-B14F-4D97-AF65-F5344CB8AC3E}">
        <p14:creationId xmlns:p14="http://schemas.microsoft.com/office/powerpoint/2010/main" val="4951845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1_Encabezado de referencia">
    <p:spTree>
      <p:nvGrpSpPr>
        <p:cNvPr id="1" name=""/>
        <p:cNvGrpSpPr/>
        <p:nvPr/>
      </p:nvGrpSpPr>
      <p:grpSpPr>
        <a:xfrm>
          <a:off x="0" y="0"/>
          <a:ext cx="0" cy="0"/>
          <a:chOff x="0" y="0"/>
          <a:chExt cx="0" cy="0"/>
        </a:xfrm>
      </p:grpSpPr>
      <p:sp>
        <p:nvSpPr>
          <p:cNvPr id="10" name="Shape 415"/>
          <p:cNvSpPr/>
          <p:nvPr userDrawn="1"/>
        </p:nvSpPr>
        <p:spPr>
          <a:xfrm>
            <a:off x="12" y="15"/>
            <a:ext cx="8784297" cy="1124745"/>
          </a:xfrm>
          <a:prstGeom prst="roundRect">
            <a:avLst>
              <a:gd name="adj" fmla="val 739"/>
            </a:avLst>
          </a:prstGeom>
          <a:gradFill>
            <a:gsLst>
              <a:gs pos="0">
                <a:srgbClr val="AAB900">
                  <a:alpha val="91791"/>
                </a:srgbClr>
              </a:gs>
              <a:gs pos="100000">
                <a:srgbClr val="C00000">
                  <a:alpha val="52000"/>
                </a:srgbClr>
              </a:gs>
            </a:gsLst>
            <a:lin ang="10801612"/>
          </a:gradFill>
          <a:ln w="12700">
            <a:miter lim="400000"/>
          </a:ln>
        </p:spPr>
        <p:txBody>
          <a:bodyPr lIns="0" tIns="0" rIns="0" bIns="0" anchor="ctr"/>
          <a:lstStyle/>
          <a:p>
            <a:pPr lvl="0"/>
            <a:endParaRPr sz="1800"/>
          </a:p>
        </p:txBody>
      </p:sp>
      <p:sp>
        <p:nvSpPr>
          <p:cNvPr id="2" name="1 Título"/>
          <p:cNvSpPr>
            <a:spLocks noGrp="1"/>
          </p:cNvSpPr>
          <p:nvPr>
            <p:ph type="title" hasCustomPrompt="1"/>
          </p:nvPr>
        </p:nvSpPr>
        <p:spPr>
          <a:xfrm>
            <a:off x="407708" y="310391"/>
            <a:ext cx="7968885" cy="432000"/>
          </a:xfrm>
        </p:spPr>
        <p:txBody>
          <a:bodyPr anchor="t">
            <a:normAutofit/>
          </a:bodyPr>
          <a:lstStyle>
            <a:lvl1pPr algn="l">
              <a:defRPr sz="1800" b="1" cap="none">
                <a:solidFill>
                  <a:schemeClr val="bg1"/>
                </a:solidFill>
                <a:latin typeface="Arial" pitchFamily="34" charset="0"/>
                <a:cs typeface="Arial" pitchFamily="34" charset="0"/>
              </a:defRPr>
            </a:lvl1pPr>
          </a:lstStyle>
          <a:p>
            <a:r>
              <a:rPr lang="es-ES" dirty="0"/>
              <a:t>Título (</a:t>
            </a:r>
            <a:r>
              <a:rPr lang="es-ES" dirty="0" err="1"/>
              <a:t>arial</a:t>
            </a:r>
            <a:r>
              <a:rPr lang="es-ES" dirty="0"/>
              <a:t> 18, minúscula, negrita, blanco)</a:t>
            </a:r>
          </a:p>
        </p:txBody>
      </p:sp>
      <p:pic>
        <p:nvPicPr>
          <p:cNvPr id="7" name="eve+ntt_logo_claim_p_rgb-01.png"/>
          <p:cNvPicPr/>
          <p:nvPr userDrawn="1"/>
        </p:nvPicPr>
        <p:blipFill>
          <a:blip r:embed="rId2" cstate="print">
            <a:extLst>
              <a:ext uri="{28A0092B-C50C-407E-A947-70E740481C1C}">
                <a14:useLocalDpi xmlns:a14="http://schemas.microsoft.com/office/drawing/2010/main" val="0"/>
              </a:ext>
            </a:extLst>
          </a:blip>
          <a:stretch>
            <a:fillRect/>
          </a:stretch>
        </p:blipFill>
        <p:spPr>
          <a:xfrm>
            <a:off x="9327072" y="-27384"/>
            <a:ext cx="2241536" cy="1215261"/>
          </a:xfrm>
          <a:prstGeom prst="rect">
            <a:avLst/>
          </a:prstGeom>
          <a:ln w="12700">
            <a:miter lim="400000"/>
          </a:ln>
        </p:spPr>
      </p:pic>
      <p:sp>
        <p:nvSpPr>
          <p:cNvPr id="5" name="2 Marcador de texto"/>
          <p:cNvSpPr>
            <a:spLocks noGrp="1"/>
          </p:cNvSpPr>
          <p:nvPr>
            <p:ph type="body" idx="1" hasCustomPrompt="1"/>
          </p:nvPr>
        </p:nvSpPr>
        <p:spPr>
          <a:xfrm>
            <a:off x="527381" y="1316765"/>
            <a:ext cx="11040000" cy="432048"/>
          </a:xfrm>
        </p:spPr>
        <p:txBody>
          <a:bodyPr anchor="t">
            <a:normAutofit/>
          </a:bodyPr>
          <a:lstStyle>
            <a:lvl1pPr marL="0" indent="0">
              <a:buNone/>
              <a:defRPr sz="1600" baseline="0">
                <a:solidFill>
                  <a:srgbClr val="9AAE04"/>
                </a:solidFill>
                <a:latin typeface="Arial" pitchFamily="34" charset="0"/>
                <a:cs typeface="Arial" pitchFamily="34" charset="0"/>
              </a:defRPr>
            </a:lvl1pPr>
            <a:lvl2pPr marL="457178" indent="0">
              <a:buNone/>
              <a:defRPr sz="1800">
                <a:solidFill>
                  <a:schemeClr val="tx1">
                    <a:tint val="75000"/>
                  </a:schemeClr>
                </a:solidFill>
              </a:defRPr>
            </a:lvl2pPr>
            <a:lvl3pPr marL="914354" indent="0">
              <a:buNone/>
              <a:defRPr sz="1600">
                <a:solidFill>
                  <a:schemeClr val="tx1">
                    <a:tint val="75000"/>
                  </a:schemeClr>
                </a:solidFill>
              </a:defRPr>
            </a:lvl3pPr>
            <a:lvl4pPr marL="1371532" indent="0">
              <a:buNone/>
              <a:defRPr sz="1400">
                <a:solidFill>
                  <a:schemeClr val="tx1">
                    <a:tint val="75000"/>
                  </a:schemeClr>
                </a:solidFill>
              </a:defRPr>
            </a:lvl4pPr>
            <a:lvl5pPr marL="1828709" indent="0">
              <a:buNone/>
              <a:defRPr sz="1400">
                <a:solidFill>
                  <a:schemeClr val="tx1">
                    <a:tint val="75000"/>
                  </a:schemeClr>
                </a:solidFill>
              </a:defRPr>
            </a:lvl5pPr>
            <a:lvl6pPr marL="2285886" indent="0">
              <a:buNone/>
              <a:defRPr sz="1400">
                <a:solidFill>
                  <a:schemeClr val="tx1">
                    <a:tint val="75000"/>
                  </a:schemeClr>
                </a:solidFill>
              </a:defRPr>
            </a:lvl6pPr>
            <a:lvl7pPr marL="2743063" indent="0">
              <a:buNone/>
              <a:defRPr sz="1400">
                <a:solidFill>
                  <a:schemeClr val="tx1">
                    <a:tint val="75000"/>
                  </a:schemeClr>
                </a:solidFill>
              </a:defRPr>
            </a:lvl7pPr>
            <a:lvl8pPr marL="3200240" indent="0">
              <a:buNone/>
              <a:defRPr sz="1400">
                <a:solidFill>
                  <a:schemeClr val="tx1">
                    <a:tint val="75000"/>
                  </a:schemeClr>
                </a:solidFill>
              </a:defRPr>
            </a:lvl8pPr>
            <a:lvl9pPr marL="3657418" indent="0">
              <a:buNone/>
              <a:defRPr sz="1400">
                <a:solidFill>
                  <a:schemeClr val="tx1">
                    <a:tint val="75000"/>
                  </a:schemeClr>
                </a:solidFill>
              </a:defRPr>
            </a:lvl9pPr>
          </a:lstStyle>
          <a:p>
            <a:pPr lvl="0"/>
            <a:r>
              <a:rPr lang="es-ES" dirty="0"/>
              <a:t>Subtítulo (</a:t>
            </a:r>
            <a:r>
              <a:rPr lang="es-ES" dirty="0" err="1"/>
              <a:t>arial</a:t>
            </a:r>
            <a:r>
              <a:rPr lang="es-ES" dirty="0"/>
              <a:t> 16, minúscula, verde)</a:t>
            </a:r>
          </a:p>
        </p:txBody>
      </p:sp>
      <p:sp>
        <p:nvSpPr>
          <p:cNvPr id="6" name="13 Marcador de contenido"/>
          <p:cNvSpPr>
            <a:spLocks noGrp="1"/>
          </p:cNvSpPr>
          <p:nvPr>
            <p:ph sz="quarter" idx="11" hasCustomPrompt="1"/>
          </p:nvPr>
        </p:nvSpPr>
        <p:spPr>
          <a:xfrm>
            <a:off x="527381" y="1796822"/>
            <a:ext cx="11041227" cy="4536501"/>
          </a:xfrm>
        </p:spPr>
        <p:txBody>
          <a:bodyPr>
            <a:normAutofit/>
          </a:bodyPr>
          <a:lstStyle>
            <a:lvl1pPr marL="0" marR="0" indent="0" algn="l" defTabSz="914354" rtl="0" eaLnBrk="1" fontAlgn="auto" latinLnBrk="0" hangingPunct="1">
              <a:lnSpc>
                <a:spcPct val="100000"/>
              </a:lnSpc>
              <a:spcBef>
                <a:spcPct val="20000"/>
              </a:spcBef>
              <a:spcAft>
                <a:spcPts val="0"/>
              </a:spcAft>
              <a:buClrTx/>
              <a:buSzTx/>
              <a:buFont typeface="Arial" pitchFamily="34" charset="0"/>
              <a:buNone/>
              <a:tabLst/>
              <a:defRPr sz="1400">
                <a:solidFill>
                  <a:srgbClr val="505050"/>
                </a:solidFill>
                <a:latin typeface="Arial" pitchFamily="34" charset="0"/>
                <a:cs typeface="Arial" pitchFamily="34" charset="0"/>
              </a:defRPr>
            </a:lvl1pPr>
            <a:lvl2pPr>
              <a:defRPr sz="1200">
                <a:solidFill>
                  <a:srgbClr val="505050"/>
                </a:solidFill>
                <a:latin typeface="Arial" pitchFamily="34" charset="0"/>
                <a:cs typeface="Arial" pitchFamily="34" charset="0"/>
              </a:defRPr>
            </a:lvl2pPr>
            <a:lvl3pPr>
              <a:defRPr sz="1200">
                <a:solidFill>
                  <a:srgbClr val="505050"/>
                </a:solidFill>
                <a:latin typeface="Arial" pitchFamily="34" charset="0"/>
                <a:cs typeface="Arial" pitchFamily="34" charset="0"/>
              </a:defRPr>
            </a:lvl3pPr>
            <a:lvl4pPr>
              <a:defRPr sz="1200">
                <a:solidFill>
                  <a:srgbClr val="505050"/>
                </a:solidFill>
                <a:latin typeface="Arial" pitchFamily="34" charset="0"/>
                <a:cs typeface="Arial" pitchFamily="34" charset="0"/>
              </a:defRPr>
            </a:lvl4pPr>
            <a:lvl5pPr>
              <a:defRPr sz="1200">
                <a:solidFill>
                  <a:srgbClr val="505050"/>
                </a:solidFill>
                <a:latin typeface="Arial" pitchFamily="34" charset="0"/>
                <a:cs typeface="Arial" pitchFamily="34" charset="0"/>
              </a:defRPr>
            </a:lvl5pPr>
          </a:lstStyle>
          <a:p>
            <a:pPr lvl="0"/>
            <a:r>
              <a:rPr lang="es-ES" dirty="0"/>
              <a:t>(</a:t>
            </a:r>
            <a:r>
              <a:rPr lang="es-ES" dirty="0" err="1"/>
              <a:t>arial</a:t>
            </a:r>
            <a:r>
              <a:rPr lang="es-ES" dirty="0"/>
              <a:t> 14, gris oscuro)</a:t>
            </a:r>
          </a:p>
          <a:p>
            <a:pPr marL="0" marR="0" lvl="0" indent="0" algn="l" defTabSz="914354" rtl="0" eaLnBrk="1" fontAlgn="auto" latinLnBrk="0" hangingPunct="1">
              <a:lnSpc>
                <a:spcPct val="100000"/>
              </a:lnSpc>
              <a:spcBef>
                <a:spcPct val="20000"/>
              </a:spcBef>
              <a:spcAft>
                <a:spcPts val="0"/>
              </a:spcAft>
              <a:buClrTx/>
              <a:buSzTx/>
              <a:buFont typeface="Arial" pitchFamily="34" charset="0"/>
              <a:buNone/>
              <a:tabLst/>
              <a:defRPr/>
            </a:pPr>
            <a:r>
              <a:rPr lang="es-ES" dirty="0" err="1"/>
              <a:t>Xxxxxxxxx</a:t>
            </a:r>
            <a:r>
              <a:rPr lang="es-ES" dirty="0"/>
              <a:t> </a:t>
            </a:r>
            <a:r>
              <a:rPr lang="es-ES" dirty="0" err="1"/>
              <a:t>xxxxxxxx</a:t>
            </a:r>
            <a:r>
              <a:rPr lang="es-ES" dirty="0"/>
              <a:t> </a:t>
            </a:r>
            <a:r>
              <a:rPr lang="es-ES" dirty="0" err="1"/>
              <a:t>xxxxxxx</a:t>
            </a:r>
            <a:r>
              <a:rPr lang="es-ES" dirty="0"/>
              <a:t>.</a:t>
            </a:r>
          </a:p>
        </p:txBody>
      </p:sp>
      <p:sp>
        <p:nvSpPr>
          <p:cNvPr id="8" name="Marcador de número de diapositiva 7"/>
          <p:cNvSpPr>
            <a:spLocks noGrp="1"/>
          </p:cNvSpPr>
          <p:nvPr>
            <p:ph type="sldNum" sz="quarter" idx="14"/>
          </p:nvPr>
        </p:nvSpPr>
        <p:spPr>
          <a:xfrm>
            <a:off x="9307668" y="6492878"/>
            <a:ext cx="2844800" cy="365125"/>
          </a:xfrm>
        </p:spPr>
        <p:txBody>
          <a:bodyPr/>
          <a:lstStyle>
            <a:lvl1pPr>
              <a:defRPr sz="800"/>
            </a:lvl1pPr>
          </a:lstStyle>
          <a:p>
            <a:fld id="{E60061AB-E3E3-4B82-98B1-945D99ABF5FB}" type="slidenum">
              <a:rPr lang="es-ES" smtClean="0"/>
              <a:pPr/>
              <a:t>‹Nº›</a:t>
            </a:fld>
            <a:endParaRPr lang="es-ES" dirty="0"/>
          </a:p>
        </p:txBody>
      </p:sp>
      <p:sp>
        <p:nvSpPr>
          <p:cNvPr id="9" name="Marcador de número de diapositiva 7"/>
          <p:cNvSpPr txBox="1">
            <a:spLocks/>
          </p:cNvSpPr>
          <p:nvPr userDrawn="1"/>
        </p:nvSpPr>
        <p:spPr>
          <a:xfrm>
            <a:off x="9299872" y="6520262"/>
            <a:ext cx="2844800" cy="365125"/>
          </a:xfrm>
          <a:prstGeom prst="rect">
            <a:avLst/>
          </a:prstGeom>
        </p:spPr>
        <p:txBody>
          <a:bodyPr vert="horz" lIns="91440" tIns="45720" rIns="91440" bIns="45720" rtlCol="0" anchor="ctr"/>
          <a:lstStyle>
            <a:defPPr>
              <a:defRPr lang="es-ES"/>
            </a:defPPr>
            <a:lvl1pPr marL="0" algn="r" defTabSz="914400" rtl="0" eaLnBrk="1" latinLnBrk="0" hangingPunct="1">
              <a:defRPr sz="8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60061AB-E3E3-4B82-98B1-945D99ABF5FB}" type="slidenum">
              <a:rPr lang="es-ES" sz="800" smtClean="0"/>
              <a:pPr/>
              <a:t>‹Nº›</a:t>
            </a:fld>
            <a:endParaRPr lang="es-ES" sz="800" dirty="0"/>
          </a:p>
        </p:txBody>
      </p:sp>
    </p:spTree>
    <p:extLst>
      <p:ext uri="{BB962C8B-B14F-4D97-AF65-F5344CB8AC3E}">
        <p14:creationId xmlns:p14="http://schemas.microsoft.com/office/powerpoint/2010/main" val="308221186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itle" preserve="1">
  <p:cSld name="2_Diapositiva de título">
    <p:spTree>
      <p:nvGrpSpPr>
        <p:cNvPr id="1" name=""/>
        <p:cNvGrpSpPr/>
        <p:nvPr/>
      </p:nvGrpSpPr>
      <p:grpSpPr>
        <a:xfrm>
          <a:off x="0" y="0"/>
          <a:ext cx="0" cy="0"/>
          <a:chOff x="0" y="0"/>
          <a:chExt cx="0" cy="0"/>
        </a:xfrm>
      </p:grpSpPr>
      <p:pic>
        <p:nvPicPr>
          <p:cNvPr id="24" name="1024px-Obelisco_en_Buenos_Aires.jpg"/>
          <p:cNvPicPr/>
          <p:nvPr/>
        </p:nvPicPr>
        <p:blipFill rotWithShape="1">
          <a:blip r:embed="rId2" cstate="print">
            <a:extLst>
              <a:ext uri="{28A0092B-C50C-407E-A947-70E740481C1C}">
                <a14:useLocalDpi xmlns:a14="http://schemas.microsoft.com/office/drawing/2010/main" val="0"/>
              </a:ext>
            </a:extLst>
          </a:blip>
          <a:srcRect t="-1"/>
          <a:stretch/>
        </p:blipFill>
        <p:spPr>
          <a:xfrm flipH="1">
            <a:off x="8251975" y="-14757"/>
            <a:ext cx="1929720" cy="6872757"/>
          </a:xfrm>
          <a:prstGeom prst="rect">
            <a:avLst/>
          </a:prstGeom>
          <a:ln w="12700">
            <a:miter lim="400000"/>
          </a:ln>
        </p:spPr>
      </p:pic>
      <p:pic>
        <p:nvPicPr>
          <p:cNvPr id="23" name="big-111256_1920.jpg"/>
          <p:cNvPicPr/>
          <p:nvPr/>
        </p:nvPicPr>
        <p:blipFill rotWithShape="1">
          <a:blip r:embed="rId3" cstate="screen">
            <a:extLst>
              <a:ext uri="{28A0092B-C50C-407E-A947-70E740481C1C}">
                <a14:useLocalDpi xmlns:a14="http://schemas.microsoft.com/office/drawing/2010/main" val="0"/>
              </a:ext>
            </a:extLst>
          </a:blip>
          <a:srcRect/>
          <a:stretch/>
        </p:blipFill>
        <p:spPr>
          <a:xfrm flipH="1">
            <a:off x="10325695" y="-18949"/>
            <a:ext cx="1914988" cy="6872668"/>
          </a:xfrm>
          <a:prstGeom prst="rect">
            <a:avLst/>
          </a:prstGeom>
          <a:ln w="12700">
            <a:miter lim="400000"/>
          </a:ln>
        </p:spPr>
      </p:pic>
      <p:sp>
        <p:nvSpPr>
          <p:cNvPr id="25" name="Shape 11"/>
          <p:cNvSpPr/>
          <p:nvPr/>
        </p:nvSpPr>
        <p:spPr>
          <a:xfrm>
            <a:off x="8711689" y="-288478"/>
            <a:ext cx="3692735" cy="276955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alpha val="92000"/>
            </a:srgbClr>
          </a:solidFill>
          <a:ln w="12700">
            <a:miter lim="400000"/>
          </a:ln>
        </p:spPr>
        <p:txBody>
          <a:bodyPr lIns="0" tIns="0" rIns="0" bIns="0" anchor="ctr"/>
          <a:lstStyle/>
          <a:p>
            <a:pPr lvl="0"/>
            <a:endParaRPr sz="1800"/>
          </a:p>
        </p:txBody>
      </p:sp>
      <p:pic>
        <p:nvPicPr>
          <p:cNvPr id="26" name="Monte-Fuji-Japon.jpg"/>
          <p:cNvPicPr/>
          <p:nvPr/>
        </p:nvPicPr>
        <p:blipFill rotWithShape="1">
          <a:blip r:embed="rId4" cstate="screen">
            <a:extLst>
              <a:ext uri="{28A0092B-C50C-407E-A947-70E740481C1C}">
                <a14:useLocalDpi xmlns:a14="http://schemas.microsoft.com/office/drawing/2010/main" val="0"/>
              </a:ext>
            </a:extLst>
          </a:blip>
          <a:srcRect/>
          <a:stretch/>
        </p:blipFill>
        <p:spPr>
          <a:xfrm flipH="1">
            <a:off x="6185634" y="-14758"/>
            <a:ext cx="1914988" cy="6872757"/>
          </a:xfrm>
          <a:prstGeom prst="rect">
            <a:avLst/>
          </a:prstGeom>
          <a:ln w="12700">
            <a:miter lim="400000"/>
          </a:ln>
        </p:spPr>
      </p:pic>
      <p:pic>
        <p:nvPicPr>
          <p:cNvPr id="27" name="mundial-brasil.jpg"/>
          <p:cNvPicPr/>
          <p:nvPr/>
        </p:nvPicPr>
        <p:blipFill rotWithShape="1">
          <a:blip r:embed="rId5" cstate="print">
            <a:extLst>
              <a:ext uri="{28A0092B-C50C-407E-A947-70E740481C1C}">
                <a14:useLocalDpi xmlns:a14="http://schemas.microsoft.com/office/drawing/2010/main" val="0"/>
              </a:ext>
            </a:extLst>
          </a:blip>
          <a:srcRect b="-62"/>
          <a:stretch/>
        </p:blipFill>
        <p:spPr>
          <a:xfrm flipH="1">
            <a:off x="2071814" y="-14668"/>
            <a:ext cx="1914988" cy="6872668"/>
          </a:xfrm>
          <a:prstGeom prst="rect">
            <a:avLst/>
          </a:prstGeom>
          <a:ln w="12700">
            <a:miter lim="400000"/>
          </a:ln>
        </p:spPr>
      </p:pic>
      <p:pic>
        <p:nvPicPr>
          <p:cNvPr id="28" name="best-buildings-madrid-5.jpg"/>
          <p:cNvPicPr/>
          <p:nvPr/>
        </p:nvPicPr>
        <p:blipFill rotWithShape="1">
          <a:blip r:embed="rId6" cstate="screen">
            <a:extLst>
              <a:ext uri="{28A0092B-C50C-407E-A947-70E740481C1C}">
                <a14:useLocalDpi xmlns:a14="http://schemas.microsoft.com/office/drawing/2010/main" val="0"/>
              </a:ext>
            </a:extLst>
          </a:blip>
          <a:srcRect/>
          <a:stretch/>
        </p:blipFill>
        <p:spPr>
          <a:xfrm flipH="1">
            <a:off x="4126646" y="-14668"/>
            <a:ext cx="1914988" cy="6872668"/>
          </a:xfrm>
          <a:prstGeom prst="rect">
            <a:avLst/>
          </a:prstGeom>
          <a:ln w="12700">
            <a:miter lim="400000"/>
          </a:ln>
        </p:spPr>
      </p:pic>
      <p:pic>
        <p:nvPicPr>
          <p:cNvPr id="29" name="Empire-State-11.jpg"/>
          <p:cNvPicPr/>
          <p:nvPr/>
        </p:nvPicPr>
        <p:blipFill rotWithShape="1">
          <a:blip r:embed="rId7" cstate="print">
            <a:extLst>
              <a:ext uri="{28A0092B-C50C-407E-A947-70E740481C1C}">
                <a14:useLocalDpi xmlns:a14="http://schemas.microsoft.com/office/drawing/2010/main" val="0"/>
              </a:ext>
            </a:extLst>
          </a:blip>
          <a:srcRect b="-30"/>
          <a:stretch/>
        </p:blipFill>
        <p:spPr>
          <a:xfrm flipH="1">
            <a:off x="-28285" y="-14669"/>
            <a:ext cx="1914988" cy="6868387"/>
          </a:xfrm>
          <a:prstGeom prst="rect">
            <a:avLst/>
          </a:prstGeom>
          <a:ln w="12700">
            <a:miter lim="400000"/>
          </a:ln>
        </p:spPr>
      </p:pic>
      <p:sp>
        <p:nvSpPr>
          <p:cNvPr id="30" name="Shape 16"/>
          <p:cNvSpPr/>
          <p:nvPr/>
        </p:nvSpPr>
        <p:spPr>
          <a:xfrm>
            <a:off x="-34102" y="3102404"/>
            <a:ext cx="9963497" cy="1622740"/>
          </a:xfrm>
          <a:prstGeom prst="roundRect">
            <a:avLst>
              <a:gd name="adj" fmla="val 0"/>
            </a:avLst>
          </a:prstGeom>
          <a:gradFill>
            <a:gsLst>
              <a:gs pos="0">
                <a:srgbClr val="AAB900">
                  <a:alpha val="92184"/>
                </a:srgbClr>
              </a:gs>
              <a:gs pos="100000">
                <a:srgbClr val="4F7DB2">
                  <a:alpha val="92184"/>
                </a:srgbClr>
              </a:gs>
            </a:gsLst>
            <a:lin ang="10736376"/>
          </a:gradFill>
          <a:ln w="12700">
            <a:miter lim="400000"/>
          </a:ln>
        </p:spPr>
        <p:txBody>
          <a:bodyPr lIns="0" tIns="0" rIns="0" bIns="0" anchor="ctr"/>
          <a:lstStyle/>
          <a:p>
            <a:pPr lvl="0"/>
            <a:endParaRPr sz="1800"/>
          </a:p>
        </p:txBody>
      </p:sp>
      <p:sp>
        <p:nvSpPr>
          <p:cNvPr id="31" name="Shape 19"/>
          <p:cNvSpPr/>
          <p:nvPr/>
        </p:nvSpPr>
        <p:spPr>
          <a:xfrm>
            <a:off x="-48681" y="992544"/>
            <a:ext cx="829425" cy="878677"/>
          </a:xfrm>
          <a:prstGeom prst="roundRect">
            <a:avLst>
              <a:gd name="adj" fmla="val 0"/>
            </a:avLst>
          </a:prstGeom>
          <a:gradFill>
            <a:gsLst>
              <a:gs pos="0">
                <a:srgbClr val="AAB900">
                  <a:alpha val="52379"/>
                </a:srgbClr>
              </a:gs>
              <a:gs pos="100000">
                <a:srgbClr val="4F7DB2">
                  <a:alpha val="52379"/>
                </a:srgbClr>
              </a:gs>
            </a:gsLst>
            <a:lin ang="10736376"/>
          </a:gradFill>
          <a:ln w="12700">
            <a:miter lim="400000"/>
          </a:ln>
        </p:spPr>
        <p:txBody>
          <a:bodyPr lIns="0" tIns="0" rIns="0" bIns="0" anchor="ctr"/>
          <a:lstStyle/>
          <a:p>
            <a:pPr lvl="0"/>
            <a:endParaRPr sz="1800"/>
          </a:p>
        </p:txBody>
      </p:sp>
      <p:sp>
        <p:nvSpPr>
          <p:cNvPr id="32" name="Shape 20"/>
          <p:cNvSpPr/>
          <p:nvPr/>
        </p:nvSpPr>
        <p:spPr>
          <a:xfrm>
            <a:off x="366031" y="787265"/>
            <a:ext cx="1321996" cy="878677"/>
          </a:xfrm>
          <a:prstGeom prst="roundRect">
            <a:avLst>
              <a:gd name="adj" fmla="val 0"/>
            </a:avLst>
          </a:prstGeom>
          <a:gradFill>
            <a:gsLst>
              <a:gs pos="0">
                <a:srgbClr val="AAB900">
                  <a:alpha val="52379"/>
                </a:srgbClr>
              </a:gs>
              <a:gs pos="100000">
                <a:srgbClr val="4F7DB2">
                  <a:alpha val="52379"/>
                </a:srgbClr>
              </a:gs>
            </a:gsLst>
            <a:lin ang="10736376"/>
          </a:gradFill>
          <a:ln w="12700">
            <a:miter lim="400000"/>
          </a:ln>
        </p:spPr>
        <p:txBody>
          <a:bodyPr lIns="0" tIns="0" rIns="0" bIns="0" anchor="ctr"/>
          <a:lstStyle/>
          <a:p>
            <a:pPr lvl="0"/>
            <a:endParaRPr sz="1800"/>
          </a:p>
        </p:txBody>
      </p:sp>
      <p:sp>
        <p:nvSpPr>
          <p:cNvPr id="33" name="Shape 21"/>
          <p:cNvSpPr/>
          <p:nvPr/>
        </p:nvSpPr>
        <p:spPr>
          <a:xfrm>
            <a:off x="-34102" y="1263642"/>
            <a:ext cx="4160748" cy="3749537"/>
          </a:xfrm>
          <a:prstGeom prst="roundRect">
            <a:avLst>
              <a:gd name="adj" fmla="val 0"/>
            </a:avLst>
          </a:prstGeom>
          <a:gradFill>
            <a:gsLst>
              <a:gs pos="0">
                <a:srgbClr val="AAB900">
                  <a:alpha val="52379"/>
                </a:srgbClr>
              </a:gs>
              <a:gs pos="100000">
                <a:srgbClr val="4F7DB2">
                  <a:alpha val="52379"/>
                </a:srgbClr>
              </a:gs>
            </a:gsLst>
            <a:lin ang="10736376"/>
          </a:gradFill>
          <a:ln w="12700">
            <a:miter lim="400000"/>
          </a:ln>
        </p:spPr>
        <p:txBody>
          <a:bodyPr lIns="0" tIns="0" rIns="0" bIns="0" anchor="ctr"/>
          <a:lstStyle/>
          <a:p>
            <a:pPr lvl="0"/>
            <a:endParaRPr sz="1800"/>
          </a:p>
        </p:txBody>
      </p:sp>
      <p:sp>
        <p:nvSpPr>
          <p:cNvPr id="3" name="2 Subtítulo"/>
          <p:cNvSpPr>
            <a:spLocks noGrp="1"/>
          </p:cNvSpPr>
          <p:nvPr userDrawn="1">
            <p:ph type="subTitle" idx="1" hasCustomPrompt="1"/>
          </p:nvPr>
        </p:nvSpPr>
        <p:spPr>
          <a:xfrm>
            <a:off x="423930" y="3573016"/>
            <a:ext cx="9128455" cy="1152128"/>
          </a:xfrm>
        </p:spPr>
        <p:txBody>
          <a:bodyPr>
            <a:normAutofit/>
          </a:bodyPr>
          <a:lstStyle>
            <a:lvl1pPr marL="0" indent="0" algn="l">
              <a:buNone/>
              <a:defRPr sz="1800" baseline="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dirty="0"/>
              <a:t>subtítulo de la presentación de ejemplo (</a:t>
            </a:r>
            <a:r>
              <a:rPr lang="es-ES" dirty="0" err="1"/>
              <a:t>arial</a:t>
            </a:r>
            <a:r>
              <a:rPr lang="es-ES" dirty="0"/>
              <a:t> 18, minúsculas)</a:t>
            </a:r>
          </a:p>
        </p:txBody>
      </p:sp>
      <p:sp>
        <p:nvSpPr>
          <p:cNvPr id="2" name="1 Título"/>
          <p:cNvSpPr>
            <a:spLocks noGrp="1"/>
          </p:cNvSpPr>
          <p:nvPr userDrawn="1">
            <p:ph type="ctrTitle" hasCustomPrompt="1"/>
          </p:nvPr>
        </p:nvSpPr>
        <p:spPr>
          <a:xfrm>
            <a:off x="423930" y="3284984"/>
            <a:ext cx="9128455" cy="288032"/>
          </a:xfrm>
        </p:spPr>
        <p:txBody>
          <a:bodyPr>
            <a:noAutofit/>
          </a:bodyPr>
          <a:lstStyle>
            <a:lvl1pPr algn="l">
              <a:defRPr sz="2000" b="1" baseline="0">
                <a:solidFill>
                  <a:schemeClr val="bg1"/>
                </a:solidFill>
                <a:latin typeface="Arial" pitchFamily="34" charset="0"/>
                <a:cs typeface="Arial" pitchFamily="34" charset="0"/>
              </a:defRPr>
            </a:lvl1pPr>
          </a:lstStyle>
          <a:p>
            <a:r>
              <a:rPr lang="es-ES" dirty="0"/>
              <a:t>Título de la presentación (</a:t>
            </a:r>
            <a:r>
              <a:rPr lang="es-ES" dirty="0" err="1"/>
              <a:t>arial</a:t>
            </a:r>
            <a:r>
              <a:rPr lang="es-ES" dirty="0"/>
              <a:t> 30, minúsculas,  </a:t>
            </a:r>
            <a:r>
              <a:rPr lang="es-ES" dirty="0" err="1"/>
              <a:t>bold</a:t>
            </a:r>
            <a:r>
              <a:rPr lang="es-ES" dirty="0"/>
              <a:t>)</a:t>
            </a:r>
          </a:p>
        </p:txBody>
      </p:sp>
      <p:sp>
        <p:nvSpPr>
          <p:cNvPr id="18" name="Shape 11"/>
          <p:cNvSpPr/>
          <p:nvPr userDrawn="1"/>
        </p:nvSpPr>
        <p:spPr>
          <a:xfrm>
            <a:off x="5187576" y="-288478"/>
            <a:ext cx="3692735" cy="276955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alpha val="92000"/>
            </a:srgbClr>
          </a:solidFill>
          <a:ln w="12700">
            <a:miter lim="400000"/>
          </a:ln>
        </p:spPr>
        <p:txBody>
          <a:bodyPr lIns="0" tIns="0" rIns="0" bIns="0" anchor="ctr"/>
          <a:lstStyle/>
          <a:p>
            <a:pPr lvl="0"/>
            <a:endParaRPr sz="1800"/>
          </a:p>
        </p:txBody>
      </p:sp>
      <p:pic>
        <p:nvPicPr>
          <p:cNvPr id="21" name="eve+ntt_logo_claim_p_rgb-01.png"/>
          <p:cNvPicPr/>
          <p:nvPr userDrawn="1"/>
        </p:nvPicPr>
        <p:blipFill>
          <a:blip r:embed="rId8" cstate="print">
            <a:extLst>
              <a:ext uri="{28A0092B-C50C-407E-A947-70E740481C1C}">
                <a14:useLocalDpi xmlns:a14="http://schemas.microsoft.com/office/drawing/2010/main" val="0"/>
              </a:ext>
            </a:extLst>
          </a:blip>
          <a:stretch>
            <a:fillRect/>
          </a:stretch>
        </p:blipFill>
        <p:spPr>
          <a:xfrm>
            <a:off x="8902937" y="372509"/>
            <a:ext cx="3049715" cy="1240064"/>
          </a:xfrm>
          <a:prstGeom prst="rect">
            <a:avLst/>
          </a:prstGeom>
          <a:ln w="12700">
            <a:miter lim="400000"/>
          </a:ln>
        </p:spPr>
      </p:pic>
      <p:pic>
        <p:nvPicPr>
          <p:cNvPr id="22" name="21 Imagen"/>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5352691" y="689521"/>
            <a:ext cx="3239588" cy="976418"/>
          </a:xfrm>
          <a:prstGeom prst="rect">
            <a:avLst/>
          </a:prstGeom>
        </p:spPr>
      </p:pic>
    </p:spTree>
    <p:extLst>
      <p:ext uri="{BB962C8B-B14F-4D97-AF65-F5344CB8AC3E}">
        <p14:creationId xmlns:p14="http://schemas.microsoft.com/office/powerpoint/2010/main" val="394855637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ítulo y objetos">
    <p:spTree>
      <p:nvGrpSpPr>
        <p:cNvPr id="1" name=""/>
        <p:cNvGrpSpPr/>
        <p:nvPr/>
      </p:nvGrpSpPr>
      <p:grpSpPr>
        <a:xfrm>
          <a:off x="0" y="0"/>
          <a:ext cx="0" cy="0"/>
          <a:chOff x="0" y="0"/>
          <a:chExt cx="0" cy="0"/>
        </a:xfrm>
      </p:grpSpPr>
      <p:pic>
        <p:nvPicPr>
          <p:cNvPr id="31" name="loading_home3-filtered.jpeg"/>
          <p:cNvPicPr/>
          <p:nvPr userDrawn="1"/>
        </p:nvPicPr>
        <p:blipFill rotWithShape="1">
          <a:blip r:embed="rId2" cstate="screen">
            <a:extLst>
              <a:ext uri="{28A0092B-C50C-407E-A947-70E740481C1C}">
                <a14:useLocalDpi xmlns:a14="http://schemas.microsoft.com/office/drawing/2010/main" val="0"/>
              </a:ext>
            </a:extLst>
          </a:blip>
          <a:srcRect/>
          <a:stretch/>
        </p:blipFill>
        <p:spPr>
          <a:xfrm flipH="1">
            <a:off x="0" y="1296001"/>
            <a:ext cx="3384000" cy="5562000"/>
          </a:xfrm>
          <a:prstGeom prst="rect">
            <a:avLst/>
          </a:prstGeom>
          <a:ln w="12700">
            <a:miter lim="400000"/>
          </a:ln>
        </p:spPr>
      </p:pic>
      <p:sp>
        <p:nvSpPr>
          <p:cNvPr id="20" name="19 Marcador de número de diapositiva"/>
          <p:cNvSpPr>
            <a:spLocks noGrp="1"/>
          </p:cNvSpPr>
          <p:nvPr>
            <p:ph type="sldNum" sz="quarter" idx="12"/>
          </p:nvPr>
        </p:nvSpPr>
        <p:spPr/>
        <p:txBody>
          <a:bodyPr/>
          <a:lstStyle/>
          <a:p>
            <a:fld id="{E60061AB-E3E3-4B82-98B1-945D99ABF5FB}" type="slidenum">
              <a:rPr lang="es-ES" smtClean="0"/>
              <a:t>‹Nº›</a:t>
            </a:fld>
            <a:endParaRPr lang="es-ES"/>
          </a:p>
        </p:txBody>
      </p:sp>
      <p:sp>
        <p:nvSpPr>
          <p:cNvPr id="22" name="21 Marcador de texto"/>
          <p:cNvSpPr>
            <a:spLocks noGrp="1"/>
          </p:cNvSpPr>
          <p:nvPr>
            <p:ph type="body" sz="quarter" idx="13" hasCustomPrompt="1"/>
          </p:nvPr>
        </p:nvSpPr>
        <p:spPr>
          <a:xfrm>
            <a:off x="3983765" y="2780928"/>
            <a:ext cx="7488832" cy="2376264"/>
          </a:xfrm>
        </p:spPr>
        <p:txBody>
          <a:bodyPr/>
          <a:lstStyle>
            <a:lvl1pPr marL="271463" indent="-271463">
              <a:buClr>
                <a:srgbClr val="9AAE04"/>
              </a:buClr>
              <a:buFont typeface="+mj-lt"/>
              <a:buAutoNum type="arabicPeriod"/>
              <a:defRPr sz="1800" b="1" baseline="0">
                <a:solidFill>
                  <a:srgbClr val="505050"/>
                </a:solidFill>
                <a:latin typeface="Arial" pitchFamily="34" charset="0"/>
                <a:cs typeface="Arial" pitchFamily="34" charset="0"/>
              </a:defRPr>
            </a:lvl1pPr>
            <a:lvl2pPr marL="625475" indent="-168275">
              <a:buClr>
                <a:srgbClr val="9AAE04"/>
              </a:buClr>
              <a:buFont typeface="+mj-lt"/>
              <a:buAutoNum type="romanLcPeriod"/>
              <a:defRPr sz="1400" baseline="0">
                <a:solidFill>
                  <a:srgbClr val="505050"/>
                </a:solidFill>
                <a:latin typeface="Arial" pitchFamily="34" charset="0"/>
                <a:cs typeface="Arial" pitchFamily="34" charset="0"/>
              </a:defRPr>
            </a:lvl2pPr>
            <a:lvl3pPr marL="1077913" indent="-163513">
              <a:buClr>
                <a:srgbClr val="9AAE04"/>
              </a:buClr>
              <a:defRPr sz="1200" baseline="0">
                <a:solidFill>
                  <a:srgbClr val="505050"/>
                </a:solidFill>
                <a:latin typeface="Arial" pitchFamily="34" charset="0"/>
                <a:cs typeface="Arial" pitchFamily="34" charset="0"/>
              </a:defRPr>
            </a:lvl3pPr>
            <a:lvl4pPr marL="1371600" indent="0">
              <a:buNone/>
              <a:defRPr>
                <a:latin typeface="Arial" pitchFamily="34" charset="0"/>
                <a:cs typeface="Arial" pitchFamily="34" charset="0"/>
              </a:defRPr>
            </a:lvl4pPr>
            <a:lvl5pPr marL="1828800" indent="0">
              <a:buNone/>
              <a:defRPr>
                <a:latin typeface="Arial" pitchFamily="34" charset="0"/>
                <a:cs typeface="Arial" pitchFamily="34" charset="0"/>
              </a:defRPr>
            </a:lvl5pPr>
          </a:lstStyle>
          <a:p>
            <a:pPr lvl="0"/>
            <a:r>
              <a:rPr lang="es-ES" dirty="0" err="1"/>
              <a:t>arial</a:t>
            </a:r>
            <a:r>
              <a:rPr lang="es-ES" dirty="0"/>
              <a:t> </a:t>
            </a:r>
            <a:r>
              <a:rPr lang="es-ES" dirty="0" err="1"/>
              <a:t>bold</a:t>
            </a:r>
            <a:r>
              <a:rPr lang="es-ES" dirty="0"/>
              <a:t> 18, gris oscuro</a:t>
            </a:r>
          </a:p>
          <a:p>
            <a:pPr lvl="1"/>
            <a:r>
              <a:rPr lang="es-ES" dirty="0" err="1"/>
              <a:t>arial</a:t>
            </a:r>
            <a:r>
              <a:rPr lang="es-ES" dirty="0"/>
              <a:t> 14, gris oscuro</a:t>
            </a:r>
          </a:p>
          <a:p>
            <a:pPr lvl="1"/>
            <a:r>
              <a:rPr lang="es-ES" dirty="0" err="1"/>
              <a:t>arial</a:t>
            </a:r>
            <a:r>
              <a:rPr lang="es-ES" dirty="0"/>
              <a:t> 14, gris oscuro</a:t>
            </a:r>
          </a:p>
          <a:p>
            <a:pPr lvl="2"/>
            <a:r>
              <a:rPr lang="es-ES" dirty="0" err="1"/>
              <a:t>arial</a:t>
            </a:r>
            <a:r>
              <a:rPr lang="es-ES" dirty="0"/>
              <a:t> 12, gris oscuro</a:t>
            </a:r>
          </a:p>
          <a:p>
            <a:pPr lvl="0"/>
            <a:r>
              <a:rPr lang="es-ES" dirty="0" err="1"/>
              <a:t>arial</a:t>
            </a:r>
            <a:r>
              <a:rPr lang="es-ES" dirty="0"/>
              <a:t> </a:t>
            </a:r>
            <a:r>
              <a:rPr lang="es-ES" dirty="0" err="1"/>
              <a:t>bold</a:t>
            </a:r>
            <a:r>
              <a:rPr lang="es-ES" dirty="0"/>
              <a:t> 18, gris oscuro</a:t>
            </a:r>
          </a:p>
          <a:p>
            <a:pPr lvl="0"/>
            <a:r>
              <a:rPr lang="es-ES" dirty="0" err="1"/>
              <a:t>arial</a:t>
            </a:r>
            <a:r>
              <a:rPr lang="es-ES" dirty="0"/>
              <a:t> </a:t>
            </a:r>
            <a:r>
              <a:rPr lang="es-ES" dirty="0" err="1"/>
              <a:t>bold</a:t>
            </a:r>
            <a:r>
              <a:rPr lang="es-ES" dirty="0"/>
              <a:t> 18, gris oscuro</a:t>
            </a:r>
          </a:p>
          <a:p>
            <a:pPr lvl="0"/>
            <a:r>
              <a:rPr lang="es-ES" dirty="0" err="1"/>
              <a:t>arial</a:t>
            </a:r>
            <a:r>
              <a:rPr lang="es-ES" dirty="0"/>
              <a:t> </a:t>
            </a:r>
            <a:r>
              <a:rPr lang="es-ES" dirty="0" err="1"/>
              <a:t>bold</a:t>
            </a:r>
            <a:r>
              <a:rPr lang="es-ES" dirty="0"/>
              <a:t> 18, gris oscuro</a:t>
            </a:r>
          </a:p>
        </p:txBody>
      </p:sp>
      <p:sp>
        <p:nvSpPr>
          <p:cNvPr id="19" name="Shape 68"/>
          <p:cNvSpPr/>
          <p:nvPr/>
        </p:nvSpPr>
        <p:spPr>
          <a:xfrm flipV="1">
            <a:off x="3400265" y="1285797"/>
            <a:ext cx="0" cy="5509782"/>
          </a:xfrm>
          <a:prstGeom prst="line">
            <a:avLst/>
          </a:prstGeom>
          <a:ln w="12700" cap="rnd">
            <a:solidFill>
              <a:srgbClr val="B5B5B5"/>
            </a:solidFill>
            <a:custDash>
              <a:ds d="100000" sp="200000"/>
            </a:custDash>
            <a:round/>
          </a:ln>
        </p:spPr>
        <p:txBody>
          <a:bodyPr lIns="0" tIns="0" rIns="0" bIns="0"/>
          <a:lstStyle/>
          <a:p>
            <a:pPr lvl="0" defTabSz="457200"/>
            <a:endParaRPr sz="1200">
              <a:latin typeface="Helvetica"/>
              <a:ea typeface="Helvetica"/>
              <a:cs typeface="Helvetica"/>
            </a:endParaRPr>
          </a:p>
        </p:txBody>
      </p:sp>
      <p:sp>
        <p:nvSpPr>
          <p:cNvPr id="21" name="Shape 69"/>
          <p:cNvSpPr/>
          <p:nvPr/>
        </p:nvSpPr>
        <p:spPr>
          <a:xfrm>
            <a:off x="488443" y="1941919"/>
            <a:ext cx="2461029" cy="1635747"/>
          </a:xfrm>
          <a:prstGeom prst="roundRect">
            <a:avLst>
              <a:gd name="adj" fmla="val 0"/>
            </a:avLst>
          </a:prstGeom>
          <a:gradFill>
            <a:gsLst>
              <a:gs pos="0">
                <a:srgbClr val="AAB900">
                  <a:alpha val="91791"/>
                </a:srgbClr>
              </a:gs>
              <a:gs pos="100000">
                <a:srgbClr val="4F7DB2">
                  <a:alpha val="91791"/>
                </a:srgbClr>
              </a:gs>
            </a:gsLst>
            <a:lin ang="10736376"/>
          </a:gradFill>
          <a:ln w="12700">
            <a:miter lim="400000"/>
          </a:ln>
        </p:spPr>
        <p:txBody>
          <a:bodyPr lIns="0" tIns="0" rIns="0" bIns="0" anchor="ctr"/>
          <a:lstStyle/>
          <a:p>
            <a:pPr lvl="0"/>
            <a:endParaRPr sz="1800"/>
          </a:p>
        </p:txBody>
      </p:sp>
      <p:sp>
        <p:nvSpPr>
          <p:cNvPr id="23" name="Shape 71"/>
          <p:cNvSpPr/>
          <p:nvPr/>
        </p:nvSpPr>
        <p:spPr>
          <a:xfrm>
            <a:off x="0" y="1067493"/>
            <a:ext cx="655160" cy="950642"/>
          </a:xfrm>
          <a:prstGeom prst="roundRect">
            <a:avLst>
              <a:gd name="adj" fmla="val 0"/>
            </a:avLst>
          </a:prstGeom>
          <a:gradFill>
            <a:gsLst>
              <a:gs pos="0">
                <a:srgbClr val="AAB900">
                  <a:alpha val="52379"/>
                </a:srgbClr>
              </a:gs>
              <a:gs pos="100000">
                <a:srgbClr val="4F7DB2">
                  <a:alpha val="52379"/>
                </a:srgbClr>
              </a:gs>
            </a:gsLst>
            <a:lin ang="10736376"/>
          </a:gradFill>
          <a:ln w="12700">
            <a:miter lim="400000"/>
          </a:ln>
        </p:spPr>
        <p:txBody>
          <a:bodyPr lIns="0" tIns="0" rIns="0" bIns="0" anchor="ctr"/>
          <a:lstStyle/>
          <a:p>
            <a:pPr lvl="0"/>
            <a:endParaRPr sz="1800"/>
          </a:p>
        </p:txBody>
      </p:sp>
      <p:sp>
        <p:nvSpPr>
          <p:cNvPr id="24" name="Shape 72"/>
          <p:cNvSpPr/>
          <p:nvPr/>
        </p:nvSpPr>
        <p:spPr>
          <a:xfrm>
            <a:off x="2" y="3084959"/>
            <a:ext cx="1273463" cy="881531"/>
          </a:xfrm>
          <a:prstGeom prst="roundRect">
            <a:avLst>
              <a:gd name="adj" fmla="val 0"/>
            </a:avLst>
          </a:prstGeom>
          <a:gradFill>
            <a:gsLst>
              <a:gs pos="0">
                <a:srgbClr val="AAB900">
                  <a:alpha val="52379"/>
                </a:srgbClr>
              </a:gs>
              <a:gs pos="100000">
                <a:srgbClr val="4F7DB2">
                  <a:alpha val="52379"/>
                </a:srgbClr>
              </a:gs>
            </a:gsLst>
            <a:lin ang="10736376"/>
          </a:gradFill>
          <a:ln w="12700">
            <a:miter lim="400000"/>
          </a:ln>
        </p:spPr>
        <p:txBody>
          <a:bodyPr lIns="0" tIns="0" rIns="0" bIns="0" anchor="ctr"/>
          <a:lstStyle/>
          <a:p>
            <a:pPr lvl="0"/>
            <a:endParaRPr sz="1800"/>
          </a:p>
        </p:txBody>
      </p:sp>
      <p:grpSp>
        <p:nvGrpSpPr>
          <p:cNvPr id="3" name="2 Grupo"/>
          <p:cNvGrpSpPr/>
          <p:nvPr userDrawn="1"/>
        </p:nvGrpSpPr>
        <p:grpSpPr>
          <a:xfrm>
            <a:off x="3555269" y="2"/>
            <a:ext cx="1640361" cy="885997"/>
            <a:chOff x="7493207" y="660643"/>
            <a:chExt cx="829344" cy="597264"/>
          </a:xfrm>
        </p:grpSpPr>
        <p:sp>
          <p:nvSpPr>
            <p:cNvPr id="25" name="Shape 73"/>
            <p:cNvSpPr/>
            <p:nvPr/>
          </p:nvSpPr>
          <p:spPr>
            <a:xfrm>
              <a:off x="7493207" y="660643"/>
              <a:ext cx="690728" cy="313366"/>
            </a:xfrm>
            <a:prstGeom prst="roundRect">
              <a:avLst>
                <a:gd name="adj" fmla="val 0"/>
              </a:avLst>
            </a:prstGeom>
            <a:gradFill>
              <a:gsLst>
                <a:gs pos="0">
                  <a:srgbClr val="AAB900">
                    <a:alpha val="52379"/>
                  </a:srgbClr>
                </a:gs>
                <a:gs pos="100000">
                  <a:srgbClr val="4F7DB2">
                    <a:alpha val="52379"/>
                  </a:srgbClr>
                </a:gs>
              </a:gsLst>
              <a:lin ang="10736376"/>
            </a:gradFill>
            <a:ln w="12700">
              <a:miter lim="400000"/>
            </a:ln>
          </p:spPr>
          <p:txBody>
            <a:bodyPr lIns="0" tIns="0" rIns="0" bIns="0" anchor="ctr"/>
            <a:lstStyle/>
            <a:p>
              <a:pPr lvl="0"/>
              <a:endParaRPr sz="1800"/>
            </a:p>
          </p:txBody>
        </p:sp>
        <p:sp>
          <p:nvSpPr>
            <p:cNvPr id="26" name="Shape 74"/>
            <p:cNvSpPr/>
            <p:nvPr/>
          </p:nvSpPr>
          <p:spPr>
            <a:xfrm>
              <a:off x="7935694" y="877080"/>
              <a:ext cx="386857" cy="380827"/>
            </a:xfrm>
            <a:prstGeom prst="roundRect">
              <a:avLst>
                <a:gd name="adj" fmla="val 0"/>
              </a:avLst>
            </a:prstGeom>
            <a:gradFill>
              <a:gsLst>
                <a:gs pos="0">
                  <a:srgbClr val="AAB900">
                    <a:alpha val="52379"/>
                  </a:srgbClr>
                </a:gs>
                <a:gs pos="100000">
                  <a:srgbClr val="4F7DB2">
                    <a:alpha val="52379"/>
                  </a:srgbClr>
                </a:gs>
              </a:gsLst>
              <a:lin ang="10736376"/>
            </a:gradFill>
            <a:ln w="12700">
              <a:miter lim="400000"/>
            </a:ln>
          </p:spPr>
          <p:txBody>
            <a:bodyPr lIns="0" tIns="0" rIns="0" bIns="0" anchor="ctr"/>
            <a:lstStyle/>
            <a:p>
              <a:pPr lvl="0"/>
              <a:endParaRPr sz="1800"/>
            </a:p>
          </p:txBody>
        </p:sp>
      </p:grpSp>
      <p:sp>
        <p:nvSpPr>
          <p:cNvPr id="30" name="Shape 78"/>
          <p:cNvSpPr/>
          <p:nvPr/>
        </p:nvSpPr>
        <p:spPr>
          <a:xfrm>
            <a:off x="2" y="3637278"/>
            <a:ext cx="641849" cy="660997"/>
          </a:xfrm>
          <a:prstGeom prst="roundRect">
            <a:avLst>
              <a:gd name="adj" fmla="val 0"/>
            </a:avLst>
          </a:prstGeom>
          <a:gradFill>
            <a:gsLst>
              <a:gs pos="0">
                <a:srgbClr val="AAB900">
                  <a:alpha val="52379"/>
                </a:srgbClr>
              </a:gs>
              <a:gs pos="100000">
                <a:srgbClr val="4F7DB2">
                  <a:alpha val="52379"/>
                </a:srgbClr>
              </a:gs>
            </a:gsLst>
            <a:lin ang="10736376"/>
          </a:gradFill>
          <a:ln w="12700">
            <a:miter lim="400000"/>
          </a:ln>
        </p:spPr>
        <p:txBody>
          <a:bodyPr lIns="0" tIns="0" rIns="0" bIns="0" anchor="ctr"/>
          <a:lstStyle/>
          <a:p>
            <a:pPr lvl="0"/>
            <a:endParaRPr sz="1800"/>
          </a:p>
        </p:txBody>
      </p:sp>
      <p:sp>
        <p:nvSpPr>
          <p:cNvPr id="4" name="3 Título"/>
          <p:cNvSpPr>
            <a:spLocks noGrp="1"/>
          </p:cNvSpPr>
          <p:nvPr>
            <p:ph type="title" hasCustomPrompt="1"/>
          </p:nvPr>
        </p:nvSpPr>
        <p:spPr>
          <a:xfrm>
            <a:off x="806856" y="2204864"/>
            <a:ext cx="1824203" cy="562074"/>
          </a:xfrm>
        </p:spPr>
        <p:txBody>
          <a:bodyPr anchor="t" anchorCtr="0">
            <a:normAutofit/>
          </a:bodyPr>
          <a:lstStyle>
            <a:lvl1pPr algn="l">
              <a:defRPr sz="2200" b="1" baseline="0">
                <a:solidFill>
                  <a:schemeClr val="bg1"/>
                </a:solidFill>
                <a:latin typeface="Arial" pitchFamily="34" charset="0"/>
                <a:cs typeface="Arial" pitchFamily="34" charset="0"/>
              </a:defRPr>
            </a:lvl1pPr>
          </a:lstStyle>
          <a:p>
            <a:r>
              <a:rPr lang="es-ES" dirty="0"/>
              <a:t>INDICE</a:t>
            </a:r>
          </a:p>
        </p:txBody>
      </p:sp>
      <p:sp>
        <p:nvSpPr>
          <p:cNvPr id="32" name="Shape 75"/>
          <p:cNvSpPr/>
          <p:nvPr userDrawn="1"/>
        </p:nvSpPr>
        <p:spPr>
          <a:xfrm flipV="1">
            <a:off x="-91437" y="1285797"/>
            <a:ext cx="5287064" cy="0"/>
          </a:xfrm>
          <a:prstGeom prst="line">
            <a:avLst/>
          </a:prstGeom>
          <a:ln w="12700" cap="rnd">
            <a:solidFill>
              <a:srgbClr val="B5B5B5"/>
            </a:solidFill>
            <a:custDash>
              <a:ds d="100000" sp="200000"/>
            </a:custDash>
            <a:round/>
          </a:ln>
        </p:spPr>
        <p:txBody>
          <a:bodyPr lIns="0" tIns="0" rIns="0" bIns="0"/>
          <a:lstStyle/>
          <a:p>
            <a:pPr lvl="0" algn="l" defTabSz="457200">
              <a:defRPr sz="1200">
                <a:latin typeface="Helvetica"/>
                <a:ea typeface="Helvetica"/>
                <a:cs typeface="Helvetica"/>
                <a:sym typeface="Helvetica"/>
              </a:defRPr>
            </a:pPr>
            <a:endParaRPr sz="1200" dirty="0"/>
          </a:p>
        </p:txBody>
      </p:sp>
      <p:sp>
        <p:nvSpPr>
          <p:cNvPr id="33" name="Shape 76"/>
          <p:cNvSpPr/>
          <p:nvPr userDrawn="1"/>
        </p:nvSpPr>
        <p:spPr>
          <a:xfrm flipV="1">
            <a:off x="8703683" y="0"/>
            <a:ext cx="0" cy="1707436"/>
          </a:xfrm>
          <a:prstGeom prst="line">
            <a:avLst/>
          </a:prstGeom>
          <a:ln w="12700" cap="rnd">
            <a:solidFill>
              <a:srgbClr val="B5B5B5"/>
            </a:solidFill>
            <a:custDash>
              <a:ds d="100000" sp="200000"/>
            </a:custDash>
            <a:round/>
          </a:ln>
        </p:spPr>
        <p:txBody>
          <a:bodyPr lIns="0" tIns="0" rIns="0" bIns="0"/>
          <a:lstStyle/>
          <a:p>
            <a:pPr lvl="0" defTabSz="457200"/>
            <a:endParaRPr sz="1200">
              <a:latin typeface="Helvetica"/>
              <a:ea typeface="Helvetica"/>
              <a:cs typeface="Helvetica"/>
            </a:endParaRPr>
          </a:p>
        </p:txBody>
      </p:sp>
      <p:sp>
        <p:nvSpPr>
          <p:cNvPr id="34" name="Shape 77"/>
          <p:cNvSpPr/>
          <p:nvPr userDrawn="1"/>
        </p:nvSpPr>
        <p:spPr>
          <a:xfrm flipH="1" flipV="1">
            <a:off x="5195629" y="1707436"/>
            <a:ext cx="6996369" cy="0"/>
          </a:xfrm>
          <a:prstGeom prst="line">
            <a:avLst/>
          </a:prstGeom>
          <a:ln w="12700" cap="rnd">
            <a:solidFill>
              <a:srgbClr val="B5B5B5"/>
            </a:solidFill>
            <a:custDash>
              <a:ds d="100000" sp="200000"/>
            </a:custDash>
            <a:round/>
          </a:ln>
        </p:spPr>
        <p:txBody>
          <a:bodyPr lIns="0" tIns="0" rIns="0" bIns="0"/>
          <a:lstStyle/>
          <a:p>
            <a:pPr lvl="0" defTabSz="457200"/>
            <a:endParaRPr sz="1200">
              <a:latin typeface="Helvetica"/>
              <a:ea typeface="Helvetica"/>
              <a:cs typeface="Helvetica"/>
            </a:endParaRPr>
          </a:p>
        </p:txBody>
      </p:sp>
      <p:sp>
        <p:nvSpPr>
          <p:cNvPr id="35" name="Shape 76"/>
          <p:cNvSpPr/>
          <p:nvPr userDrawn="1"/>
        </p:nvSpPr>
        <p:spPr>
          <a:xfrm flipV="1">
            <a:off x="5195628" y="0"/>
            <a:ext cx="0" cy="1707436"/>
          </a:xfrm>
          <a:prstGeom prst="line">
            <a:avLst/>
          </a:prstGeom>
          <a:ln w="12700" cap="rnd">
            <a:solidFill>
              <a:srgbClr val="B5B5B5"/>
            </a:solidFill>
            <a:custDash>
              <a:ds d="100000" sp="200000"/>
            </a:custDash>
            <a:round/>
          </a:ln>
        </p:spPr>
        <p:txBody>
          <a:bodyPr lIns="0" tIns="0" rIns="0" bIns="0"/>
          <a:lstStyle/>
          <a:p>
            <a:pPr lvl="0" defTabSz="457200"/>
            <a:endParaRPr sz="1200">
              <a:latin typeface="Helvetica"/>
              <a:ea typeface="Helvetica"/>
              <a:cs typeface="Helvetica"/>
            </a:endParaRPr>
          </a:p>
        </p:txBody>
      </p:sp>
      <p:pic>
        <p:nvPicPr>
          <p:cNvPr id="29" name="28 Imagen"/>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8976322" y="441011"/>
            <a:ext cx="2806135" cy="1168088"/>
          </a:xfrm>
          <a:prstGeom prst="rect">
            <a:avLst/>
          </a:prstGeom>
        </p:spPr>
      </p:pic>
      <p:pic>
        <p:nvPicPr>
          <p:cNvPr id="36" name="35 Imagen"/>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352691" y="689521"/>
            <a:ext cx="3239588" cy="976418"/>
          </a:xfrm>
          <a:prstGeom prst="rect">
            <a:avLst/>
          </a:prstGeom>
        </p:spPr>
      </p:pic>
    </p:spTree>
    <p:extLst>
      <p:ext uri="{BB962C8B-B14F-4D97-AF65-F5344CB8AC3E}">
        <p14:creationId xmlns:p14="http://schemas.microsoft.com/office/powerpoint/2010/main" val="15990647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ítulo y objetos">
    <p:spTree>
      <p:nvGrpSpPr>
        <p:cNvPr id="1" name=""/>
        <p:cNvGrpSpPr/>
        <p:nvPr/>
      </p:nvGrpSpPr>
      <p:grpSpPr>
        <a:xfrm>
          <a:off x="0" y="0"/>
          <a:ext cx="0" cy="0"/>
          <a:chOff x="0" y="0"/>
          <a:chExt cx="0" cy="0"/>
        </a:xfrm>
      </p:grpSpPr>
      <p:pic>
        <p:nvPicPr>
          <p:cNvPr id="26" name="Empire-State-11.jpg"/>
          <p:cNvPicPr/>
          <p:nvPr userDrawn="1"/>
        </p:nvPicPr>
        <p:blipFill>
          <a:blip r:embed="rId2" cstate="screen">
            <a:extLst>
              <a:ext uri="{28A0092B-C50C-407E-A947-70E740481C1C}">
                <a14:useLocalDpi xmlns:a14="http://schemas.microsoft.com/office/drawing/2010/main" val="0"/>
              </a:ext>
            </a:extLst>
          </a:blip>
          <a:srcRect/>
          <a:stretch>
            <a:fillRect/>
          </a:stretch>
        </p:blipFill>
        <p:spPr>
          <a:xfrm flipH="1">
            <a:off x="0" y="1296000"/>
            <a:ext cx="3393600" cy="5562000"/>
          </a:xfrm>
          <a:prstGeom prst="rect">
            <a:avLst/>
          </a:prstGeom>
          <a:ln w="12700">
            <a:miter lim="400000"/>
          </a:ln>
        </p:spPr>
      </p:pic>
      <p:pic>
        <p:nvPicPr>
          <p:cNvPr id="6" name="5 Imagen"/>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8976322" y="441011"/>
            <a:ext cx="2806135" cy="1168088"/>
          </a:xfrm>
          <a:prstGeom prst="rect">
            <a:avLst/>
          </a:prstGeom>
        </p:spPr>
      </p:pic>
      <p:sp>
        <p:nvSpPr>
          <p:cNvPr id="8" name="19 Marcador de número de diapositiva"/>
          <p:cNvSpPr>
            <a:spLocks noGrp="1"/>
          </p:cNvSpPr>
          <p:nvPr>
            <p:ph type="sldNum" sz="quarter" idx="12"/>
          </p:nvPr>
        </p:nvSpPr>
        <p:spPr>
          <a:xfrm>
            <a:off x="8737600" y="6356353"/>
            <a:ext cx="2844800" cy="365125"/>
          </a:xfrm>
        </p:spPr>
        <p:txBody>
          <a:bodyPr/>
          <a:lstStyle/>
          <a:p>
            <a:fld id="{E60061AB-E3E3-4B82-98B1-945D99ABF5FB}" type="slidenum">
              <a:rPr lang="es-ES" smtClean="0"/>
              <a:t>‹Nº›</a:t>
            </a:fld>
            <a:endParaRPr lang="es-ES"/>
          </a:p>
        </p:txBody>
      </p:sp>
      <p:sp>
        <p:nvSpPr>
          <p:cNvPr id="9" name="21 Marcador de texto"/>
          <p:cNvSpPr>
            <a:spLocks noGrp="1"/>
          </p:cNvSpPr>
          <p:nvPr>
            <p:ph type="body" sz="quarter" idx="13" hasCustomPrompt="1"/>
          </p:nvPr>
        </p:nvSpPr>
        <p:spPr>
          <a:xfrm>
            <a:off x="3983765" y="2780928"/>
            <a:ext cx="7488832" cy="2376264"/>
          </a:xfrm>
        </p:spPr>
        <p:txBody>
          <a:bodyPr/>
          <a:lstStyle>
            <a:lvl1pPr marL="271463" indent="-271463">
              <a:buClr>
                <a:srgbClr val="9AAE04"/>
              </a:buClr>
              <a:buFont typeface="+mj-lt"/>
              <a:buAutoNum type="arabicPeriod"/>
              <a:defRPr sz="1800" b="1" baseline="0">
                <a:solidFill>
                  <a:srgbClr val="505050"/>
                </a:solidFill>
                <a:latin typeface="Arial" pitchFamily="34" charset="0"/>
                <a:cs typeface="Arial" pitchFamily="34" charset="0"/>
              </a:defRPr>
            </a:lvl1pPr>
            <a:lvl2pPr marL="625475" indent="-168275">
              <a:buClr>
                <a:srgbClr val="9AAE04"/>
              </a:buClr>
              <a:buFont typeface="+mj-lt"/>
              <a:buAutoNum type="romanLcPeriod"/>
              <a:defRPr sz="1400" baseline="0">
                <a:solidFill>
                  <a:srgbClr val="505050"/>
                </a:solidFill>
                <a:latin typeface="Arial" pitchFamily="34" charset="0"/>
                <a:cs typeface="Arial" pitchFamily="34" charset="0"/>
              </a:defRPr>
            </a:lvl2pPr>
            <a:lvl3pPr marL="1077913" indent="-163513">
              <a:buClr>
                <a:srgbClr val="9AAE04"/>
              </a:buClr>
              <a:defRPr sz="1200" baseline="0">
                <a:solidFill>
                  <a:srgbClr val="505050"/>
                </a:solidFill>
                <a:latin typeface="Arial" pitchFamily="34" charset="0"/>
                <a:cs typeface="Arial" pitchFamily="34" charset="0"/>
              </a:defRPr>
            </a:lvl3pPr>
            <a:lvl4pPr marL="1371600" indent="0">
              <a:buNone/>
              <a:defRPr>
                <a:latin typeface="Arial" pitchFamily="34" charset="0"/>
                <a:cs typeface="Arial" pitchFamily="34" charset="0"/>
              </a:defRPr>
            </a:lvl4pPr>
            <a:lvl5pPr marL="1828800" indent="0">
              <a:buNone/>
              <a:defRPr>
                <a:latin typeface="Arial" pitchFamily="34" charset="0"/>
                <a:cs typeface="Arial" pitchFamily="34" charset="0"/>
              </a:defRPr>
            </a:lvl5pPr>
          </a:lstStyle>
          <a:p>
            <a:pPr lvl="0"/>
            <a:r>
              <a:rPr lang="es-ES" dirty="0" err="1"/>
              <a:t>arial</a:t>
            </a:r>
            <a:r>
              <a:rPr lang="es-ES" dirty="0"/>
              <a:t> </a:t>
            </a:r>
            <a:r>
              <a:rPr lang="es-ES" dirty="0" err="1"/>
              <a:t>bold</a:t>
            </a:r>
            <a:r>
              <a:rPr lang="es-ES" dirty="0"/>
              <a:t> 18, gris oscuro</a:t>
            </a:r>
          </a:p>
          <a:p>
            <a:pPr lvl="1"/>
            <a:r>
              <a:rPr lang="es-ES" dirty="0" err="1"/>
              <a:t>arial</a:t>
            </a:r>
            <a:r>
              <a:rPr lang="es-ES" dirty="0"/>
              <a:t> 14, gris oscuro</a:t>
            </a:r>
          </a:p>
          <a:p>
            <a:pPr lvl="1"/>
            <a:r>
              <a:rPr lang="es-ES" dirty="0" err="1"/>
              <a:t>arial</a:t>
            </a:r>
            <a:r>
              <a:rPr lang="es-ES" dirty="0"/>
              <a:t> 14, gris oscuro</a:t>
            </a:r>
          </a:p>
          <a:p>
            <a:pPr lvl="2"/>
            <a:r>
              <a:rPr lang="es-ES" dirty="0" err="1"/>
              <a:t>arial</a:t>
            </a:r>
            <a:r>
              <a:rPr lang="es-ES" dirty="0"/>
              <a:t> 12, gris oscuro</a:t>
            </a:r>
          </a:p>
          <a:p>
            <a:pPr lvl="0"/>
            <a:r>
              <a:rPr lang="es-ES" dirty="0" err="1"/>
              <a:t>arial</a:t>
            </a:r>
            <a:r>
              <a:rPr lang="es-ES" dirty="0"/>
              <a:t> </a:t>
            </a:r>
            <a:r>
              <a:rPr lang="es-ES" dirty="0" err="1"/>
              <a:t>bold</a:t>
            </a:r>
            <a:r>
              <a:rPr lang="es-ES" dirty="0"/>
              <a:t> 18, gris oscuro</a:t>
            </a:r>
          </a:p>
          <a:p>
            <a:pPr lvl="0"/>
            <a:r>
              <a:rPr lang="es-ES" dirty="0" err="1"/>
              <a:t>arial</a:t>
            </a:r>
            <a:r>
              <a:rPr lang="es-ES" dirty="0"/>
              <a:t> </a:t>
            </a:r>
            <a:r>
              <a:rPr lang="es-ES" dirty="0" err="1"/>
              <a:t>bold</a:t>
            </a:r>
            <a:r>
              <a:rPr lang="es-ES" dirty="0"/>
              <a:t> 18, gris oscuro</a:t>
            </a:r>
          </a:p>
          <a:p>
            <a:pPr lvl="0"/>
            <a:r>
              <a:rPr lang="es-ES" dirty="0" err="1"/>
              <a:t>arial</a:t>
            </a:r>
            <a:r>
              <a:rPr lang="es-ES" dirty="0"/>
              <a:t> </a:t>
            </a:r>
            <a:r>
              <a:rPr lang="es-ES" dirty="0" err="1"/>
              <a:t>bold</a:t>
            </a:r>
            <a:r>
              <a:rPr lang="es-ES" dirty="0"/>
              <a:t> 18, gris oscuro</a:t>
            </a:r>
          </a:p>
        </p:txBody>
      </p:sp>
      <p:sp>
        <p:nvSpPr>
          <p:cNvPr id="11" name="Shape 68"/>
          <p:cNvSpPr/>
          <p:nvPr userDrawn="1"/>
        </p:nvSpPr>
        <p:spPr>
          <a:xfrm flipV="1">
            <a:off x="3400265" y="1285797"/>
            <a:ext cx="0" cy="5509782"/>
          </a:xfrm>
          <a:prstGeom prst="line">
            <a:avLst/>
          </a:prstGeom>
          <a:ln w="12700" cap="rnd">
            <a:solidFill>
              <a:srgbClr val="B5B5B5"/>
            </a:solidFill>
            <a:custDash>
              <a:ds d="100000" sp="200000"/>
            </a:custDash>
            <a:round/>
          </a:ln>
        </p:spPr>
        <p:txBody>
          <a:bodyPr lIns="0" tIns="0" rIns="0" bIns="0"/>
          <a:lstStyle/>
          <a:p>
            <a:pPr lvl="0" defTabSz="457200"/>
            <a:endParaRPr sz="1200">
              <a:latin typeface="Helvetica"/>
              <a:ea typeface="Helvetica"/>
              <a:cs typeface="Helvetica"/>
            </a:endParaRPr>
          </a:p>
        </p:txBody>
      </p:sp>
      <p:sp>
        <p:nvSpPr>
          <p:cNvPr id="12" name="Shape 69"/>
          <p:cNvSpPr/>
          <p:nvPr userDrawn="1"/>
        </p:nvSpPr>
        <p:spPr>
          <a:xfrm>
            <a:off x="488443" y="1941919"/>
            <a:ext cx="2461029" cy="1635747"/>
          </a:xfrm>
          <a:prstGeom prst="roundRect">
            <a:avLst>
              <a:gd name="adj" fmla="val 0"/>
            </a:avLst>
          </a:prstGeom>
          <a:gradFill>
            <a:gsLst>
              <a:gs pos="0">
                <a:srgbClr val="AAB900">
                  <a:alpha val="91791"/>
                </a:srgbClr>
              </a:gs>
              <a:gs pos="100000">
                <a:srgbClr val="4F7DB2">
                  <a:alpha val="91791"/>
                </a:srgbClr>
              </a:gs>
            </a:gsLst>
            <a:lin ang="10736376"/>
          </a:gradFill>
          <a:ln w="12700">
            <a:miter lim="400000"/>
          </a:ln>
        </p:spPr>
        <p:txBody>
          <a:bodyPr lIns="0" tIns="0" rIns="0" bIns="0" anchor="ctr"/>
          <a:lstStyle/>
          <a:p>
            <a:pPr lvl="0"/>
            <a:endParaRPr sz="1800"/>
          </a:p>
        </p:txBody>
      </p:sp>
      <p:sp>
        <p:nvSpPr>
          <p:cNvPr id="13" name="Shape 71"/>
          <p:cNvSpPr/>
          <p:nvPr userDrawn="1"/>
        </p:nvSpPr>
        <p:spPr>
          <a:xfrm>
            <a:off x="0" y="1067493"/>
            <a:ext cx="655160" cy="950642"/>
          </a:xfrm>
          <a:prstGeom prst="roundRect">
            <a:avLst>
              <a:gd name="adj" fmla="val 0"/>
            </a:avLst>
          </a:prstGeom>
          <a:gradFill>
            <a:gsLst>
              <a:gs pos="0">
                <a:srgbClr val="AAB900">
                  <a:alpha val="52379"/>
                </a:srgbClr>
              </a:gs>
              <a:gs pos="100000">
                <a:srgbClr val="4F7DB2">
                  <a:alpha val="52379"/>
                </a:srgbClr>
              </a:gs>
            </a:gsLst>
            <a:lin ang="10736376"/>
          </a:gradFill>
          <a:ln w="12700">
            <a:miter lim="400000"/>
          </a:ln>
        </p:spPr>
        <p:txBody>
          <a:bodyPr lIns="0" tIns="0" rIns="0" bIns="0" anchor="ctr"/>
          <a:lstStyle/>
          <a:p>
            <a:pPr lvl="0"/>
            <a:endParaRPr sz="1800"/>
          </a:p>
        </p:txBody>
      </p:sp>
      <p:sp>
        <p:nvSpPr>
          <p:cNvPr id="16" name="Shape 72"/>
          <p:cNvSpPr/>
          <p:nvPr userDrawn="1"/>
        </p:nvSpPr>
        <p:spPr>
          <a:xfrm>
            <a:off x="2" y="3084959"/>
            <a:ext cx="1273463" cy="881531"/>
          </a:xfrm>
          <a:prstGeom prst="roundRect">
            <a:avLst>
              <a:gd name="adj" fmla="val 0"/>
            </a:avLst>
          </a:prstGeom>
          <a:gradFill>
            <a:gsLst>
              <a:gs pos="0">
                <a:srgbClr val="AAB900">
                  <a:alpha val="52379"/>
                </a:srgbClr>
              </a:gs>
              <a:gs pos="100000">
                <a:srgbClr val="4F7DB2">
                  <a:alpha val="52379"/>
                </a:srgbClr>
              </a:gs>
            </a:gsLst>
            <a:lin ang="10736376"/>
          </a:gradFill>
          <a:ln w="12700">
            <a:miter lim="400000"/>
          </a:ln>
        </p:spPr>
        <p:txBody>
          <a:bodyPr lIns="0" tIns="0" rIns="0" bIns="0" anchor="ctr"/>
          <a:lstStyle/>
          <a:p>
            <a:pPr lvl="0"/>
            <a:endParaRPr sz="1800"/>
          </a:p>
        </p:txBody>
      </p:sp>
      <p:grpSp>
        <p:nvGrpSpPr>
          <p:cNvPr id="17" name="16 Grupo"/>
          <p:cNvGrpSpPr/>
          <p:nvPr userDrawn="1"/>
        </p:nvGrpSpPr>
        <p:grpSpPr>
          <a:xfrm>
            <a:off x="7335961" y="2"/>
            <a:ext cx="1640361" cy="885997"/>
            <a:chOff x="7493207" y="660643"/>
            <a:chExt cx="829344" cy="597264"/>
          </a:xfrm>
        </p:grpSpPr>
        <p:sp>
          <p:nvSpPr>
            <p:cNvPr id="18" name="Shape 73"/>
            <p:cNvSpPr/>
            <p:nvPr/>
          </p:nvSpPr>
          <p:spPr>
            <a:xfrm>
              <a:off x="7493207" y="660643"/>
              <a:ext cx="690728" cy="313366"/>
            </a:xfrm>
            <a:prstGeom prst="roundRect">
              <a:avLst>
                <a:gd name="adj" fmla="val 0"/>
              </a:avLst>
            </a:prstGeom>
            <a:gradFill>
              <a:gsLst>
                <a:gs pos="0">
                  <a:srgbClr val="AAB900">
                    <a:alpha val="52379"/>
                  </a:srgbClr>
                </a:gs>
                <a:gs pos="100000">
                  <a:srgbClr val="4F7DB2">
                    <a:alpha val="52379"/>
                  </a:srgbClr>
                </a:gs>
              </a:gsLst>
              <a:lin ang="10736376"/>
            </a:gradFill>
            <a:ln w="12700">
              <a:miter lim="400000"/>
            </a:ln>
          </p:spPr>
          <p:txBody>
            <a:bodyPr lIns="0" tIns="0" rIns="0" bIns="0" anchor="ctr"/>
            <a:lstStyle/>
            <a:p>
              <a:pPr lvl="0"/>
              <a:endParaRPr sz="1800"/>
            </a:p>
          </p:txBody>
        </p:sp>
        <p:sp>
          <p:nvSpPr>
            <p:cNvPr id="19" name="Shape 74"/>
            <p:cNvSpPr/>
            <p:nvPr/>
          </p:nvSpPr>
          <p:spPr>
            <a:xfrm>
              <a:off x="7935694" y="877080"/>
              <a:ext cx="386857" cy="380827"/>
            </a:xfrm>
            <a:prstGeom prst="roundRect">
              <a:avLst>
                <a:gd name="adj" fmla="val 0"/>
              </a:avLst>
            </a:prstGeom>
            <a:gradFill>
              <a:gsLst>
                <a:gs pos="0">
                  <a:srgbClr val="AAB900">
                    <a:alpha val="52379"/>
                  </a:srgbClr>
                </a:gs>
                <a:gs pos="100000">
                  <a:srgbClr val="4F7DB2">
                    <a:alpha val="52379"/>
                  </a:srgbClr>
                </a:gs>
              </a:gsLst>
              <a:lin ang="10736376"/>
            </a:gradFill>
            <a:ln w="12700">
              <a:miter lim="400000"/>
            </a:ln>
          </p:spPr>
          <p:txBody>
            <a:bodyPr lIns="0" tIns="0" rIns="0" bIns="0" anchor="ctr"/>
            <a:lstStyle/>
            <a:p>
              <a:pPr lvl="0"/>
              <a:endParaRPr sz="1800"/>
            </a:p>
          </p:txBody>
        </p:sp>
      </p:grpSp>
      <p:sp>
        <p:nvSpPr>
          <p:cNvPr id="20" name="Shape 75"/>
          <p:cNvSpPr/>
          <p:nvPr userDrawn="1"/>
        </p:nvSpPr>
        <p:spPr>
          <a:xfrm flipV="1">
            <a:off x="-91437" y="1285797"/>
            <a:ext cx="8793589" cy="0"/>
          </a:xfrm>
          <a:prstGeom prst="line">
            <a:avLst/>
          </a:prstGeom>
          <a:ln w="12700" cap="rnd">
            <a:solidFill>
              <a:srgbClr val="B5B5B5"/>
            </a:solidFill>
            <a:custDash>
              <a:ds d="100000" sp="200000"/>
            </a:custDash>
            <a:round/>
          </a:ln>
        </p:spPr>
        <p:txBody>
          <a:bodyPr lIns="0" tIns="0" rIns="0" bIns="0"/>
          <a:lstStyle/>
          <a:p>
            <a:pPr lvl="0" algn="l" defTabSz="457200">
              <a:defRPr sz="1200">
                <a:latin typeface="Helvetica"/>
                <a:ea typeface="Helvetica"/>
                <a:cs typeface="Helvetica"/>
                <a:sym typeface="Helvetica"/>
              </a:defRPr>
            </a:pPr>
            <a:endParaRPr sz="1200" dirty="0"/>
          </a:p>
        </p:txBody>
      </p:sp>
      <p:sp>
        <p:nvSpPr>
          <p:cNvPr id="21" name="Shape 76"/>
          <p:cNvSpPr/>
          <p:nvPr userDrawn="1"/>
        </p:nvSpPr>
        <p:spPr>
          <a:xfrm flipV="1">
            <a:off x="8703683" y="0"/>
            <a:ext cx="0" cy="1707436"/>
          </a:xfrm>
          <a:prstGeom prst="line">
            <a:avLst/>
          </a:prstGeom>
          <a:ln w="12700" cap="rnd">
            <a:solidFill>
              <a:srgbClr val="B5B5B5"/>
            </a:solidFill>
            <a:custDash>
              <a:ds d="100000" sp="200000"/>
            </a:custDash>
            <a:round/>
          </a:ln>
        </p:spPr>
        <p:txBody>
          <a:bodyPr lIns="0" tIns="0" rIns="0" bIns="0"/>
          <a:lstStyle/>
          <a:p>
            <a:pPr lvl="0" defTabSz="457200"/>
            <a:endParaRPr sz="1200">
              <a:latin typeface="Helvetica"/>
              <a:ea typeface="Helvetica"/>
              <a:cs typeface="Helvetica"/>
            </a:endParaRPr>
          </a:p>
        </p:txBody>
      </p:sp>
      <p:sp>
        <p:nvSpPr>
          <p:cNvPr id="22" name="Shape 77"/>
          <p:cNvSpPr/>
          <p:nvPr userDrawn="1"/>
        </p:nvSpPr>
        <p:spPr>
          <a:xfrm flipH="1" flipV="1">
            <a:off x="8703683" y="1707436"/>
            <a:ext cx="3488316" cy="0"/>
          </a:xfrm>
          <a:prstGeom prst="line">
            <a:avLst/>
          </a:prstGeom>
          <a:ln w="12700" cap="rnd">
            <a:solidFill>
              <a:srgbClr val="B5B5B5"/>
            </a:solidFill>
            <a:custDash>
              <a:ds d="100000" sp="200000"/>
            </a:custDash>
            <a:round/>
          </a:ln>
        </p:spPr>
        <p:txBody>
          <a:bodyPr lIns="0" tIns="0" rIns="0" bIns="0"/>
          <a:lstStyle/>
          <a:p>
            <a:pPr lvl="0" defTabSz="457200"/>
            <a:endParaRPr sz="1200">
              <a:latin typeface="Helvetica"/>
              <a:ea typeface="Helvetica"/>
              <a:cs typeface="Helvetica"/>
            </a:endParaRPr>
          </a:p>
        </p:txBody>
      </p:sp>
      <p:sp>
        <p:nvSpPr>
          <p:cNvPr id="23" name="Shape 78"/>
          <p:cNvSpPr/>
          <p:nvPr userDrawn="1"/>
        </p:nvSpPr>
        <p:spPr>
          <a:xfrm>
            <a:off x="2" y="3637278"/>
            <a:ext cx="641849" cy="660997"/>
          </a:xfrm>
          <a:prstGeom prst="roundRect">
            <a:avLst>
              <a:gd name="adj" fmla="val 0"/>
            </a:avLst>
          </a:prstGeom>
          <a:gradFill>
            <a:gsLst>
              <a:gs pos="0">
                <a:srgbClr val="AAB900">
                  <a:alpha val="52379"/>
                </a:srgbClr>
              </a:gs>
              <a:gs pos="100000">
                <a:srgbClr val="4F7DB2">
                  <a:alpha val="52379"/>
                </a:srgbClr>
              </a:gs>
            </a:gsLst>
            <a:lin ang="10736376"/>
          </a:gradFill>
          <a:ln w="12700">
            <a:miter lim="400000"/>
          </a:ln>
        </p:spPr>
        <p:txBody>
          <a:bodyPr lIns="0" tIns="0" rIns="0" bIns="0" anchor="ctr"/>
          <a:lstStyle/>
          <a:p>
            <a:pPr lvl="0"/>
            <a:endParaRPr sz="1800"/>
          </a:p>
        </p:txBody>
      </p:sp>
      <p:sp>
        <p:nvSpPr>
          <p:cNvPr id="24" name="3 Título"/>
          <p:cNvSpPr>
            <a:spLocks noGrp="1"/>
          </p:cNvSpPr>
          <p:nvPr>
            <p:ph type="title" hasCustomPrompt="1"/>
          </p:nvPr>
        </p:nvSpPr>
        <p:spPr>
          <a:xfrm>
            <a:off x="806856" y="2204864"/>
            <a:ext cx="1824203" cy="562074"/>
          </a:xfrm>
        </p:spPr>
        <p:txBody>
          <a:bodyPr anchor="t" anchorCtr="0">
            <a:normAutofit/>
          </a:bodyPr>
          <a:lstStyle>
            <a:lvl1pPr algn="l">
              <a:defRPr sz="2200" b="1" baseline="0">
                <a:solidFill>
                  <a:schemeClr val="bg1"/>
                </a:solidFill>
                <a:latin typeface="Arial" pitchFamily="34" charset="0"/>
                <a:cs typeface="Arial" pitchFamily="34" charset="0"/>
              </a:defRPr>
            </a:lvl1pPr>
          </a:lstStyle>
          <a:p>
            <a:r>
              <a:rPr lang="es-ES" dirty="0"/>
              <a:t>INDICE</a:t>
            </a:r>
          </a:p>
        </p:txBody>
      </p:sp>
    </p:spTree>
    <p:extLst>
      <p:ext uri="{BB962C8B-B14F-4D97-AF65-F5344CB8AC3E}">
        <p14:creationId xmlns:p14="http://schemas.microsoft.com/office/powerpoint/2010/main" val="411580247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3_Título y objetos">
    <p:spTree>
      <p:nvGrpSpPr>
        <p:cNvPr id="1" name=""/>
        <p:cNvGrpSpPr/>
        <p:nvPr/>
      </p:nvGrpSpPr>
      <p:grpSpPr>
        <a:xfrm>
          <a:off x="0" y="0"/>
          <a:ext cx="0" cy="0"/>
          <a:chOff x="0" y="0"/>
          <a:chExt cx="0" cy="0"/>
        </a:xfrm>
      </p:grpSpPr>
      <p:pic>
        <p:nvPicPr>
          <p:cNvPr id="26" name="Monte-Fuji-Japon.jpg"/>
          <p:cNvPicPr/>
          <p:nvPr userDrawn="1"/>
        </p:nvPicPr>
        <p:blipFill rotWithShape="1">
          <a:blip r:embed="rId2" cstate="screen">
            <a:extLst>
              <a:ext uri="{28A0092B-C50C-407E-A947-70E740481C1C}">
                <a14:useLocalDpi xmlns:a14="http://schemas.microsoft.com/office/drawing/2010/main" val="0"/>
              </a:ext>
            </a:extLst>
          </a:blip>
          <a:srcRect/>
          <a:stretch/>
        </p:blipFill>
        <p:spPr>
          <a:xfrm flipH="1">
            <a:off x="-1" y="1286523"/>
            <a:ext cx="3393600" cy="5562000"/>
          </a:xfrm>
          <a:prstGeom prst="rect">
            <a:avLst/>
          </a:prstGeom>
          <a:ln w="12700">
            <a:miter lim="400000"/>
          </a:ln>
        </p:spPr>
      </p:pic>
      <p:sp>
        <p:nvSpPr>
          <p:cNvPr id="8" name="19 Marcador de número de diapositiva"/>
          <p:cNvSpPr>
            <a:spLocks noGrp="1"/>
          </p:cNvSpPr>
          <p:nvPr>
            <p:ph type="sldNum" sz="quarter" idx="12"/>
          </p:nvPr>
        </p:nvSpPr>
        <p:spPr>
          <a:xfrm>
            <a:off x="8737600" y="6356353"/>
            <a:ext cx="2844800" cy="365125"/>
          </a:xfrm>
        </p:spPr>
        <p:txBody>
          <a:bodyPr/>
          <a:lstStyle/>
          <a:p>
            <a:fld id="{E60061AB-E3E3-4B82-98B1-945D99ABF5FB}" type="slidenum">
              <a:rPr lang="es-ES" smtClean="0"/>
              <a:t>‹Nº›</a:t>
            </a:fld>
            <a:endParaRPr lang="es-ES"/>
          </a:p>
        </p:txBody>
      </p:sp>
      <p:sp>
        <p:nvSpPr>
          <p:cNvPr id="9" name="21 Marcador de texto"/>
          <p:cNvSpPr>
            <a:spLocks noGrp="1"/>
          </p:cNvSpPr>
          <p:nvPr>
            <p:ph type="body" sz="quarter" idx="13" hasCustomPrompt="1"/>
          </p:nvPr>
        </p:nvSpPr>
        <p:spPr>
          <a:xfrm>
            <a:off x="3983765" y="2780928"/>
            <a:ext cx="7488832" cy="2376264"/>
          </a:xfrm>
        </p:spPr>
        <p:txBody>
          <a:bodyPr/>
          <a:lstStyle>
            <a:lvl1pPr marL="271463" indent="-271463">
              <a:buClr>
                <a:srgbClr val="9AAE04"/>
              </a:buClr>
              <a:buFont typeface="+mj-lt"/>
              <a:buAutoNum type="arabicPeriod"/>
              <a:defRPr sz="1800" b="1" baseline="0">
                <a:solidFill>
                  <a:srgbClr val="505050"/>
                </a:solidFill>
                <a:latin typeface="Arial" pitchFamily="34" charset="0"/>
                <a:cs typeface="Arial" pitchFamily="34" charset="0"/>
              </a:defRPr>
            </a:lvl1pPr>
            <a:lvl2pPr marL="625475" indent="-168275">
              <a:buClr>
                <a:srgbClr val="9AAE04"/>
              </a:buClr>
              <a:buFont typeface="+mj-lt"/>
              <a:buAutoNum type="romanLcPeriod"/>
              <a:defRPr sz="1400" baseline="0">
                <a:solidFill>
                  <a:srgbClr val="505050"/>
                </a:solidFill>
                <a:latin typeface="Arial" pitchFamily="34" charset="0"/>
                <a:cs typeface="Arial" pitchFamily="34" charset="0"/>
              </a:defRPr>
            </a:lvl2pPr>
            <a:lvl3pPr marL="1077913" indent="-163513">
              <a:buClr>
                <a:srgbClr val="9AAE04"/>
              </a:buClr>
              <a:defRPr sz="1200" baseline="0">
                <a:solidFill>
                  <a:srgbClr val="505050"/>
                </a:solidFill>
                <a:latin typeface="Arial" pitchFamily="34" charset="0"/>
                <a:cs typeface="Arial" pitchFamily="34" charset="0"/>
              </a:defRPr>
            </a:lvl3pPr>
            <a:lvl4pPr marL="1371600" indent="0">
              <a:buNone/>
              <a:defRPr>
                <a:latin typeface="Arial" pitchFamily="34" charset="0"/>
                <a:cs typeface="Arial" pitchFamily="34" charset="0"/>
              </a:defRPr>
            </a:lvl4pPr>
            <a:lvl5pPr marL="1828800" indent="0">
              <a:buNone/>
              <a:defRPr>
                <a:latin typeface="Arial" pitchFamily="34" charset="0"/>
                <a:cs typeface="Arial" pitchFamily="34" charset="0"/>
              </a:defRPr>
            </a:lvl5pPr>
          </a:lstStyle>
          <a:p>
            <a:pPr lvl="0"/>
            <a:r>
              <a:rPr lang="es-ES" dirty="0" err="1"/>
              <a:t>arial</a:t>
            </a:r>
            <a:r>
              <a:rPr lang="es-ES" dirty="0"/>
              <a:t> </a:t>
            </a:r>
            <a:r>
              <a:rPr lang="es-ES" dirty="0" err="1"/>
              <a:t>bold</a:t>
            </a:r>
            <a:r>
              <a:rPr lang="es-ES" dirty="0"/>
              <a:t> 18, gris oscuro</a:t>
            </a:r>
          </a:p>
          <a:p>
            <a:pPr lvl="1"/>
            <a:r>
              <a:rPr lang="es-ES" dirty="0" err="1"/>
              <a:t>arial</a:t>
            </a:r>
            <a:r>
              <a:rPr lang="es-ES" dirty="0"/>
              <a:t> 14, gris oscuro</a:t>
            </a:r>
          </a:p>
          <a:p>
            <a:pPr lvl="1"/>
            <a:r>
              <a:rPr lang="es-ES" dirty="0" err="1"/>
              <a:t>arial</a:t>
            </a:r>
            <a:r>
              <a:rPr lang="es-ES" dirty="0"/>
              <a:t> 14, gris oscuro</a:t>
            </a:r>
          </a:p>
          <a:p>
            <a:pPr lvl="2"/>
            <a:r>
              <a:rPr lang="es-ES" dirty="0" err="1"/>
              <a:t>arial</a:t>
            </a:r>
            <a:r>
              <a:rPr lang="es-ES" dirty="0"/>
              <a:t> 12, gris oscuro</a:t>
            </a:r>
          </a:p>
          <a:p>
            <a:pPr lvl="0"/>
            <a:r>
              <a:rPr lang="es-ES" dirty="0" err="1"/>
              <a:t>arial</a:t>
            </a:r>
            <a:r>
              <a:rPr lang="es-ES" dirty="0"/>
              <a:t> </a:t>
            </a:r>
            <a:r>
              <a:rPr lang="es-ES" dirty="0" err="1"/>
              <a:t>bold</a:t>
            </a:r>
            <a:r>
              <a:rPr lang="es-ES" dirty="0"/>
              <a:t> 18, gris oscuro</a:t>
            </a:r>
          </a:p>
          <a:p>
            <a:pPr lvl="0"/>
            <a:r>
              <a:rPr lang="es-ES" dirty="0" err="1"/>
              <a:t>arial</a:t>
            </a:r>
            <a:r>
              <a:rPr lang="es-ES" dirty="0"/>
              <a:t> </a:t>
            </a:r>
            <a:r>
              <a:rPr lang="es-ES" dirty="0" err="1"/>
              <a:t>bold</a:t>
            </a:r>
            <a:r>
              <a:rPr lang="es-ES" dirty="0"/>
              <a:t> 18, gris oscuro</a:t>
            </a:r>
          </a:p>
          <a:p>
            <a:pPr lvl="0"/>
            <a:r>
              <a:rPr lang="es-ES" dirty="0" err="1"/>
              <a:t>arial</a:t>
            </a:r>
            <a:r>
              <a:rPr lang="es-ES" dirty="0"/>
              <a:t> </a:t>
            </a:r>
            <a:r>
              <a:rPr lang="es-ES" dirty="0" err="1"/>
              <a:t>bold</a:t>
            </a:r>
            <a:r>
              <a:rPr lang="es-ES" dirty="0"/>
              <a:t> 18, gris oscuro</a:t>
            </a:r>
          </a:p>
        </p:txBody>
      </p:sp>
      <p:sp>
        <p:nvSpPr>
          <p:cNvPr id="11" name="Shape 68"/>
          <p:cNvSpPr/>
          <p:nvPr userDrawn="1"/>
        </p:nvSpPr>
        <p:spPr>
          <a:xfrm flipV="1">
            <a:off x="3400265" y="1285797"/>
            <a:ext cx="0" cy="5509782"/>
          </a:xfrm>
          <a:prstGeom prst="line">
            <a:avLst/>
          </a:prstGeom>
          <a:ln w="12700" cap="rnd">
            <a:solidFill>
              <a:srgbClr val="B5B5B5"/>
            </a:solidFill>
            <a:custDash>
              <a:ds d="100000" sp="200000"/>
            </a:custDash>
            <a:round/>
          </a:ln>
        </p:spPr>
        <p:txBody>
          <a:bodyPr lIns="0" tIns="0" rIns="0" bIns="0"/>
          <a:lstStyle/>
          <a:p>
            <a:pPr lvl="0" defTabSz="457200"/>
            <a:endParaRPr sz="1200">
              <a:latin typeface="Helvetica"/>
              <a:ea typeface="Helvetica"/>
              <a:cs typeface="Helvetica"/>
            </a:endParaRPr>
          </a:p>
        </p:txBody>
      </p:sp>
      <p:sp>
        <p:nvSpPr>
          <p:cNvPr id="12" name="Shape 69"/>
          <p:cNvSpPr/>
          <p:nvPr userDrawn="1"/>
        </p:nvSpPr>
        <p:spPr>
          <a:xfrm>
            <a:off x="488443" y="1941919"/>
            <a:ext cx="2461029" cy="1635747"/>
          </a:xfrm>
          <a:prstGeom prst="roundRect">
            <a:avLst>
              <a:gd name="adj" fmla="val 0"/>
            </a:avLst>
          </a:prstGeom>
          <a:gradFill>
            <a:gsLst>
              <a:gs pos="0">
                <a:srgbClr val="AAB900">
                  <a:alpha val="91791"/>
                </a:srgbClr>
              </a:gs>
              <a:gs pos="100000">
                <a:srgbClr val="4F7DB2">
                  <a:alpha val="91791"/>
                </a:srgbClr>
              </a:gs>
            </a:gsLst>
            <a:lin ang="10736376"/>
          </a:gradFill>
          <a:ln w="12700">
            <a:miter lim="400000"/>
          </a:ln>
        </p:spPr>
        <p:txBody>
          <a:bodyPr lIns="0" tIns="0" rIns="0" bIns="0" anchor="ctr"/>
          <a:lstStyle/>
          <a:p>
            <a:pPr lvl="0"/>
            <a:endParaRPr sz="1800"/>
          </a:p>
        </p:txBody>
      </p:sp>
      <p:sp>
        <p:nvSpPr>
          <p:cNvPr id="13" name="Shape 71"/>
          <p:cNvSpPr/>
          <p:nvPr userDrawn="1"/>
        </p:nvSpPr>
        <p:spPr>
          <a:xfrm>
            <a:off x="0" y="1067493"/>
            <a:ext cx="655160" cy="950642"/>
          </a:xfrm>
          <a:prstGeom prst="roundRect">
            <a:avLst>
              <a:gd name="adj" fmla="val 0"/>
            </a:avLst>
          </a:prstGeom>
          <a:gradFill>
            <a:gsLst>
              <a:gs pos="0">
                <a:srgbClr val="AAB900">
                  <a:alpha val="52379"/>
                </a:srgbClr>
              </a:gs>
              <a:gs pos="100000">
                <a:srgbClr val="4F7DB2">
                  <a:alpha val="52379"/>
                </a:srgbClr>
              </a:gs>
            </a:gsLst>
            <a:lin ang="10736376"/>
          </a:gradFill>
          <a:ln w="12700">
            <a:miter lim="400000"/>
          </a:ln>
        </p:spPr>
        <p:txBody>
          <a:bodyPr lIns="0" tIns="0" rIns="0" bIns="0" anchor="ctr"/>
          <a:lstStyle/>
          <a:p>
            <a:pPr lvl="0"/>
            <a:endParaRPr sz="1800"/>
          </a:p>
        </p:txBody>
      </p:sp>
      <p:sp>
        <p:nvSpPr>
          <p:cNvPr id="16" name="Shape 72"/>
          <p:cNvSpPr/>
          <p:nvPr userDrawn="1"/>
        </p:nvSpPr>
        <p:spPr>
          <a:xfrm>
            <a:off x="2" y="3084959"/>
            <a:ext cx="1273463" cy="881531"/>
          </a:xfrm>
          <a:prstGeom prst="roundRect">
            <a:avLst>
              <a:gd name="adj" fmla="val 0"/>
            </a:avLst>
          </a:prstGeom>
          <a:gradFill>
            <a:gsLst>
              <a:gs pos="0">
                <a:srgbClr val="AAB900">
                  <a:alpha val="52379"/>
                </a:srgbClr>
              </a:gs>
              <a:gs pos="100000">
                <a:srgbClr val="4F7DB2">
                  <a:alpha val="52379"/>
                </a:srgbClr>
              </a:gs>
            </a:gsLst>
            <a:lin ang="10736376"/>
          </a:gradFill>
          <a:ln w="12700">
            <a:miter lim="400000"/>
          </a:ln>
        </p:spPr>
        <p:txBody>
          <a:bodyPr lIns="0" tIns="0" rIns="0" bIns="0" anchor="ctr"/>
          <a:lstStyle/>
          <a:p>
            <a:pPr lvl="0"/>
            <a:endParaRPr sz="1800"/>
          </a:p>
        </p:txBody>
      </p:sp>
      <p:sp>
        <p:nvSpPr>
          <p:cNvPr id="23" name="Shape 78"/>
          <p:cNvSpPr/>
          <p:nvPr userDrawn="1"/>
        </p:nvSpPr>
        <p:spPr>
          <a:xfrm>
            <a:off x="2" y="3637278"/>
            <a:ext cx="641849" cy="660997"/>
          </a:xfrm>
          <a:prstGeom prst="roundRect">
            <a:avLst>
              <a:gd name="adj" fmla="val 0"/>
            </a:avLst>
          </a:prstGeom>
          <a:gradFill>
            <a:gsLst>
              <a:gs pos="0">
                <a:srgbClr val="AAB900">
                  <a:alpha val="52379"/>
                </a:srgbClr>
              </a:gs>
              <a:gs pos="100000">
                <a:srgbClr val="4F7DB2">
                  <a:alpha val="52379"/>
                </a:srgbClr>
              </a:gs>
            </a:gsLst>
            <a:lin ang="10736376"/>
          </a:gradFill>
          <a:ln w="12700">
            <a:miter lim="400000"/>
          </a:ln>
        </p:spPr>
        <p:txBody>
          <a:bodyPr lIns="0" tIns="0" rIns="0" bIns="0" anchor="ctr"/>
          <a:lstStyle/>
          <a:p>
            <a:pPr lvl="0"/>
            <a:endParaRPr sz="1800"/>
          </a:p>
        </p:txBody>
      </p:sp>
      <p:sp>
        <p:nvSpPr>
          <p:cNvPr id="24" name="3 Título"/>
          <p:cNvSpPr>
            <a:spLocks noGrp="1"/>
          </p:cNvSpPr>
          <p:nvPr>
            <p:ph type="title" hasCustomPrompt="1"/>
          </p:nvPr>
        </p:nvSpPr>
        <p:spPr>
          <a:xfrm>
            <a:off x="806856" y="2204864"/>
            <a:ext cx="1824203" cy="562074"/>
          </a:xfrm>
        </p:spPr>
        <p:txBody>
          <a:bodyPr anchor="t" anchorCtr="0">
            <a:normAutofit/>
          </a:bodyPr>
          <a:lstStyle>
            <a:lvl1pPr algn="l">
              <a:defRPr sz="2200" b="1" baseline="0">
                <a:solidFill>
                  <a:schemeClr val="bg1"/>
                </a:solidFill>
                <a:latin typeface="Arial" pitchFamily="34" charset="0"/>
                <a:cs typeface="Arial" pitchFamily="34" charset="0"/>
              </a:defRPr>
            </a:lvl1pPr>
          </a:lstStyle>
          <a:p>
            <a:r>
              <a:rPr lang="es-ES" dirty="0"/>
              <a:t>INDICE</a:t>
            </a:r>
          </a:p>
        </p:txBody>
      </p:sp>
      <p:grpSp>
        <p:nvGrpSpPr>
          <p:cNvPr id="25" name="24 Grupo"/>
          <p:cNvGrpSpPr/>
          <p:nvPr userDrawn="1"/>
        </p:nvGrpSpPr>
        <p:grpSpPr>
          <a:xfrm>
            <a:off x="3555269" y="2"/>
            <a:ext cx="1640361" cy="885997"/>
            <a:chOff x="7493207" y="660643"/>
            <a:chExt cx="829344" cy="597264"/>
          </a:xfrm>
        </p:grpSpPr>
        <p:sp>
          <p:nvSpPr>
            <p:cNvPr id="27" name="Shape 73"/>
            <p:cNvSpPr/>
            <p:nvPr/>
          </p:nvSpPr>
          <p:spPr>
            <a:xfrm>
              <a:off x="7493207" y="660643"/>
              <a:ext cx="690728" cy="313366"/>
            </a:xfrm>
            <a:prstGeom prst="roundRect">
              <a:avLst>
                <a:gd name="adj" fmla="val 0"/>
              </a:avLst>
            </a:prstGeom>
            <a:gradFill>
              <a:gsLst>
                <a:gs pos="0">
                  <a:srgbClr val="AAB900">
                    <a:alpha val="52379"/>
                  </a:srgbClr>
                </a:gs>
                <a:gs pos="100000">
                  <a:srgbClr val="4F7DB2">
                    <a:alpha val="52379"/>
                  </a:srgbClr>
                </a:gs>
              </a:gsLst>
              <a:lin ang="10736376"/>
            </a:gradFill>
            <a:ln w="12700">
              <a:miter lim="400000"/>
            </a:ln>
          </p:spPr>
          <p:txBody>
            <a:bodyPr lIns="0" tIns="0" rIns="0" bIns="0" anchor="ctr"/>
            <a:lstStyle/>
            <a:p>
              <a:pPr lvl="0"/>
              <a:endParaRPr sz="1800"/>
            </a:p>
          </p:txBody>
        </p:sp>
        <p:sp>
          <p:nvSpPr>
            <p:cNvPr id="28" name="Shape 74"/>
            <p:cNvSpPr/>
            <p:nvPr/>
          </p:nvSpPr>
          <p:spPr>
            <a:xfrm>
              <a:off x="7935694" y="877080"/>
              <a:ext cx="386857" cy="380827"/>
            </a:xfrm>
            <a:prstGeom prst="roundRect">
              <a:avLst>
                <a:gd name="adj" fmla="val 0"/>
              </a:avLst>
            </a:prstGeom>
            <a:gradFill>
              <a:gsLst>
                <a:gs pos="0">
                  <a:srgbClr val="AAB900">
                    <a:alpha val="52379"/>
                  </a:srgbClr>
                </a:gs>
                <a:gs pos="100000">
                  <a:srgbClr val="4F7DB2">
                    <a:alpha val="52379"/>
                  </a:srgbClr>
                </a:gs>
              </a:gsLst>
              <a:lin ang="10736376"/>
            </a:gradFill>
            <a:ln w="12700">
              <a:miter lim="400000"/>
            </a:ln>
          </p:spPr>
          <p:txBody>
            <a:bodyPr lIns="0" tIns="0" rIns="0" bIns="0" anchor="ctr"/>
            <a:lstStyle/>
            <a:p>
              <a:pPr lvl="0"/>
              <a:endParaRPr sz="1800"/>
            </a:p>
          </p:txBody>
        </p:sp>
      </p:grpSp>
      <p:sp>
        <p:nvSpPr>
          <p:cNvPr id="30" name="Shape 75"/>
          <p:cNvSpPr/>
          <p:nvPr userDrawn="1"/>
        </p:nvSpPr>
        <p:spPr>
          <a:xfrm flipV="1">
            <a:off x="-91437" y="1285797"/>
            <a:ext cx="5287064" cy="0"/>
          </a:xfrm>
          <a:prstGeom prst="line">
            <a:avLst/>
          </a:prstGeom>
          <a:ln w="12700" cap="rnd">
            <a:solidFill>
              <a:srgbClr val="B5B5B5"/>
            </a:solidFill>
            <a:custDash>
              <a:ds d="100000" sp="200000"/>
            </a:custDash>
            <a:round/>
          </a:ln>
        </p:spPr>
        <p:txBody>
          <a:bodyPr lIns="0" tIns="0" rIns="0" bIns="0"/>
          <a:lstStyle/>
          <a:p>
            <a:pPr lvl="0" algn="l" defTabSz="457200">
              <a:defRPr sz="1200">
                <a:latin typeface="Helvetica"/>
                <a:ea typeface="Helvetica"/>
                <a:cs typeface="Helvetica"/>
                <a:sym typeface="Helvetica"/>
              </a:defRPr>
            </a:pPr>
            <a:endParaRPr sz="1200" dirty="0"/>
          </a:p>
        </p:txBody>
      </p:sp>
      <p:sp>
        <p:nvSpPr>
          <p:cNvPr id="31" name="Shape 76"/>
          <p:cNvSpPr/>
          <p:nvPr userDrawn="1"/>
        </p:nvSpPr>
        <p:spPr>
          <a:xfrm flipV="1">
            <a:off x="8703683" y="0"/>
            <a:ext cx="0" cy="1707436"/>
          </a:xfrm>
          <a:prstGeom prst="line">
            <a:avLst/>
          </a:prstGeom>
          <a:ln w="12700" cap="rnd">
            <a:solidFill>
              <a:srgbClr val="B5B5B5"/>
            </a:solidFill>
            <a:custDash>
              <a:ds d="100000" sp="200000"/>
            </a:custDash>
            <a:round/>
          </a:ln>
        </p:spPr>
        <p:txBody>
          <a:bodyPr lIns="0" tIns="0" rIns="0" bIns="0"/>
          <a:lstStyle/>
          <a:p>
            <a:pPr lvl="0" defTabSz="457200"/>
            <a:endParaRPr sz="1200">
              <a:latin typeface="Helvetica"/>
              <a:ea typeface="Helvetica"/>
              <a:cs typeface="Helvetica"/>
            </a:endParaRPr>
          </a:p>
        </p:txBody>
      </p:sp>
      <p:sp>
        <p:nvSpPr>
          <p:cNvPr id="32" name="Shape 76"/>
          <p:cNvSpPr/>
          <p:nvPr userDrawn="1"/>
        </p:nvSpPr>
        <p:spPr>
          <a:xfrm flipV="1">
            <a:off x="5195628" y="0"/>
            <a:ext cx="0" cy="1707436"/>
          </a:xfrm>
          <a:prstGeom prst="line">
            <a:avLst/>
          </a:prstGeom>
          <a:ln w="12700" cap="rnd">
            <a:solidFill>
              <a:srgbClr val="B5B5B5"/>
            </a:solidFill>
            <a:custDash>
              <a:ds d="100000" sp="200000"/>
            </a:custDash>
            <a:round/>
          </a:ln>
        </p:spPr>
        <p:txBody>
          <a:bodyPr lIns="0" tIns="0" rIns="0" bIns="0"/>
          <a:lstStyle/>
          <a:p>
            <a:pPr lvl="0" defTabSz="457200"/>
            <a:endParaRPr sz="1200">
              <a:latin typeface="Helvetica"/>
              <a:ea typeface="Helvetica"/>
              <a:cs typeface="Helvetica"/>
            </a:endParaRPr>
          </a:p>
        </p:txBody>
      </p:sp>
      <p:sp>
        <p:nvSpPr>
          <p:cNvPr id="34" name="Shape 77"/>
          <p:cNvSpPr/>
          <p:nvPr userDrawn="1"/>
        </p:nvSpPr>
        <p:spPr>
          <a:xfrm flipH="1" flipV="1">
            <a:off x="5195629" y="1707436"/>
            <a:ext cx="6996369" cy="0"/>
          </a:xfrm>
          <a:prstGeom prst="line">
            <a:avLst/>
          </a:prstGeom>
          <a:ln w="12700" cap="rnd">
            <a:solidFill>
              <a:srgbClr val="B5B5B5"/>
            </a:solidFill>
            <a:custDash>
              <a:ds d="100000" sp="200000"/>
            </a:custDash>
            <a:round/>
          </a:ln>
        </p:spPr>
        <p:txBody>
          <a:bodyPr lIns="0" tIns="0" rIns="0" bIns="0"/>
          <a:lstStyle/>
          <a:p>
            <a:pPr lvl="0" defTabSz="457200"/>
            <a:endParaRPr sz="1200">
              <a:latin typeface="Helvetica"/>
              <a:ea typeface="Helvetica"/>
              <a:cs typeface="Helvetica"/>
            </a:endParaRPr>
          </a:p>
        </p:txBody>
      </p:sp>
      <p:pic>
        <p:nvPicPr>
          <p:cNvPr id="22" name="21 Imagen"/>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8976322" y="441011"/>
            <a:ext cx="2806135" cy="1168088"/>
          </a:xfrm>
          <a:prstGeom prst="rect">
            <a:avLst/>
          </a:prstGeom>
        </p:spPr>
      </p:pic>
      <p:pic>
        <p:nvPicPr>
          <p:cNvPr id="29" name="28 Imagen"/>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352691" y="689521"/>
            <a:ext cx="3239588" cy="976418"/>
          </a:xfrm>
          <a:prstGeom prst="rect">
            <a:avLst/>
          </a:prstGeom>
        </p:spPr>
      </p:pic>
    </p:spTree>
    <p:extLst>
      <p:ext uri="{BB962C8B-B14F-4D97-AF65-F5344CB8AC3E}">
        <p14:creationId xmlns:p14="http://schemas.microsoft.com/office/powerpoint/2010/main" val="272945848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_Título y objetos">
    <p:spTree>
      <p:nvGrpSpPr>
        <p:cNvPr id="1" name=""/>
        <p:cNvGrpSpPr/>
        <p:nvPr/>
      </p:nvGrpSpPr>
      <p:grpSpPr>
        <a:xfrm>
          <a:off x="0" y="0"/>
          <a:ext cx="0" cy="0"/>
          <a:chOff x="0" y="0"/>
          <a:chExt cx="0" cy="0"/>
        </a:xfrm>
      </p:grpSpPr>
      <p:pic>
        <p:nvPicPr>
          <p:cNvPr id="26" name="Empire-State-11.jpg"/>
          <p:cNvPicPr/>
          <p:nvPr userDrawn="1"/>
        </p:nvPicPr>
        <p:blipFill>
          <a:blip r:embed="rId2" cstate="screen">
            <a:extLst>
              <a:ext uri="{28A0092B-C50C-407E-A947-70E740481C1C}">
                <a14:useLocalDpi xmlns:a14="http://schemas.microsoft.com/office/drawing/2010/main" val="0"/>
              </a:ext>
            </a:extLst>
          </a:blip>
          <a:srcRect/>
          <a:stretch>
            <a:fillRect/>
          </a:stretch>
        </p:blipFill>
        <p:spPr>
          <a:xfrm flipH="1">
            <a:off x="0" y="1296000"/>
            <a:ext cx="3393600" cy="5562000"/>
          </a:xfrm>
          <a:prstGeom prst="rect">
            <a:avLst/>
          </a:prstGeom>
          <a:ln w="12700">
            <a:miter lim="400000"/>
          </a:ln>
        </p:spPr>
      </p:pic>
      <p:sp>
        <p:nvSpPr>
          <p:cNvPr id="8" name="19 Marcador de número de diapositiva"/>
          <p:cNvSpPr>
            <a:spLocks noGrp="1"/>
          </p:cNvSpPr>
          <p:nvPr>
            <p:ph type="sldNum" sz="quarter" idx="12"/>
          </p:nvPr>
        </p:nvSpPr>
        <p:spPr>
          <a:xfrm>
            <a:off x="8737600" y="6356353"/>
            <a:ext cx="2844800" cy="365125"/>
          </a:xfrm>
        </p:spPr>
        <p:txBody>
          <a:bodyPr/>
          <a:lstStyle/>
          <a:p>
            <a:fld id="{E60061AB-E3E3-4B82-98B1-945D99ABF5FB}" type="slidenum">
              <a:rPr lang="es-ES" smtClean="0"/>
              <a:t>‹Nº›</a:t>
            </a:fld>
            <a:endParaRPr lang="es-ES"/>
          </a:p>
        </p:txBody>
      </p:sp>
      <p:sp>
        <p:nvSpPr>
          <p:cNvPr id="9" name="21 Marcador de texto"/>
          <p:cNvSpPr>
            <a:spLocks noGrp="1"/>
          </p:cNvSpPr>
          <p:nvPr>
            <p:ph type="body" sz="quarter" idx="13" hasCustomPrompt="1"/>
          </p:nvPr>
        </p:nvSpPr>
        <p:spPr>
          <a:xfrm>
            <a:off x="3983765" y="2780928"/>
            <a:ext cx="7488832" cy="2376264"/>
          </a:xfrm>
        </p:spPr>
        <p:txBody>
          <a:bodyPr/>
          <a:lstStyle>
            <a:lvl1pPr marL="271463" indent="-271463">
              <a:buClr>
                <a:srgbClr val="9AAE04"/>
              </a:buClr>
              <a:buFont typeface="+mj-lt"/>
              <a:buAutoNum type="arabicPeriod"/>
              <a:defRPr sz="1800" b="1" baseline="0">
                <a:solidFill>
                  <a:srgbClr val="505050"/>
                </a:solidFill>
                <a:latin typeface="Arial" pitchFamily="34" charset="0"/>
                <a:cs typeface="Arial" pitchFamily="34" charset="0"/>
              </a:defRPr>
            </a:lvl1pPr>
            <a:lvl2pPr marL="625475" indent="-168275">
              <a:buClr>
                <a:srgbClr val="9AAE04"/>
              </a:buClr>
              <a:buFont typeface="+mj-lt"/>
              <a:buAutoNum type="romanLcPeriod"/>
              <a:defRPr sz="1400" baseline="0">
                <a:solidFill>
                  <a:srgbClr val="505050"/>
                </a:solidFill>
                <a:latin typeface="Arial" pitchFamily="34" charset="0"/>
                <a:cs typeface="Arial" pitchFamily="34" charset="0"/>
              </a:defRPr>
            </a:lvl2pPr>
            <a:lvl3pPr marL="1077913" indent="-163513">
              <a:buClr>
                <a:srgbClr val="9AAE04"/>
              </a:buClr>
              <a:defRPr sz="1200" baseline="0">
                <a:solidFill>
                  <a:srgbClr val="505050"/>
                </a:solidFill>
                <a:latin typeface="Arial" pitchFamily="34" charset="0"/>
                <a:cs typeface="Arial" pitchFamily="34" charset="0"/>
              </a:defRPr>
            </a:lvl3pPr>
            <a:lvl4pPr marL="1371600" indent="0">
              <a:buNone/>
              <a:defRPr>
                <a:latin typeface="Arial" pitchFamily="34" charset="0"/>
                <a:cs typeface="Arial" pitchFamily="34" charset="0"/>
              </a:defRPr>
            </a:lvl4pPr>
            <a:lvl5pPr marL="1828800" indent="0">
              <a:buNone/>
              <a:defRPr>
                <a:latin typeface="Arial" pitchFamily="34" charset="0"/>
                <a:cs typeface="Arial" pitchFamily="34" charset="0"/>
              </a:defRPr>
            </a:lvl5pPr>
          </a:lstStyle>
          <a:p>
            <a:pPr lvl="0"/>
            <a:r>
              <a:rPr lang="es-ES" dirty="0" err="1"/>
              <a:t>arial</a:t>
            </a:r>
            <a:r>
              <a:rPr lang="es-ES" dirty="0"/>
              <a:t> </a:t>
            </a:r>
            <a:r>
              <a:rPr lang="es-ES" dirty="0" err="1"/>
              <a:t>bold</a:t>
            </a:r>
            <a:r>
              <a:rPr lang="es-ES" dirty="0"/>
              <a:t> 18, gris oscuro</a:t>
            </a:r>
          </a:p>
          <a:p>
            <a:pPr lvl="1"/>
            <a:r>
              <a:rPr lang="es-ES" dirty="0" err="1"/>
              <a:t>arial</a:t>
            </a:r>
            <a:r>
              <a:rPr lang="es-ES" dirty="0"/>
              <a:t> 14, gris oscuro</a:t>
            </a:r>
          </a:p>
          <a:p>
            <a:pPr lvl="1"/>
            <a:r>
              <a:rPr lang="es-ES" dirty="0" err="1"/>
              <a:t>arial</a:t>
            </a:r>
            <a:r>
              <a:rPr lang="es-ES" dirty="0"/>
              <a:t> 14, gris oscuro</a:t>
            </a:r>
          </a:p>
          <a:p>
            <a:pPr lvl="2"/>
            <a:r>
              <a:rPr lang="es-ES" dirty="0" err="1"/>
              <a:t>arial</a:t>
            </a:r>
            <a:r>
              <a:rPr lang="es-ES" dirty="0"/>
              <a:t> 12, gris oscuro</a:t>
            </a:r>
          </a:p>
          <a:p>
            <a:pPr lvl="0"/>
            <a:r>
              <a:rPr lang="es-ES" dirty="0" err="1"/>
              <a:t>arial</a:t>
            </a:r>
            <a:r>
              <a:rPr lang="es-ES" dirty="0"/>
              <a:t> </a:t>
            </a:r>
            <a:r>
              <a:rPr lang="es-ES" dirty="0" err="1"/>
              <a:t>bold</a:t>
            </a:r>
            <a:r>
              <a:rPr lang="es-ES" dirty="0"/>
              <a:t> 18, gris oscuro</a:t>
            </a:r>
          </a:p>
          <a:p>
            <a:pPr lvl="0"/>
            <a:r>
              <a:rPr lang="es-ES" dirty="0" err="1"/>
              <a:t>arial</a:t>
            </a:r>
            <a:r>
              <a:rPr lang="es-ES" dirty="0"/>
              <a:t> </a:t>
            </a:r>
            <a:r>
              <a:rPr lang="es-ES" dirty="0" err="1"/>
              <a:t>bold</a:t>
            </a:r>
            <a:r>
              <a:rPr lang="es-ES" dirty="0"/>
              <a:t> 18, gris oscuro</a:t>
            </a:r>
          </a:p>
          <a:p>
            <a:pPr lvl="0"/>
            <a:r>
              <a:rPr lang="es-ES" dirty="0" err="1"/>
              <a:t>arial</a:t>
            </a:r>
            <a:r>
              <a:rPr lang="es-ES" dirty="0"/>
              <a:t> </a:t>
            </a:r>
            <a:r>
              <a:rPr lang="es-ES" dirty="0" err="1"/>
              <a:t>bold</a:t>
            </a:r>
            <a:r>
              <a:rPr lang="es-ES" dirty="0"/>
              <a:t> 18, gris oscuro</a:t>
            </a:r>
          </a:p>
        </p:txBody>
      </p:sp>
      <p:sp>
        <p:nvSpPr>
          <p:cNvPr id="11" name="Shape 68"/>
          <p:cNvSpPr/>
          <p:nvPr userDrawn="1"/>
        </p:nvSpPr>
        <p:spPr>
          <a:xfrm flipV="1">
            <a:off x="3400265" y="1285797"/>
            <a:ext cx="0" cy="5509782"/>
          </a:xfrm>
          <a:prstGeom prst="line">
            <a:avLst/>
          </a:prstGeom>
          <a:ln w="12700" cap="rnd">
            <a:solidFill>
              <a:srgbClr val="B5B5B5"/>
            </a:solidFill>
            <a:custDash>
              <a:ds d="100000" sp="200000"/>
            </a:custDash>
            <a:round/>
          </a:ln>
        </p:spPr>
        <p:txBody>
          <a:bodyPr lIns="0" tIns="0" rIns="0" bIns="0"/>
          <a:lstStyle/>
          <a:p>
            <a:pPr lvl="0" defTabSz="457200"/>
            <a:endParaRPr sz="1200">
              <a:latin typeface="Helvetica"/>
              <a:ea typeface="Helvetica"/>
              <a:cs typeface="Helvetica"/>
            </a:endParaRPr>
          </a:p>
        </p:txBody>
      </p:sp>
      <p:sp>
        <p:nvSpPr>
          <p:cNvPr id="12" name="Shape 69"/>
          <p:cNvSpPr/>
          <p:nvPr userDrawn="1"/>
        </p:nvSpPr>
        <p:spPr>
          <a:xfrm>
            <a:off x="488443" y="1941919"/>
            <a:ext cx="2461029" cy="1635747"/>
          </a:xfrm>
          <a:prstGeom prst="roundRect">
            <a:avLst>
              <a:gd name="adj" fmla="val 0"/>
            </a:avLst>
          </a:prstGeom>
          <a:gradFill>
            <a:gsLst>
              <a:gs pos="0">
                <a:srgbClr val="AAB900">
                  <a:alpha val="91791"/>
                </a:srgbClr>
              </a:gs>
              <a:gs pos="100000">
                <a:srgbClr val="4F7DB2">
                  <a:alpha val="91791"/>
                </a:srgbClr>
              </a:gs>
            </a:gsLst>
            <a:lin ang="10736376"/>
          </a:gradFill>
          <a:ln w="12700">
            <a:miter lim="400000"/>
          </a:ln>
        </p:spPr>
        <p:txBody>
          <a:bodyPr lIns="0" tIns="0" rIns="0" bIns="0" anchor="ctr"/>
          <a:lstStyle/>
          <a:p>
            <a:pPr lvl="0"/>
            <a:endParaRPr sz="1800"/>
          </a:p>
        </p:txBody>
      </p:sp>
      <p:sp>
        <p:nvSpPr>
          <p:cNvPr id="13" name="Shape 71"/>
          <p:cNvSpPr/>
          <p:nvPr userDrawn="1"/>
        </p:nvSpPr>
        <p:spPr>
          <a:xfrm>
            <a:off x="0" y="1067493"/>
            <a:ext cx="655160" cy="950642"/>
          </a:xfrm>
          <a:prstGeom prst="roundRect">
            <a:avLst>
              <a:gd name="adj" fmla="val 0"/>
            </a:avLst>
          </a:prstGeom>
          <a:gradFill>
            <a:gsLst>
              <a:gs pos="0">
                <a:srgbClr val="AAB900">
                  <a:alpha val="52379"/>
                </a:srgbClr>
              </a:gs>
              <a:gs pos="100000">
                <a:srgbClr val="4F7DB2">
                  <a:alpha val="52379"/>
                </a:srgbClr>
              </a:gs>
            </a:gsLst>
            <a:lin ang="10736376"/>
          </a:gradFill>
          <a:ln w="12700">
            <a:miter lim="400000"/>
          </a:ln>
        </p:spPr>
        <p:txBody>
          <a:bodyPr lIns="0" tIns="0" rIns="0" bIns="0" anchor="ctr"/>
          <a:lstStyle/>
          <a:p>
            <a:pPr lvl="0"/>
            <a:endParaRPr sz="1800"/>
          </a:p>
        </p:txBody>
      </p:sp>
      <p:sp>
        <p:nvSpPr>
          <p:cNvPr id="16" name="Shape 72"/>
          <p:cNvSpPr/>
          <p:nvPr userDrawn="1"/>
        </p:nvSpPr>
        <p:spPr>
          <a:xfrm>
            <a:off x="2" y="3084959"/>
            <a:ext cx="1273463" cy="881531"/>
          </a:xfrm>
          <a:prstGeom prst="roundRect">
            <a:avLst>
              <a:gd name="adj" fmla="val 0"/>
            </a:avLst>
          </a:prstGeom>
          <a:gradFill>
            <a:gsLst>
              <a:gs pos="0">
                <a:srgbClr val="AAB900">
                  <a:alpha val="52379"/>
                </a:srgbClr>
              </a:gs>
              <a:gs pos="100000">
                <a:srgbClr val="4F7DB2">
                  <a:alpha val="52379"/>
                </a:srgbClr>
              </a:gs>
            </a:gsLst>
            <a:lin ang="10736376"/>
          </a:gradFill>
          <a:ln w="12700">
            <a:miter lim="400000"/>
          </a:ln>
        </p:spPr>
        <p:txBody>
          <a:bodyPr lIns="0" tIns="0" rIns="0" bIns="0" anchor="ctr"/>
          <a:lstStyle/>
          <a:p>
            <a:pPr lvl="0"/>
            <a:endParaRPr sz="1800"/>
          </a:p>
        </p:txBody>
      </p:sp>
      <p:sp>
        <p:nvSpPr>
          <p:cNvPr id="23" name="Shape 78"/>
          <p:cNvSpPr/>
          <p:nvPr userDrawn="1"/>
        </p:nvSpPr>
        <p:spPr>
          <a:xfrm>
            <a:off x="2" y="3637278"/>
            <a:ext cx="641849" cy="660997"/>
          </a:xfrm>
          <a:prstGeom prst="roundRect">
            <a:avLst>
              <a:gd name="adj" fmla="val 0"/>
            </a:avLst>
          </a:prstGeom>
          <a:gradFill>
            <a:gsLst>
              <a:gs pos="0">
                <a:srgbClr val="AAB900">
                  <a:alpha val="52379"/>
                </a:srgbClr>
              </a:gs>
              <a:gs pos="100000">
                <a:srgbClr val="4F7DB2">
                  <a:alpha val="52379"/>
                </a:srgbClr>
              </a:gs>
            </a:gsLst>
            <a:lin ang="10736376"/>
          </a:gradFill>
          <a:ln w="12700">
            <a:miter lim="400000"/>
          </a:ln>
        </p:spPr>
        <p:txBody>
          <a:bodyPr lIns="0" tIns="0" rIns="0" bIns="0" anchor="ctr"/>
          <a:lstStyle/>
          <a:p>
            <a:pPr lvl="0"/>
            <a:endParaRPr sz="1800"/>
          </a:p>
        </p:txBody>
      </p:sp>
      <p:sp>
        <p:nvSpPr>
          <p:cNvPr id="24" name="3 Título"/>
          <p:cNvSpPr>
            <a:spLocks noGrp="1"/>
          </p:cNvSpPr>
          <p:nvPr>
            <p:ph type="title" hasCustomPrompt="1"/>
          </p:nvPr>
        </p:nvSpPr>
        <p:spPr>
          <a:xfrm>
            <a:off x="806856" y="2204864"/>
            <a:ext cx="1824203" cy="562074"/>
          </a:xfrm>
        </p:spPr>
        <p:txBody>
          <a:bodyPr anchor="t" anchorCtr="0">
            <a:normAutofit/>
          </a:bodyPr>
          <a:lstStyle>
            <a:lvl1pPr algn="l">
              <a:defRPr sz="2200" b="1" baseline="0">
                <a:solidFill>
                  <a:schemeClr val="bg1"/>
                </a:solidFill>
                <a:latin typeface="Arial" pitchFamily="34" charset="0"/>
                <a:cs typeface="Arial" pitchFamily="34" charset="0"/>
              </a:defRPr>
            </a:lvl1pPr>
          </a:lstStyle>
          <a:p>
            <a:r>
              <a:rPr lang="es-ES" dirty="0"/>
              <a:t>INDICE</a:t>
            </a:r>
          </a:p>
        </p:txBody>
      </p:sp>
      <p:grpSp>
        <p:nvGrpSpPr>
          <p:cNvPr id="25" name="24 Grupo"/>
          <p:cNvGrpSpPr/>
          <p:nvPr userDrawn="1"/>
        </p:nvGrpSpPr>
        <p:grpSpPr>
          <a:xfrm>
            <a:off x="3555269" y="2"/>
            <a:ext cx="1640361" cy="885997"/>
            <a:chOff x="7493207" y="660643"/>
            <a:chExt cx="829344" cy="597264"/>
          </a:xfrm>
        </p:grpSpPr>
        <p:sp>
          <p:nvSpPr>
            <p:cNvPr id="27" name="Shape 73"/>
            <p:cNvSpPr/>
            <p:nvPr/>
          </p:nvSpPr>
          <p:spPr>
            <a:xfrm>
              <a:off x="7493207" y="660643"/>
              <a:ext cx="690728" cy="313366"/>
            </a:xfrm>
            <a:prstGeom prst="roundRect">
              <a:avLst>
                <a:gd name="adj" fmla="val 0"/>
              </a:avLst>
            </a:prstGeom>
            <a:gradFill>
              <a:gsLst>
                <a:gs pos="0">
                  <a:srgbClr val="AAB900">
                    <a:alpha val="52379"/>
                  </a:srgbClr>
                </a:gs>
                <a:gs pos="100000">
                  <a:srgbClr val="4F7DB2">
                    <a:alpha val="52379"/>
                  </a:srgbClr>
                </a:gs>
              </a:gsLst>
              <a:lin ang="10736376"/>
            </a:gradFill>
            <a:ln w="12700">
              <a:miter lim="400000"/>
            </a:ln>
          </p:spPr>
          <p:txBody>
            <a:bodyPr lIns="0" tIns="0" rIns="0" bIns="0" anchor="ctr"/>
            <a:lstStyle/>
            <a:p>
              <a:pPr lvl="0"/>
              <a:endParaRPr sz="1800"/>
            </a:p>
          </p:txBody>
        </p:sp>
        <p:sp>
          <p:nvSpPr>
            <p:cNvPr id="28" name="Shape 74"/>
            <p:cNvSpPr/>
            <p:nvPr/>
          </p:nvSpPr>
          <p:spPr>
            <a:xfrm>
              <a:off x="7935694" y="877080"/>
              <a:ext cx="386857" cy="380827"/>
            </a:xfrm>
            <a:prstGeom prst="roundRect">
              <a:avLst>
                <a:gd name="adj" fmla="val 0"/>
              </a:avLst>
            </a:prstGeom>
            <a:gradFill>
              <a:gsLst>
                <a:gs pos="0">
                  <a:srgbClr val="AAB900">
                    <a:alpha val="52379"/>
                  </a:srgbClr>
                </a:gs>
                <a:gs pos="100000">
                  <a:srgbClr val="4F7DB2">
                    <a:alpha val="52379"/>
                  </a:srgbClr>
                </a:gs>
              </a:gsLst>
              <a:lin ang="10736376"/>
            </a:gradFill>
            <a:ln w="12700">
              <a:miter lim="400000"/>
            </a:ln>
          </p:spPr>
          <p:txBody>
            <a:bodyPr lIns="0" tIns="0" rIns="0" bIns="0" anchor="ctr"/>
            <a:lstStyle/>
            <a:p>
              <a:pPr lvl="0"/>
              <a:endParaRPr sz="1800"/>
            </a:p>
          </p:txBody>
        </p:sp>
      </p:grpSp>
      <p:sp>
        <p:nvSpPr>
          <p:cNvPr id="30" name="Shape 75"/>
          <p:cNvSpPr/>
          <p:nvPr userDrawn="1"/>
        </p:nvSpPr>
        <p:spPr>
          <a:xfrm flipV="1">
            <a:off x="-91437" y="1285797"/>
            <a:ext cx="5287064" cy="0"/>
          </a:xfrm>
          <a:prstGeom prst="line">
            <a:avLst/>
          </a:prstGeom>
          <a:ln w="12700" cap="rnd">
            <a:solidFill>
              <a:srgbClr val="B5B5B5"/>
            </a:solidFill>
            <a:custDash>
              <a:ds d="100000" sp="200000"/>
            </a:custDash>
            <a:round/>
          </a:ln>
        </p:spPr>
        <p:txBody>
          <a:bodyPr lIns="0" tIns="0" rIns="0" bIns="0"/>
          <a:lstStyle/>
          <a:p>
            <a:pPr lvl="0" algn="l" defTabSz="457200">
              <a:defRPr sz="1200">
                <a:latin typeface="Helvetica"/>
                <a:ea typeface="Helvetica"/>
                <a:cs typeface="Helvetica"/>
                <a:sym typeface="Helvetica"/>
              </a:defRPr>
            </a:pPr>
            <a:endParaRPr sz="1200" dirty="0"/>
          </a:p>
        </p:txBody>
      </p:sp>
      <p:sp>
        <p:nvSpPr>
          <p:cNvPr id="31" name="Shape 76"/>
          <p:cNvSpPr/>
          <p:nvPr userDrawn="1"/>
        </p:nvSpPr>
        <p:spPr>
          <a:xfrm flipV="1">
            <a:off x="8703683" y="0"/>
            <a:ext cx="0" cy="1707436"/>
          </a:xfrm>
          <a:prstGeom prst="line">
            <a:avLst/>
          </a:prstGeom>
          <a:ln w="12700" cap="rnd">
            <a:solidFill>
              <a:srgbClr val="B5B5B5"/>
            </a:solidFill>
            <a:custDash>
              <a:ds d="100000" sp="200000"/>
            </a:custDash>
            <a:round/>
          </a:ln>
        </p:spPr>
        <p:txBody>
          <a:bodyPr lIns="0" tIns="0" rIns="0" bIns="0"/>
          <a:lstStyle/>
          <a:p>
            <a:pPr lvl="0" defTabSz="457200"/>
            <a:endParaRPr sz="1200">
              <a:latin typeface="Helvetica"/>
              <a:ea typeface="Helvetica"/>
              <a:cs typeface="Helvetica"/>
            </a:endParaRPr>
          </a:p>
        </p:txBody>
      </p:sp>
      <p:sp>
        <p:nvSpPr>
          <p:cNvPr id="33" name="Shape 77"/>
          <p:cNvSpPr/>
          <p:nvPr userDrawn="1"/>
        </p:nvSpPr>
        <p:spPr>
          <a:xfrm flipH="1" flipV="1">
            <a:off x="5195629" y="1707436"/>
            <a:ext cx="6996369" cy="0"/>
          </a:xfrm>
          <a:prstGeom prst="line">
            <a:avLst/>
          </a:prstGeom>
          <a:ln w="12700" cap="rnd">
            <a:solidFill>
              <a:srgbClr val="B5B5B5"/>
            </a:solidFill>
            <a:custDash>
              <a:ds d="100000" sp="200000"/>
            </a:custDash>
            <a:round/>
          </a:ln>
        </p:spPr>
        <p:txBody>
          <a:bodyPr lIns="0" tIns="0" rIns="0" bIns="0"/>
          <a:lstStyle/>
          <a:p>
            <a:pPr lvl="0" defTabSz="457200"/>
            <a:endParaRPr sz="1200">
              <a:latin typeface="Helvetica"/>
              <a:ea typeface="Helvetica"/>
              <a:cs typeface="Helvetica"/>
            </a:endParaRPr>
          </a:p>
        </p:txBody>
      </p:sp>
      <p:sp>
        <p:nvSpPr>
          <p:cNvPr id="34" name="Shape 76"/>
          <p:cNvSpPr/>
          <p:nvPr userDrawn="1"/>
        </p:nvSpPr>
        <p:spPr>
          <a:xfrm flipV="1">
            <a:off x="5195628" y="0"/>
            <a:ext cx="0" cy="1707436"/>
          </a:xfrm>
          <a:prstGeom prst="line">
            <a:avLst/>
          </a:prstGeom>
          <a:ln w="12700" cap="rnd">
            <a:solidFill>
              <a:srgbClr val="B5B5B5"/>
            </a:solidFill>
            <a:custDash>
              <a:ds d="100000" sp="200000"/>
            </a:custDash>
            <a:round/>
          </a:ln>
        </p:spPr>
        <p:txBody>
          <a:bodyPr lIns="0" tIns="0" rIns="0" bIns="0"/>
          <a:lstStyle/>
          <a:p>
            <a:pPr lvl="0" defTabSz="457200"/>
            <a:endParaRPr sz="1200">
              <a:latin typeface="Helvetica"/>
              <a:ea typeface="Helvetica"/>
              <a:cs typeface="Helvetica"/>
            </a:endParaRPr>
          </a:p>
        </p:txBody>
      </p:sp>
      <p:pic>
        <p:nvPicPr>
          <p:cNvPr id="20" name="19 Imagen"/>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8976322" y="441011"/>
            <a:ext cx="2806135" cy="1168088"/>
          </a:xfrm>
          <a:prstGeom prst="rect">
            <a:avLst/>
          </a:prstGeom>
        </p:spPr>
      </p:pic>
      <p:pic>
        <p:nvPicPr>
          <p:cNvPr id="21" name="20 Imagen"/>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352691" y="689521"/>
            <a:ext cx="3239588" cy="976418"/>
          </a:xfrm>
          <a:prstGeom prst="rect">
            <a:avLst/>
          </a:prstGeom>
        </p:spPr>
      </p:pic>
    </p:spTree>
    <p:extLst>
      <p:ext uri="{BB962C8B-B14F-4D97-AF65-F5344CB8AC3E}">
        <p14:creationId xmlns:p14="http://schemas.microsoft.com/office/powerpoint/2010/main" val="4110592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2_Título y objetos">
    <p:spTree>
      <p:nvGrpSpPr>
        <p:cNvPr id="1" name=""/>
        <p:cNvGrpSpPr/>
        <p:nvPr/>
      </p:nvGrpSpPr>
      <p:grpSpPr>
        <a:xfrm>
          <a:off x="0" y="0"/>
          <a:ext cx="0" cy="0"/>
          <a:chOff x="0" y="0"/>
          <a:chExt cx="0" cy="0"/>
        </a:xfrm>
      </p:grpSpPr>
      <p:pic>
        <p:nvPicPr>
          <p:cNvPr id="26" name="mundial-brasil.jpg"/>
          <p:cNvPicPr/>
          <p:nvPr userDrawn="1"/>
        </p:nvPicPr>
        <p:blipFill rotWithShape="1">
          <a:blip r:embed="rId2" cstate="print">
            <a:extLst>
              <a:ext uri="{28A0092B-C50C-407E-A947-70E740481C1C}">
                <a14:useLocalDpi xmlns:a14="http://schemas.microsoft.com/office/drawing/2010/main" val="0"/>
              </a:ext>
            </a:extLst>
          </a:blip>
          <a:srcRect/>
          <a:stretch/>
        </p:blipFill>
        <p:spPr>
          <a:xfrm flipH="1">
            <a:off x="1" y="1296000"/>
            <a:ext cx="3393595" cy="5562000"/>
          </a:xfrm>
          <a:prstGeom prst="rect">
            <a:avLst/>
          </a:prstGeom>
          <a:ln w="12700">
            <a:miter lim="400000"/>
          </a:ln>
        </p:spPr>
      </p:pic>
      <p:sp>
        <p:nvSpPr>
          <p:cNvPr id="8" name="19 Marcador de número de diapositiva"/>
          <p:cNvSpPr>
            <a:spLocks noGrp="1"/>
          </p:cNvSpPr>
          <p:nvPr>
            <p:ph type="sldNum" sz="quarter" idx="12"/>
          </p:nvPr>
        </p:nvSpPr>
        <p:spPr>
          <a:xfrm>
            <a:off x="8737600" y="6356353"/>
            <a:ext cx="2844800" cy="365125"/>
          </a:xfrm>
        </p:spPr>
        <p:txBody>
          <a:bodyPr/>
          <a:lstStyle/>
          <a:p>
            <a:fld id="{E60061AB-E3E3-4B82-98B1-945D99ABF5FB}" type="slidenum">
              <a:rPr lang="es-ES" smtClean="0"/>
              <a:t>‹Nº›</a:t>
            </a:fld>
            <a:endParaRPr lang="es-ES"/>
          </a:p>
        </p:txBody>
      </p:sp>
      <p:sp>
        <p:nvSpPr>
          <p:cNvPr id="9" name="21 Marcador de texto"/>
          <p:cNvSpPr>
            <a:spLocks noGrp="1"/>
          </p:cNvSpPr>
          <p:nvPr>
            <p:ph type="body" sz="quarter" idx="13" hasCustomPrompt="1"/>
          </p:nvPr>
        </p:nvSpPr>
        <p:spPr>
          <a:xfrm>
            <a:off x="3983765" y="2780928"/>
            <a:ext cx="7488832" cy="2376264"/>
          </a:xfrm>
        </p:spPr>
        <p:txBody>
          <a:bodyPr/>
          <a:lstStyle>
            <a:lvl1pPr marL="271463" indent="-271463">
              <a:buClr>
                <a:srgbClr val="9AAE04"/>
              </a:buClr>
              <a:buFont typeface="+mj-lt"/>
              <a:buAutoNum type="arabicPeriod"/>
              <a:defRPr sz="1800" b="1" baseline="0">
                <a:solidFill>
                  <a:srgbClr val="505050"/>
                </a:solidFill>
                <a:latin typeface="Arial" pitchFamily="34" charset="0"/>
                <a:cs typeface="Arial" pitchFamily="34" charset="0"/>
              </a:defRPr>
            </a:lvl1pPr>
            <a:lvl2pPr marL="625475" indent="-168275">
              <a:buClr>
                <a:srgbClr val="9AAE04"/>
              </a:buClr>
              <a:buFont typeface="+mj-lt"/>
              <a:buAutoNum type="romanLcPeriod"/>
              <a:defRPr sz="1400" baseline="0">
                <a:solidFill>
                  <a:srgbClr val="505050"/>
                </a:solidFill>
                <a:latin typeface="Arial" pitchFamily="34" charset="0"/>
                <a:cs typeface="Arial" pitchFamily="34" charset="0"/>
              </a:defRPr>
            </a:lvl2pPr>
            <a:lvl3pPr marL="1077913" indent="-163513">
              <a:buClr>
                <a:srgbClr val="9AAE04"/>
              </a:buClr>
              <a:defRPr sz="1200" baseline="0">
                <a:solidFill>
                  <a:srgbClr val="505050"/>
                </a:solidFill>
                <a:latin typeface="Arial" pitchFamily="34" charset="0"/>
                <a:cs typeface="Arial" pitchFamily="34" charset="0"/>
              </a:defRPr>
            </a:lvl3pPr>
            <a:lvl4pPr marL="1371600" indent="0">
              <a:buNone/>
              <a:defRPr>
                <a:latin typeface="Arial" pitchFamily="34" charset="0"/>
                <a:cs typeface="Arial" pitchFamily="34" charset="0"/>
              </a:defRPr>
            </a:lvl4pPr>
            <a:lvl5pPr marL="1828800" indent="0">
              <a:buNone/>
              <a:defRPr>
                <a:latin typeface="Arial" pitchFamily="34" charset="0"/>
                <a:cs typeface="Arial" pitchFamily="34" charset="0"/>
              </a:defRPr>
            </a:lvl5pPr>
          </a:lstStyle>
          <a:p>
            <a:pPr lvl="0"/>
            <a:r>
              <a:rPr lang="es-ES" dirty="0" err="1"/>
              <a:t>arial</a:t>
            </a:r>
            <a:r>
              <a:rPr lang="es-ES" dirty="0"/>
              <a:t> </a:t>
            </a:r>
            <a:r>
              <a:rPr lang="es-ES" dirty="0" err="1"/>
              <a:t>bold</a:t>
            </a:r>
            <a:r>
              <a:rPr lang="es-ES" dirty="0"/>
              <a:t> 18, gris oscuro</a:t>
            </a:r>
          </a:p>
          <a:p>
            <a:pPr lvl="1"/>
            <a:r>
              <a:rPr lang="es-ES" dirty="0" err="1"/>
              <a:t>arial</a:t>
            </a:r>
            <a:r>
              <a:rPr lang="es-ES" dirty="0"/>
              <a:t> 14, gris oscuro</a:t>
            </a:r>
          </a:p>
          <a:p>
            <a:pPr lvl="1"/>
            <a:r>
              <a:rPr lang="es-ES" dirty="0" err="1"/>
              <a:t>arial</a:t>
            </a:r>
            <a:r>
              <a:rPr lang="es-ES" dirty="0"/>
              <a:t> 14, gris oscuro</a:t>
            </a:r>
          </a:p>
          <a:p>
            <a:pPr lvl="2"/>
            <a:r>
              <a:rPr lang="es-ES" dirty="0" err="1"/>
              <a:t>arial</a:t>
            </a:r>
            <a:r>
              <a:rPr lang="es-ES" dirty="0"/>
              <a:t> 12, gris oscuro</a:t>
            </a:r>
          </a:p>
          <a:p>
            <a:pPr lvl="0"/>
            <a:r>
              <a:rPr lang="es-ES" dirty="0" err="1"/>
              <a:t>arial</a:t>
            </a:r>
            <a:r>
              <a:rPr lang="es-ES" dirty="0"/>
              <a:t> </a:t>
            </a:r>
            <a:r>
              <a:rPr lang="es-ES" dirty="0" err="1"/>
              <a:t>bold</a:t>
            </a:r>
            <a:r>
              <a:rPr lang="es-ES" dirty="0"/>
              <a:t> 18, gris oscuro</a:t>
            </a:r>
          </a:p>
          <a:p>
            <a:pPr lvl="0"/>
            <a:r>
              <a:rPr lang="es-ES" dirty="0" err="1"/>
              <a:t>arial</a:t>
            </a:r>
            <a:r>
              <a:rPr lang="es-ES" dirty="0"/>
              <a:t> </a:t>
            </a:r>
            <a:r>
              <a:rPr lang="es-ES" dirty="0" err="1"/>
              <a:t>bold</a:t>
            </a:r>
            <a:r>
              <a:rPr lang="es-ES" dirty="0"/>
              <a:t> 18, gris oscuro</a:t>
            </a:r>
          </a:p>
          <a:p>
            <a:pPr lvl="0"/>
            <a:r>
              <a:rPr lang="es-ES" dirty="0" err="1"/>
              <a:t>arial</a:t>
            </a:r>
            <a:r>
              <a:rPr lang="es-ES" dirty="0"/>
              <a:t> </a:t>
            </a:r>
            <a:r>
              <a:rPr lang="es-ES" dirty="0" err="1"/>
              <a:t>bold</a:t>
            </a:r>
            <a:r>
              <a:rPr lang="es-ES" dirty="0"/>
              <a:t> 18, gris oscuro</a:t>
            </a:r>
          </a:p>
        </p:txBody>
      </p:sp>
      <p:sp>
        <p:nvSpPr>
          <p:cNvPr id="11" name="Shape 68"/>
          <p:cNvSpPr/>
          <p:nvPr userDrawn="1"/>
        </p:nvSpPr>
        <p:spPr>
          <a:xfrm flipV="1">
            <a:off x="3400265" y="1285797"/>
            <a:ext cx="0" cy="5509782"/>
          </a:xfrm>
          <a:prstGeom prst="line">
            <a:avLst/>
          </a:prstGeom>
          <a:ln w="12700" cap="rnd">
            <a:solidFill>
              <a:srgbClr val="B5B5B5"/>
            </a:solidFill>
            <a:custDash>
              <a:ds d="100000" sp="200000"/>
            </a:custDash>
            <a:round/>
          </a:ln>
        </p:spPr>
        <p:txBody>
          <a:bodyPr lIns="0" tIns="0" rIns="0" bIns="0"/>
          <a:lstStyle/>
          <a:p>
            <a:pPr lvl="0" defTabSz="457200"/>
            <a:endParaRPr sz="1200">
              <a:latin typeface="Helvetica"/>
              <a:ea typeface="Helvetica"/>
              <a:cs typeface="Helvetica"/>
            </a:endParaRPr>
          </a:p>
        </p:txBody>
      </p:sp>
      <p:sp>
        <p:nvSpPr>
          <p:cNvPr id="12" name="Shape 69"/>
          <p:cNvSpPr/>
          <p:nvPr userDrawn="1"/>
        </p:nvSpPr>
        <p:spPr>
          <a:xfrm>
            <a:off x="488443" y="1941919"/>
            <a:ext cx="2461029" cy="1635747"/>
          </a:xfrm>
          <a:prstGeom prst="roundRect">
            <a:avLst>
              <a:gd name="adj" fmla="val 0"/>
            </a:avLst>
          </a:prstGeom>
          <a:gradFill>
            <a:gsLst>
              <a:gs pos="0">
                <a:srgbClr val="AAB900">
                  <a:alpha val="91791"/>
                </a:srgbClr>
              </a:gs>
              <a:gs pos="100000">
                <a:srgbClr val="4F7DB2">
                  <a:alpha val="91791"/>
                </a:srgbClr>
              </a:gs>
            </a:gsLst>
            <a:lin ang="10736376"/>
          </a:gradFill>
          <a:ln w="12700">
            <a:miter lim="400000"/>
          </a:ln>
        </p:spPr>
        <p:txBody>
          <a:bodyPr lIns="0" tIns="0" rIns="0" bIns="0" anchor="ctr"/>
          <a:lstStyle/>
          <a:p>
            <a:pPr lvl="0"/>
            <a:endParaRPr sz="1800"/>
          </a:p>
        </p:txBody>
      </p:sp>
      <p:sp>
        <p:nvSpPr>
          <p:cNvPr id="13" name="Shape 71"/>
          <p:cNvSpPr/>
          <p:nvPr userDrawn="1"/>
        </p:nvSpPr>
        <p:spPr>
          <a:xfrm>
            <a:off x="0" y="1067493"/>
            <a:ext cx="655160" cy="950642"/>
          </a:xfrm>
          <a:prstGeom prst="roundRect">
            <a:avLst>
              <a:gd name="adj" fmla="val 0"/>
            </a:avLst>
          </a:prstGeom>
          <a:gradFill>
            <a:gsLst>
              <a:gs pos="0">
                <a:srgbClr val="AAB900">
                  <a:alpha val="52379"/>
                </a:srgbClr>
              </a:gs>
              <a:gs pos="100000">
                <a:srgbClr val="4F7DB2">
                  <a:alpha val="52379"/>
                </a:srgbClr>
              </a:gs>
            </a:gsLst>
            <a:lin ang="10736376"/>
          </a:gradFill>
          <a:ln w="12700">
            <a:miter lim="400000"/>
          </a:ln>
        </p:spPr>
        <p:txBody>
          <a:bodyPr lIns="0" tIns="0" rIns="0" bIns="0" anchor="ctr"/>
          <a:lstStyle/>
          <a:p>
            <a:pPr lvl="0"/>
            <a:endParaRPr sz="1800"/>
          </a:p>
        </p:txBody>
      </p:sp>
      <p:sp>
        <p:nvSpPr>
          <p:cNvPr id="16" name="Shape 72"/>
          <p:cNvSpPr/>
          <p:nvPr userDrawn="1"/>
        </p:nvSpPr>
        <p:spPr>
          <a:xfrm>
            <a:off x="2" y="3084959"/>
            <a:ext cx="1273463" cy="881531"/>
          </a:xfrm>
          <a:prstGeom prst="roundRect">
            <a:avLst>
              <a:gd name="adj" fmla="val 0"/>
            </a:avLst>
          </a:prstGeom>
          <a:gradFill>
            <a:gsLst>
              <a:gs pos="0">
                <a:srgbClr val="AAB900">
                  <a:alpha val="52379"/>
                </a:srgbClr>
              </a:gs>
              <a:gs pos="100000">
                <a:srgbClr val="4F7DB2">
                  <a:alpha val="52379"/>
                </a:srgbClr>
              </a:gs>
            </a:gsLst>
            <a:lin ang="10736376"/>
          </a:gradFill>
          <a:ln w="12700">
            <a:miter lim="400000"/>
          </a:ln>
        </p:spPr>
        <p:txBody>
          <a:bodyPr lIns="0" tIns="0" rIns="0" bIns="0" anchor="ctr"/>
          <a:lstStyle/>
          <a:p>
            <a:pPr lvl="0"/>
            <a:endParaRPr sz="1800"/>
          </a:p>
        </p:txBody>
      </p:sp>
      <p:sp>
        <p:nvSpPr>
          <p:cNvPr id="23" name="Shape 78"/>
          <p:cNvSpPr/>
          <p:nvPr userDrawn="1"/>
        </p:nvSpPr>
        <p:spPr>
          <a:xfrm>
            <a:off x="2" y="3637278"/>
            <a:ext cx="641849" cy="660997"/>
          </a:xfrm>
          <a:prstGeom prst="roundRect">
            <a:avLst>
              <a:gd name="adj" fmla="val 0"/>
            </a:avLst>
          </a:prstGeom>
          <a:gradFill>
            <a:gsLst>
              <a:gs pos="0">
                <a:srgbClr val="AAB900">
                  <a:alpha val="52379"/>
                </a:srgbClr>
              </a:gs>
              <a:gs pos="100000">
                <a:srgbClr val="4F7DB2">
                  <a:alpha val="52379"/>
                </a:srgbClr>
              </a:gs>
            </a:gsLst>
            <a:lin ang="10736376"/>
          </a:gradFill>
          <a:ln w="12700">
            <a:miter lim="400000"/>
          </a:ln>
        </p:spPr>
        <p:txBody>
          <a:bodyPr lIns="0" tIns="0" rIns="0" bIns="0" anchor="ctr"/>
          <a:lstStyle/>
          <a:p>
            <a:pPr lvl="0"/>
            <a:endParaRPr sz="1800"/>
          </a:p>
        </p:txBody>
      </p:sp>
      <p:sp>
        <p:nvSpPr>
          <p:cNvPr id="24" name="3 Título"/>
          <p:cNvSpPr>
            <a:spLocks noGrp="1"/>
          </p:cNvSpPr>
          <p:nvPr>
            <p:ph type="title" hasCustomPrompt="1"/>
          </p:nvPr>
        </p:nvSpPr>
        <p:spPr>
          <a:xfrm>
            <a:off x="806856" y="2204864"/>
            <a:ext cx="1824203" cy="562074"/>
          </a:xfrm>
        </p:spPr>
        <p:txBody>
          <a:bodyPr anchor="t" anchorCtr="0">
            <a:normAutofit/>
          </a:bodyPr>
          <a:lstStyle>
            <a:lvl1pPr algn="l">
              <a:defRPr sz="2200" b="1" baseline="0">
                <a:solidFill>
                  <a:schemeClr val="bg1"/>
                </a:solidFill>
                <a:latin typeface="Arial" pitchFamily="34" charset="0"/>
                <a:cs typeface="Arial" pitchFamily="34" charset="0"/>
              </a:defRPr>
            </a:lvl1pPr>
          </a:lstStyle>
          <a:p>
            <a:r>
              <a:rPr lang="es-ES" dirty="0"/>
              <a:t>INDICE</a:t>
            </a:r>
          </a:p>
        </p:txBody>
      </p:sp>
      <p:grpSp>
        <p:nvGrpSpPr>
          <p:cNvPr id="25" name="24 Grupo"/>
          <p:cNvGrpSpPr/>
          <p:nvPr userDrawn="1"/>
        </p:nvGrpSpPr>
        <p:grpSpPr>
          <a:xfrm>
            <a:off x="3555269" y="2"/>
            <a:ext cx="1640361" cy="885997"/>
            <a:chOff x="7493207" y="660643"/>
            <a:chExt cx="829344" cy="597264"/>
          </a:xfrm>
        </p:grpSpPr>
        <p:sp>
          <p:nvSpPr>
            <p:cNvPr id="27" name="Shape 73"/>
            <p:cNvSpPr/>
            <p:nvPr/>
          </p:nvSpPr>
          <p:spPr>
            <a:xfrm>
              <a:off x="7493207" y="660643"/>
              <a:ext cx="690728" cy="313366"/>
            </a:xfrm>
            <a:prstGeom prst="roundRect">
              <a:avLst>
                <a:gd name="adj" fmla="val 0"/>
              </a:avLst>
            </a:prstGeom>
            <a:gradFill>
              <a:gsLst>
                <a:gs pos="0">
                  <a:srgbClr val="AAB900">
                    <a:alpha val="52379"/>
                  </a:srgbClr>
                </a:gs>
                <a:gs pos="100000">
                  <a:srgbClr val="4F7DB2">
                    <a:alpha val="52379"/>
                  </a:srgbClr>
                </a:gs>
              </a:gsLst>
              <a:lin ang="10736376"/>
            </a:gradFill>
            <a:ln w="12700">
              <a:miter lim="400000"/>
            </a:ln>
          </p:spPr>
          <p:txBody>
            <a:bodyPr lIns="0" tIns="0" rIns="0" bIns="0" anchor="ctr"/>
            <a:lstStyle/>
            <a:p>
              <a:pPr lvl="0"/>
              <a:endParaRPr sz="1800"/>
            </a:p>
          </p:txBody>
        </p:sp>
        <p:sp>
          <p:nvSpPr>
            <p:cNvPr id="28" name="Shape 74"/>
            <p:cNvSpPr/>
            <p:nvPr/>
          </p:nvSpPr>
          <p:spPr>
            <a:xfrm>
              <a:off x="7935694" y="877080"/>
              <a:ext cx="386857" cy="380827"/>
            </a:xfrm>
            <a:prstGeom prst="roundRect">
              <a:avLst>
                <a:gd name="adj" fmla="val 0"/>
              </a:avLst>
            </a:prstGeom>
            <a:gradFill>
              <a:gsLst>
                <a:gs pos="0">
                  <a:srgbClr val="AAB900">
                    <a:alpha val="52379"/>
                  </a:srgbClr>
                </a:gs>
                <a:gs pos="100000">
                  <a:srgbClr val="4F7DB2">
                    <a:alpha val="52379"/>
                  </a:srgbClr>
                </a:gs>
              </a:gsLst>
              <a:lin ang="10736376"/>
            </a:gradFill>
            <a:ln w="12700">
              <a:miter lim="400000"/>
            </a:ln>
          </p:spPr>
          <p:txBody>
            <a:bodyPr lIns="0" tIns="0" rIns="0" bIns="0" anchor="ctr"/>
            <a:lstStyle/>
            <a:p>
              <a:pPr lvl="0"/>
              <a:endParaRPr sz="1800"/>
            </a:p>
          </p:txBody>
        </p:sp>
      </p:grpSp>
      <p:sp>
        <p:nvSpPr>
          <p:cNvPr id="30" name="Shape 75"/>
          <p:cNvSpPr/>
          <p:nvPr userDrawn="1"/>
        </p:nvSpPr>
        <p:spPr>
          <a:xfrm flipV="1">
            <a:off x="-91437" y="1285797"/>
            <a:ext cx="5287064" cy="0"/>
          </a:xfrm>
          <a:prstGeom prst="line">
            <a:avLst/>
          </a:prstGeom>
          <a:ln w="12700" cap="rnd">
            <a:solidFill>
              <a:srgbClr val="B5B5B5"/>
            </a:solidFill>
            <a:custDash>
              <a:ds d="100000" sp="200000"/>
            </a:custDash>
            <a:round/>
          </a:ln>
        </p:spPr>
        <p:txBody>
          <a:bodyPr lIns="0" tIns="0" rIns="0" bIns="0"/>
          <a:lstStyle/>
          <a:p>
            <a:pPr lvl="0" algn="l" defTabSz="457200">
              <a:defRPr sz="1200">
                <a:latin typeface="Helvetica"/>
                <a:ea typeface="Helvetica"/>
                <a:cs typeface="Helvetica"/>
                <a:sym typeface="Helvetica"/>
              </a:defRPr>
            </a:pPr>
            <a:endParaRPr sz="1200" dirty="0"/>
          </a:p>
        </p:txBody>
      </p:sp>
      <p:sp>
        <p:nvSpPr>
          <p:cNvPr id="31" name="Shape 76"/>
          <p:cNvSpPr/>
          <p:nvPr userDrawn="1"/>
        </p:nvSpPr>
        <p:spPr>
          <a:xfrm flipV="1">
            <a:off x="8703683" y="0"/>
            <a:ext cx="0" cy="1707436"/>
          </a:xfrm>
          <a:prstGeom prst="line">
            <a:avLst/>
          </a:prstGeom>
          <a:ln w="12700" cap="rnd">
            <a:solidFill>
              <a:srgbClr val="B5B5B5"/>
            </a:solidFill>
            <a:custDash>
              <a:ds d="100000" sp="200000"/>
            </a:custDash>
            <a:round/>
          </a:ln>
        </p:spPr>
        <p:txBody>
          <a:bodyPr lIns="0" tIns="0" rIns="0" bIns="0"/>
          <a:lstStyle/>
          <a:p>
            <a:pPr lvl="0" defTabSz="457200"/>
            <a:endParaRPr sz="1200">
              <a:latin typeface="Helvetica"/>
              <a:ea typeface="Helvetica"/>
              <a:cs typeface="Helvetica"/>
            </a:endParaRPr>
          </a:p>
        </p:txBody>
      </p:sp>
      <p:sp>
        <p:nvSpPr>
          <p:cNvPr id="33" name="Shape 77"/>
          <p:cNvSpPr/>
          <p:nvPr userDrawn="1"/>
        </p:nvSpPr>
        <p:spPr>
          <a:xfrm flipH="1" flipV="1">
            <a:off x="5195629" y="1707436"/>
            <a:ext cx="6996369" cy="0"/>
          </a:xfrm>
          <a:prstGeom prst="line">
            <a:avLst/>
          </a:prstGeom>
          <a:ln w="12700" cap="rnd">
            <a:solidFill>
              <a:srgbClr val="B5B5B5"/>
            </a:solidFill>
            <a:custDash>
              <a:ds d="100000" sp="200000"/>
            </a:custDash>
            <a:round/>
          </a:ln>
        </p:spPr>
        <p:txBody>
          <a:bodyPr lIns="0" tIns="0" rIns="0" bIns="0"/>
          <a:lstStyle/>
          <a:p>
            <a:pPr lvl="0" defTabSz="457200"/>
            <a:endParaRPr sz="1200">
              <a:latin typeface="Helvetica"/>
              <a:ea typeface="Helvetica"/>
              <a:cs typeface="Helvetica"/>
            </a:endParaRPr>
          </a:p>
        </p:txBody>
      </p:sp>
      <p:sp>
        <p:nvSpPr>
          <p:cNvPr id="34" name="Shape 76"/>
          <p:cNvSpPr/>
          <p:nvPr userDrawn="1"/>
        </p:nvSpPr>
        <p:spPr>
          <a:xfrm flipV="1">
            <a:off x="5195628" y="0"/>
            <a:ext cx="0" cy="1707436"/>
          </a:xfrm>
          <a:prstGeom prst="line">
            <a:avLst/>
          </a:prstGeom>
          <a:ln w="12700" cap="rnd">
            <a:solidFill>
              <a:srgbClr val="B5B5B5"/>
            </a:solidFill>
            <a:custDash>
              <a:ds d="100000" sp="200000"/>
            </a:custDash>
            <a:round/>
          </a:ln>
        </p:spPr>
        <p:txBody>
          <a:bodyPr lIns="0" tIns="0" rIns="0" bIns="0"/>
          <a:lstStyle/>
          <a:p>
            <a:pPr lvl="0" defTabSz="457200"/>
            <a:endParaRPr sz="1200">
              <a:latin typeface="Helvetica"/>
              <a:ea typeface="Helvetica"/>
              <a:cs typeface="Helvetica"/>
            </a:endParaRPr>
          </a:p>
        </p:txBody>
      </p:sp>
      <p:pic>
        <p:nvPicPr>
          <p:cNvPr id="22" name="21 Imagen"/>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8976322" y="441011"/>
            <a:ext cx="2806135" cy="1168088"/>
          </a:xfrm>
          <a:prstGeom prst="rect">
            <a:avLst/>
          </a:prstGeom>
        </p:spPr>
      </p:pic>
      <p:pic>
        <p:nvPicPr>
          <p:cNvPr id="29" name="28 Imagen"/>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352691" y="689521"/>
            <a:ext cx="3239588" cy="976418"/>
          </a:xfrm>
          <a:prstGeom prst="rect">
            <a:avLst/>
          </a:prstGeom>
        </p:spPr>
      </p:pic>
    </p:spTree>
    <p:extLst>
      <p:ext uri="{BB962C8B-B14F-4D97-AF65-F5344CB8AC3E}">
        <p14:creationId xmlns:p14="http://schemas.microsoft.com/office/powerpoint/2010/main" val="275044584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4_Título y objetos">
    <p:spTree>
      <p:nvGrpSpPr>
        <p:cNvPr id="1" name=""/>
        <p:cNvGrpSpPr/>
        <p:nvPr/>
      </p:nvGrpSpPr>
      <p:grpSpPr>
        <a:xfrm>
          <a:off x="0" y="0"/>
          <a:ext cx="0" cy="0"/>
          <a:chOff x="0" y="0"/>
          <a:chExt cx="0" cy="0"/>
        </a:xfrm>
      </p:grpSpPr>
      <p:pic>
        <p:nvPicPr>
          <p:cNvPr id="25" name="big-111256_1920.jpg"/>
          <p:cNvPicPr/>
          <p:nvPr userDrawn="1"/>
        </p:nvPicPr>
        <p:blipFill rotWithShape="1">
          <a:blip r:embed="rId2" cstate="screen">
            <a:extLst>
              <a:ext uri="{28A0092B-C50C-407E-A947-70E740481C1C}">
                <a14:useLocalDpi xmlns:a14="http://schemas.microsoft.com/office/drawing/2010/main" val="0"/>
              </a:ext>
            </a:extLst>
          </a:blip>
          <a:srcRect/>
          <a:stretch/>
        </p:blipFill>
        <p:spPr>
          <a:xfrm flipH="1">
            <a:off x="0" y="1297972"/>
            <a:ext cx="3393600" cy="5562000"/>
          </a:xfrm>
          <a:prstGeom prst="rect">
            <a:avLst/>
          </a:prstGeom>
          <a:ln w="12700">
            <a:miter lim="400000"/>
          </a:ln>
        </p:spPr>
      </p:pic>
      <p:sp>
        <p:nvSpPr>
          <p:cNvPr id="8" name="19 Marcador de número de diapositiva"/>
          <p:cNvSpPr>
            <a:spLocks noGrp="1"/>
          </p:cNvSpPr>
          <p:nvPr>
            <p:ph type="sldNum" sz="quarter" idx="12"/>
          </p:nvPr>
        </p:nvSpPr>
        <p:spPr>
          <a:xfrm>
            <a:off x="8737600" y="6356353"/>
            <a:ext cx="2844800" cy="365125"/>
          </a:xfrm>
        </p:spPr>
        <p:txBody>
          <a:bodyPr/>
          <a:lstStyle/>
          <a:p>
            <a:fld id="{E60061AB-E3E3-4B82-98B1-945D99ABF5FB}" type="slidenum">
              <a:rPr lang="es-ES" smtClean="0"/>
              <a:t>‹Nº›</a:t>
            </a:fld>
            <a:endParaRPr lang="es-ES"/>
          </a:p>
        </p:txBody>
      </p:sp>
      <p:sp>
        <p:nvSpPr>
          <p:cNvPr id="9" name="21 Marcador de texto"/>
          <p:cNvSpPr>
            <a:spLocks noGrp="1"/>
          </p:cNvSpPr>
          <p:nvPr>
            <p:ph type="body" sz="quarter" idx="13" hasCustomPrompt="1"/>
          </p:nvPr>
        </p:nvSpPr>
        <p:spPr>
          <a:xfrm>
            <a:off x="3983765" y="2780928"/>
            <a:ext cx="7488832" cy="2376264"/>
          </a:xfrm>
        </p:spPr>
        <p:txBody>
          <a:bodyPr/>
          <a:lstStyle>
            <a:lvl1pPr marL="271463" indent="-271463">
              <a:buClr>
                <a:srgbClr val="9AAE04"/>
              </a:buClr>
              <a:buFont typeface="+mj-lt"/>
              <a:buAutoNum type="arabicPeriod"/>
              <a:defRPr sz="1800" b="1" baseline="0">
                <a:solidFill>
                  <a:srgbClr val="505050"/>
                </a:solidFill>
                <a:latin typeface="Arial" pitchFamily="34" charset="0"/>
                <a:cs typeface="Arial" pitchFamily="34" charset="0"/>
              </a:defRPr>
            </a:lvl1pPr>
            <a:lvl2pPr marL="625475" indent="-168275">
              <a:buClr>
                <a:srgbClr val="9AAE04"/>
              </a:buClr>
              <a:buFont typeface="+mj-lt"/>
              <a:buAutoNum type="romanLcPeriod"/>
              <a:defRPr sz="1400" baseline="0">
                <a:solidFill>
                  <a:srgbClr val="505050"/>
                </a:solidFill>
                <a:latin typeface="Arial" pitchFamily="34" charset="0"/>
                <a:cs typeface="Arial" pitchFamily="34" charset="0"/>
              </a:defRPr>
            </a:lvl2pPr>
            <a:lvl3pPr marL="1077913" indent="-163513">
              <a:buClr>
                <a:srgbClr val="9AAE04"/>
              </a:buClr>
              <a:defRPr sz="1200" baseline="0">
                <a:solidFill>
                  <a:srgbClr val="505050"/>
                </a:solidFill>
                <a:latin typeface="Arial" pitchFamily="34" charset="0"/>
                <a:cs typeface="Arial" pitchFamily="34" charset="0"/>
              </a:defRPr>
            </a:lvl3pPr>
            <a:lvl4pPr marL="1371600" indent="0">
              <a:buNone/>
              <a:defRPr>
                <a:latin typeface="Arial" pitchFamily="34" charset="0"/>
                <a:cs typeface="Arial" pitchFamily="34" charset="0"/>
              </a:defRPr>
            </a:lvl4pPr>
            <a:lvl5pPr marL="1828800" indent="0">
              <a:buNone/>
              <a:defRPr>
                <a:latin typeface="Arial" pitchFamily="34" charset="0"/>
                <a:cs typeface="Arial" pitchFamily="34" charset="0"/>
              </a:defRPr>
            </a:lvl5pPr>
          </a:lstStyle>
          <a:p>
            <a:pPr lvl="0"/>
            <a:r>
              <a:rPr lang="es-ES" dirty="0" err="1"/>
              <a:t>arial</a:t>
            </a:r>
            <a:r>
              <a:rPr lang="es-ES" dirty="0"/>
              <a:t> </a:t>
            </a:r>
            <a:r>
              <a:rPr lang="es-ES" dirty="0" err="1"/>
              <a:t>bold</a:t>
            </a:r>
            <a:r>
              <a:rPr lang="es-ES" dirty="0"/>
              <a:t> 18, gris oscuro</a:t>
            </a:r>
          </a:p>
          <a:p>
            <a:pPr lvl="1"/>
            <a:r>
              <a:rPr lang="es-ES" dirty="0" err="1"/>
              <a:t>arial</a:t>
            </a:r>
            <a:r>
              <a:rPr lang="es-ES" dirty="0"/>
              <a:t> 14, gris oscuro</a:t>
            </a:r>
          </a:p>
          <a:p>
            <a:pPr lvl="1"/>
            <a:r>
              <a:rPr lang="es-ES" dirty="0" err="1"/>
              <a:t>arial</a:t>
            </a:r>
            <a:r>
              <a:rPr lang="es-ES" dirty="0"/>
              <a:t> 14, gris oscuro</a:t>
            </a:r>
          </a:p>
          <a:p>
            <a:pPr lvl="2"/>
            <a:r>
              <a:rPr lang="es-ES" dirty="0" err="1"/>
              <a:t>arial</a:t>
            </a:r>
            <a:r>
              <a:rPr lang="es-ES" dirty="0"/>
              <a:t> 12, gris oscuro</a:t>
            </a:r>
          </a:p>
          <a:p>
            <a:pPr lvl="0"/>
            <a:r>
              <a:rPr lang="es-ES" dirty="0" err="1"/>
              <a:t>arial</a:t>
            </a:r>
            <a:r>
              <a:rPr lang="es-ES" dirty="0"/>
              <a:t> </a:t>
            </a:r>
            <a:r>
              <a:rPr lang="es-ES" dirty="0" err="1"/>
              <a:t>bold</a:t>
            </a:r>
            <a:r>
              <a:rPr lang="es-ES" dirty="0"/>
              <a:t> 18, gris oscuro</a:t>
            </a:r>
          </a:p>
          <a:p>
            <a:pPr lvl="0"/>
            <a:r>
              <a:rPr lang="es-ES" dirty="0" err="1"/>
              <a:t>arial</a:t>
            </a:r>
            <a:r>
              <a:rPr lang="es-ES" dirty="0"/>
              <a:t> </a:t>
            </a:r>
            <a:r>
              <a:rPr lang="es-ES" dirty="0" err="1"/>
              <a:t>bold</a:t>
            </a:r>
            <a:r>
              <a:rPr lang="es-ES" dirty="0"/>
              <a:t> 18, gris oscuro</a:t>
            </a:r>
          </a:p>
          <a:p>
            <a:pPr lvl="0"/>
            <a:r>
              <a:rPr lang="es-ES" dirty="0" err="1"/>
              <a:t>arial</a:t>
            </a:r>
            <a:r>
              <a:rPr lang="es-ES" dirty="0"/>
              <a:t> </a:t>
            </a:r>
            <a:r>
              <a:rPr lang="es-ES" dirty="0" err="1"/>
              <a:t>bold</a:t>
            </a:r>
            <a:r>
              <a:rPr lang="es-ES" dirty="0"/>
              <a:t> 18, gris oscuro</a:t>
            </a:r>
          </a:p>
        </p:txBody>
      </p:sp>
      <p:sp>
        <p:nvSpPr>
          <p:cNvPr id="11" name="Shape 68"/>
          <p:cNvSpPr/>
          <p:nvPr userDrawn="1"/>
        </p:nvSpPr>
        <p:spPr>
          <a:xfrm flipV="1">
            <a:off x="3400265" y="1285797"/>
            <a:ext cx="0" cy="5509782"/>
          </a:xfrm>
          <a:prstGeom prst="line">
            <a:avLst/>
          </a:prstGeom>
          <a:ln w="12700" cap="rnd">
            <a:solidFill>
              <a:srgbClr val="B5B5B5"/>
            </a:solidFill>
            <a:custDash>
              <a:ds d="100000" sp="200000"/>
            </a:custDash>
            <a:round/>
          </a:ln>
        </p:spPr>
        <p:txBody>
          <a:bodyPr lIns="0" tIns="0" rIns="0" bIns="0"/>
          <a:lstStyle/>
          <a:p>
            <a:pPr lvl="0" defTabSz="457200"/>
            <a:endParaRPr sz="1200">
              <a:latin typeface="Helvetica"/>
              <a:ea typeface="Helvetica"/>
              <a:cs typeface="Helvetica"/>
            </a:endParaRPr>
          </a:p>
        </p:txBody>
      </p:sp>
      <p:sp>
        <p:nvSpPr>
          <p:cNvPr id="12" name="Shape 69"/>
          <p:cNvSpPr/>
          <p:nvPr userDrawn="1"/>
        </p:nvSpPr>
        <p:spPr>
          <a:xfrm>
            <a:off x="488443" y="1941919"/>
            <a:ext cx="2461029" cy="1635747"/>
          </a:xfrm>
          <a:prstGeom prst="roundRect">
            <a:avLst>
              <a:gd name="adj" fmla="val 0"/>
            </a:avLst>
          </a:prstGeom>
          <a:gradFill>
            <a:gsLst>
              <a:gs pos="0">
                <a:srgbClr val="AAB900">
                  <a:alpha val="91791"/>
                </a:srgbClr>
              </a:gs>
              <a:gs pos="100000">
                <a:srgbClr val="4F7DB2">
                  <a:alpha val="91791"/>
                </a:srgbClr>
              </a:gs>
            </a:gsLst>
            <a:lin ang="10736376"/>
          </a:gradFill>
          <a:ln w="12700">
            <a:miter lim="400000"/>
          </a:ln>
        </p:spPr>
        <p:txBody>
          <a:bodyPr lIns="0" tIns="0" rIns="0" bIns="0" anchor="ctr"/>
          <a:lstStyle/>
          <a:p>
            <a:pPr lvl="0"/>
            <a:endParaRPr sz="1800"/>
          </a:p>
        </p:txBody>
      </p:sp>
      <p:sp>
        <p:nvSpPr>
          <p:cNvPr id="13" name="Shape 71"/>
          <p:cNvSpPr/>
          <p:nvPr userDrawn="1"/>
        </p:nvSpPr>
        <p:spPr>
          <a:xfrm>
            <a:off x="0" y="1067493"/>
            <a:ext cx="655160" cy="950642"/>
          </a:xfrm>
          <a:prstGeom prst="roundRect">
            <a:avLst>
              <a:gd name="adj" fmla="val 0"/>
            </a:avLst>
          </a:prstGeom>
          <a:gradFill>
            <a:gsLst>
              <a:gs pos="0">
                <a:srgbClr val="AAB900">
                  <a:alpha val="52379"/>
                </a:srgbClr>
              </a:gs>
              <a:gs pos="100000">
                <a:srgbClr val="4F7DB2">
                  <a:alpha val="52379"/>
                </a:srgbClr>
              </a:gs>
            </a:gsLst>
            <a:lin ang="10736376"/>
          </a:gradFill>
          <a:ln w="12700">
            <a:miter lim="400000"/>
          </a:ln>
        </p:spPr>
        <p:txBody>
          <a:bodyPr lIns="0" tIns="0" rIns="0" bIns="0" anchor="ctr"/>
          <a:lstStyle/>
          <a:p>
            <a:pPr lvl="0"/>
            <a:endParaRPr sz="1800"/>
          </a:p>
        </p:txBody>
      </p:sp>
      <p:sp>
        <p:nvSpPr>
          <p:cNvPr id="16" name="Shape 72"/>
          <p:cNvSpPr/>
          <p:nvPr userDrawn="1"/>
        </p:nvSpPr>
        <p:spPr>
          <a:xfrm>
            <a:off x="2" y="3084959"/>
            <a:ext cx="1273463" cy="881531"/>
          </a:xfrm>
          <a:prstGeom prst="roundRect">
            <a:avLst>
              <a:gd name="adj" fmla="val 0"/>
            </a:avLst>
          </a:prstGeom>
          <a:gradFill>
            <a:gsLst>
              <a:gs pos="0">
                <a:srgbClr val="AAB900">
                  <a:alpha val="52379"/>
                </a:srgbClr>
              </a:gs>
              <a:gs pos="100000">
                <a:srgbClr val="4F7DB2">
                  <a:alpha val="52379"/>
                </a:srgbClr>
              </a:gs>
            </a:gsLst>
            <a:lin ang="10736376"/>
          </a:gradFill>
          <a:ln w="12700">
            <a:miter lim="400000"/>
          </a:ln>
        </p:spPr>
        <p:txBody>
          <a:bodyPr lIns="0" tIns="0" rIns="0" bIns="0" anchor="ctr"/>
          <a:lstStyle/>
          <a:p>
            <a:pPr lvl="0"/>
            <a:endParaRPr sz="1800"/>
          </a:p>
        </p:txBody>
      </p:sp>
      <p:sp>
        <p:nvSpPr>
          <p:cNvPr id="23" name="Shape 78"/>
          <p:cNvSpPr/>
          <p:nvPr userDrawn="1"/>
        </p:nvSpPr>
        <p:spPr>
          <a:xfrm>
            <a:off x="2" y="3637278"/>
            <a:ext cx="641849" cy="660997"/>
          </a:xfrm>
          <a:prstGeom prst="roundRect">
            <a:avLst>
              <a:gd name="adj" fmla="val 0"/>
            </a:avLst>
          </a:prstGeom>
          <a:gradFill>
            <a:gsLst>
              <a:gs pos="0">
                <a:srgbClr val="AAB900">
                  <a:alpha val="52379"/>
                </a:srgbClr>
              </a:gs>
              <a:gs pos="100000">
                <a:srgbClr val="4F7DB2">
                  <a:alpha val="52379"/>
                </a:srgbClr>
              </a:gs>
            </a:gsLst>
            <a:lin ang="10736376"/>
          </a:gradFill>
          <a:ln w="12700">
            <a:miter lim="400000"/>
          </a:ln>
        </p:spPr>
        <p:txBody>
          <a:bodyPr lIns="0" tIns="0" rIns="0" bIns="0" anchor="ctr"/>
          <a:lstStyle/>
          <a:p>
            <a:pPr lvl="0"/>
            <a:endParaRPr sz="1800"/>
          </a:p>
        </p:txBody>
      </p:sp>
      <p:sp>
        <p:nvSpPr>
          <p:cNvPr id="24" name="3 Título"/>
          <p:cNvSpPr>
            <a:spLocks noGrp="1"/>
          </p:cNvSpPr>
          <p:nvPr>
            <p:ph type="title" hasCustomPrompt="1"/>
          </p:nvPr>
        </p:nvSpPr>
        <p:spPr>
          <a:xfrm>
            <a:off x="806856" y="2204864"/>
            <a:ext cx="1824203" cy="562074"/>
          </a:xfrm>
        </p:spPr>
        <p:txBody>
          <a:bodyPr anchor="t" anchorCtr="0">
            <a:normAutofit/>
          </a:bodyPr>
          <a:lstStyle>
            <a:lvl1pPr algn="l">
              <a:defRPr sz="2200" b="1" baseline="0">
                <a:solidFill>
                  <a:schemeClr val="bg1"/>
                </a:solidFill>
                <a:latin typeface="Arial" pitchFamily="34" charset="0"/>
                <a:cs typeface="Arial" pitchFamily="34" charset="0"/>
              </a:defRPr>
            </a:lvl1pPr>
          </a:lstStyle>
          <a:p>
            <a:r>
              <a:rPr lang="es-ES" dirty="0"/>
              <a:t>INDICE</a:t>
            </a:r>
          </a:p>
        </p:txBody>
      </p:sp>
      <p:grpSp>
        <p:nvGrpSpPr>
          <p:cNvPr id="26" name="25 Grupo"/>
          <p:cNvGrpSpPr/>
          <p:nvPr userDrawn="1"/>
        </p:nvGrpSpPr>
        <p:grpSpPr>
          <a:xfrm>
            <a:off x="3555269" y="2"/>
            <a:ext cx="1640361" cy="885997"/>
            <a:chOff x="7493207" y="660643"/>
            <a:chExt cx="829344" cy="597264"/>
          </a:xfrm>
        </p:grpSpPr>
        <p:sp>
          <p:nvSpPr>
            <p:cNvPr id="27" name="Shape 73"/>
            <p:cNvSpPr/>
            <p:nvPr/>
          </p:nvSpPr>
          <p:spPr>
            <a:xfrm>
              <a:off x="7493207" y="660643"/>
              <a:ext cx="690728" cy="313366"/>
            </a:xfrm>
            <a:prstGeom prst="roundRect">
              <a:avLst>
                <a:gd name="adj" fmla="val 0"/>
              </a:avLst>
            </a:prstGeom>
            <a:gradFill>
              <a:gsLst>
                <a:gs pos="0">
                  <a:srgbClr val="AAB900">
                    <a:alpha val="52379"/>
                  </a:srgbClr>
                </a:gs>
                <a:gs pos="100000">
                  <a:srgbClr val="4F7DB2">
                    <a:alpha val="52379"/>
                  </a:srgbClr>
                </a:gs>
              </a:gsLst>
              <a:lin ang="10736376"/>
            </a:gradFill>
            <a:ln w="12700">
              <a:miter lim="400000"/>
            </a:ln>
          </p:spPr>
          <p:txBody>
            <a:bodyPr lIns="0" tIns="0" rIns="0" bIns="0" anchor="ctr"/>
            <a:lstStyle/>
            <a:p>
              <a:pPr lvl="0"/>
              <a:endParaRPr sz="1800"/>
            </a:p>
          </p:txBody>
        </p:sp>
        <p:sp>
          <p:nvSpPr>
            <p:cNvPr id="28" name="Shape 74"/>
            <p:cNvSpPr/>
            <p:nvPr/>
          </p:nvSpPr>
          <p:spPr>
            <a:xfrm>
              <a:off x="7935694" y="877080"/>
              <a:ext cx="386857" cy="380827"/>
            </a:xfrm>
            <a:prstGeom prst="roundRect">
              <a:avLst>
                <a:gd name="adj" fmla="val 0"/>
              </a:avLst>
            </a:prstGeom>
            <a:gradFill>
              <a:gsLst>
                <a:gs pos="0">
                  <a:srgbClr val="AAB900">
                    <a:alpha val="52379"/>
                  </a:srgbClr>
                </a:gs>
                <a:gs pos="100000">
                  <a:srgbClr val="4F7DB2">
                    <a:alpha val="52379"/>
                  </a:srgbClr>
                </a:gs>
              </a:gsLst>
              <a:lin ang="10736376"/>
            </a:gradFill>
            <a:ln w="12700">
              <a:miter lim="400000"/>
            </a:ln>
          </p:spPr>
          <p:txBody>
            <a:bodyPr lIns="0" tIns="0" rIns="0" bIns="0" anchor="ctr"/>
            <a:lstStyle/>
            <a:p>
              <a:pPr lvl="0"/>
              <a:endParaRPr sz="1800"/>
            </a:p>
          </p:txBody>
        </p:sp>
      </p:grpSp>
      <p:sp>
        <p:nvSpPr>
          <p:cNvPr id="30" name="Shape 75"/>
          <p:cNvSpPr/>
          <p:nvPr userDrawn="1"/>
        </p:nvSpPr>
        <p:spPr>
          <a:xfrm flipV="1">
            <a:off x="-91437" y="1285797"/>
            <a:ext cx="5287064" cy="0"/>
          </a:xfrm>
          <a:prstGeom prst="line">
            <a:avLst/>
          </a:prstGeom>
          <a:ln w="12700" cap="rnd">
            <a:solidFill>
              <a:srgbClr val="B5B5B5"/>
            </a:solidFill>
            <a:custDash>
              <a:ds d="100000" sp="200000"/>
            </a:custDash>
            <a:round/>
          </a:ln>
        </p:spPr>
        <p:txBody>
          <a:bodyPr lIns="0" tIns="0" rIns="0" bIns="0"/>
          <a:lstStyle/>
          <a:p>
            <a:pPr lvl="0" algn="l" defTabSz="457200">
              <a:defRPr sz="1200">
                <a:latin typeface="Helvetica"/>
                <a:ea typeface="Helvetica"/>
                <a:cs typeface="Helvetica"/>
                <a:sym typeface="Helvetica"/>
              </a:defRPr>
            </a:pPr>
            <a:endParaRPr sz="1200" dirty="0"/>
          </a:p>
        </p:txBody>
      </p:sp>
      <p:sp>
        <p:nvSpPr>
          <p:cNvPr id="31" name="Shape 76"/>
          <p:cNvSpPr/>
          <p:nvPr userDrawn="1"/>
        </p:nvSpPr>
        <p:spPr>
          <a:xfrm flipV="1">
            <a:off x="8703683" y="0"/>
            <a:ext cx="0" cy="1707436"/>
          </a:xfrm>
          <a:prstGeom prst="line">
            <a:avLst/>
          </a:prstGeom>
          <a:ln w="12700" cap="rnd">
            <a:solidFill>
              <a:srgbClr val="B5B5B5"/>
            </a:solidFill>
            <a:custDash>
              <a:ds d="100000" sp="200000"/>
            </a:custDash>
            <a:round/>
          </a:ln>
        </p:spPr>
        <p:txBody>
          <a:bodyPr lIns="0" tIns="0" rIns="0" bIns="0"/>
          <a:lstStyle/>
          <a:p>
            <a:pPr lvl="0" defTabSz="457200"/>
            <a:endParaRPr sz="1200">
              <a:latin typeface="Helvetica"/>
              <a:ea typeface="Helvetica"/>
              <a:cs typeface="Helvetica"/>
            </a:endParaRPr>
          </a:p>
        </p:txBody>
      </p:sp>
      <p:sp>
        <p:nvSpPr>
          <p:cNvPr id="33" name="Shape 77"/>
          <p:cNvSpPr/>
          <p:nvPr userDrawn="1"/>
        </p:nvSpPr>
        <p:spPr>
          <a:xfrm flipH="1" flipV="1">
            <a:off x="5195629" y="1707436"/>
            <a:ext cx="6996369" cy="0"/>
          </a:xfrm>
          <a:prstGeom prst="line">
            <a:avLst/>
          </a:prstGeom>
          <a:ln w="12700" cap="rnd">
            <a:solidFill>
              <a:srgbClr val="B5B5B5"/>
            </a:solidFill>
            <a:custDash>
              <a:ds d="100000" sp="200000"/>
            </a:custDash>
            <a:round/>
          </a:ln>
        </p:spPr>
        <p:txBody>
          <a:bodyPr lIns="0" tIns="0" rIns="0" bIns="0"/>
          <a:lstStyle/>
          <a:p>
            <a:pPr lvl="0" defTabSz="457200"/>
            <a:endParaRPr sz="1200">
              <a:latin typeface="Helvetica"/>
              <a:ea typeface="Helvetica"/>
              <a:cs typeface="Helvetica"/>
            </a:endParaRPr>
          </a:p>
        </p:txBody>
      </p:sp>
      <p:sp>
        <p:nvSpPr>
          <p:cNvPr id="34" name="Shape 76"/>
          <p:cNvSpPr/>
          <p:nvPr userDrawn="1"/>
        </p:nvSpPr>
        <p:spPr>
          <a:xfrm flipV="1">
            <a:off x="5195628" y="0"/>
            <a:ext cx="0" cy="1707436"/>
          </a:xfrm>
          <a:prstGeom prst="line">
            <a:avLst/>
          </a:prstGeom>
          <a:ln w="12700" cap="rnd">
            <a:solidFill>
              <a:srgbClr val="B5B5B5"/>
            </a:solidFill>
            <a:custDash>
              <a:ds d="100000" sp="200000"/>
            </a:custDash>
            <a:round/>
          </a:ln>
        </p:spPr>
        <p:txBody>
          <a:bodyPr lIns="0" tIns="0" rIns="0" bIns="0"/>
          <a:lstStyle/>
          <a:p>
            <a:pPr lvl="0" defTabSz="457200"/>
            <a:endParaRPr sz="1200">
              <a:latin typeface="Helvetica"/>
              <a:ea typeface="Helvetica"/>
              <a:cs typeface="Helvetica"/>
            </a:endParaRPr>
          </a:p>
        </p:txBody>
      </p:sp>
      <p:pic>
        <p:nvPicPr>
          <p:cNvPr id="22" name="21 Imagen"/>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8976322" y="441011"/>
            <a:ext cx="2806135" cy="1168088"/>
          </a:xfrm>
          <a:prstGeom prst="rect">
            <a:avLst/>
          </a:prstGeom>
        </p:spPr>
      </p:pic>
      <p:pic>
        <p:nvPicPr>
          <p:cNvPr id="29" name="28 Imagen"/>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352691" y="689521"/>
            <a:ext cx="3239588" cy="976418"/>
          </a:xfrm>
          <a:prstGeom prst="rect">
            <a:avLst/>
          </a:prstGeom>
        </p:spPr>
      </p:pic>
    </p:spTree>
    <p:extLst>
      <p:ext uri="{BB962C8B-B14F-4D97-AF65-F5344CB8AC3E}">
        <p14:creationId xmlns:p14="http://schemas.microsoft.com/office/powerpoint/2010/main" val="280798730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Encabezado de sección">
    <p:spTree>
      <p:nvGrpSpPr>
        <p:cNvPr id="1" name=""/>
        <p:cNvGrpSpPr/>
        <p:nvPr/>
      </p:nvGrpSpPr>
      <p:grpSpPr>
        <a:xfrm>
          <a:off x="0" y="0"/>
          <a:ext cx="0" cy="0"/>
          <a:chOff x="0" y="0"/>
          <a:chExt cx="0" cy="0"/>
        </a:xfrm>
      </p:grpSpPr>
      <p:sp>
        <p:nvSpPr>
          <p:cNvPr id="8" name="Shape 415"/>
          <p:cNvSpPr/>
          <p:nvPr userDrawn="1"/>
        </p:nvSpPr>
        <p:spPr>
          <a:xfrm>
            <a:off x="1" y="3"/>
            <a:ext cx="5327915" cy="1618949"/>
          </a:xfrm>
          <a:prstGeom prst="roundRect">
            <a:avLst>
              <a:gd name="adj" fmla="val 739"/>
            </a:avLst>
          </a:prstGeom>
          <a:gradFill>
            <a:gsLst>
              <a:gs pos="0">
                <a:srgbClr val="AAB900">
                  <a:alpha val="91791"/>
                </a:srgbClr>
              </a:gs>
              <a:gs pos="100000">
                <a:srgbClr val="4F7DB2">
                  <a:alpha val="91791"/>
                </a:srgbClr>
              </a:gs>
            </a:gsLst>
            <a:lin ang="10801612"/>
          </a:gradFill>
          <a:ln w="12700">
            <a:miter lim="400000"/>
          </a:ln>
        </p:spPr>
        <p:txBody>
          <a:bodyPr lIns="0" tIns="0" rIns="0" bIns="0" anchor="ctr"/>
          <a:lstStyle/>
          <a:p>
            <a:pPr lvl="0"/>
            <a:endParaRPr sz="1800"/>
          </a:p>
        </p:txBody>
      </p:sp>
      <p:sp>
        <p:nvSpPr>
          <p:cNvPr id="3" name="2 Marcador de texto"/>
          <p:cNvSpPr>
            <a:spLocks noGrp="1"/>
          </p:cNvSpPr>
          <p:nvPr>
            <p:ph type="body" idx="1" hasCustomPrompt="1"/>
          </p:nvPr>
        </p:nvSpPr>
        <p:spPr>
          <a:xfrm>
            <a:off x="527381" y="2277343"/>
            <a:ext cx="11040000" cy="432048"/>
          </a:xfrm>
        </p:spPr>
        <p:txBody>
          <a:bodyPr anchor="t">
            <a:normAutofit/>
          </a:bodyPr>
          <a:lstStyle>
            <a:lvl1pPr marL="0" indent="0">
              <a:buNone/>
              <a:defRPr sz="1600" baseline="0">
                <a:solidFill>
                  <a:srgbClr val="9AAE04"/>
                </a:solidFill>
                <a:latin typeface="Arial" pitchFamily="34" charset="0"/>
                <a:cs typeface="Arial"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dirty="0"/>
              <a:t>Subtítulo (</a:t>
            </a:r>
            <a:r>
              <a:rPr lang="es-ES" dirty="0" err="1"/>
              <a:t>arial</a:t>
            </a:r>
            <a:r>
              <a:rPr lang="es-ES" dirty="0"/>
              <a:t> 16, minúscula, verde)</a:t>
            </a:r>
          </a:p>
        </p:txBody>
      </p:sp>
      <p:sp>
        <p:nvSpPr>
          <p:cNvPr id="14" name="13 Marcador de contenido"/>
          <p:cNvSpPr>
            <a:spLocks noGrp="1"/>
          </p:cNvSpPr>
          <p:nvPr>
            <p:ph sz="quarter" idx="11" hasCustomPrompt="1"/>
          </p:nvPr>
        </p:nvSpPr>
        <p:spPr>
          <a:xfrm>
            <a:off x="527381" y="2925418"/>
            <a:ext cx="11041227" cy="2951857"/>
          </a:xfrm>
        </p:spPr>
        <p:txBody>
          <a:bodyPr>
            <a:normAutofit/>
          </a:bodyPr>
          <a:lstStyle>
            <a:lvl1pPr marL="0" marR="0" indent="0" algn="l" defTabSz="914400" rtl="0" eaLnBrk="1" fontAlgn="auto" latinLnBrk="0" hangingPunct="1">
              <a:lnSpc>
                <a:spcPct val="100000"/>
              </a:lnSpc>
              <a:spcBef>
                <a:spcPct val="20000"/>
              </a:spcBef>
              <a:spcAft>
                <a:spcPts val="0"/>
              </a:spcAft>
              <a:buClrTx/>
              <a:buSzTx/>
              <a:buFont typeface="Arial" pitchFamily="34" charset="0"/>
              <a:buNone/>
              <a:tabLst/>
              <a:defRPr sz="1400">
                <a:solidFill>
                  <a:srgbClr val="505050"/>
                </a:solidFill>
                <a:latin typeface="Arial" pitchFamily="34" charset="0"/>
                <a:cs typeface="Arial" pitchFamily="34" charset="0"/>
              </a:defRPr>
            </a:lvl1pPr>
            <a:lvl2pPr>
              <a:defRPr sz="1200">
                <a:solidFill>
                  <a:srgbClr val="505050"/>
                </a:solidFill>
                <a:latin typeface="Arial" pitchFamily="34" charset="0"/>
                <a:cs typeface="Arial" pitchFamily="34" charset="0"/>
              </a:defRPr>
            </a:lvl2pPr>
            <a:lvl3pPr>
              <a:defRPr sz="1200">
                <a:solidFill>
                  <a:srgbClr val="505050"/>
                </a:solidFill>
                <a:latin typeface="Arial" pitchFamily="34" charset="0"/>
                <a:cs typeface="Arial" pitchFamily="34" charset="0"/>
              </a:defRPr>
            </a:lvl3pPr>
            <a:lvl4pPr>
              <a:defRPr sz="1200">
                <a:solidFill>
                  <a:srgbClr val="505050"/>
                </a:solidFill>
                <a:latin typeface="Arial" pitchFamily="34" charset="0"/>
                <a:cs typeface="Arial" pitchFamily="34" charset="0"/>
              </a:defRPr>
            </a:lvl4pPr>
            <a:lvl5pPr>
              <a:defRPr sz="1200">
                <a:solidFill>
                  <a:srgbClr val="505050"/>
                </a:solidFill>
                <a:latin typeface="Arial" pitchFamily="34" charset="0"/>
                <a:cs typeface="Arial" pitchFamily="34" charset="0"/>
              </a:defRPr>
            </a:lvl5pPr>
          </a:lstStyle>
          <a:p>
            <a:pPr lvl="0"/>
            <a:r>
              <a:rPr lang="es-ES" dirty="0"/>
              <a:t>(</a:t>
            </a:r>
            <a:r>
              <a:rPr lang="es-ES" dirty="0" err="1"/>
              <a:t>arial</a:t>
            </a:r>
            <a:r>
              <a:rPr lang="es-ES" dirty="0"/>
              <a:t> 14, gris oscuro)</a:t>
            </a:r>
          </a:p>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lang="es-ES" dirty="0" err="1"/>
              <a:t>Xxxxxxxxx</a:t>
            </a:r>
            <a:r>
              <a:rPr lang="es-ES" dirty="0"/>
              <a:t> </a:t>
            </a:r>
            <a:r>
              <a:rPr lang="es-ES" dirty="0" err="1"/>
              <a:t>xxxxxxxx</a:t>
            </a:r>
            <a:r>
              <a:rPr lang="es-ES" dirty="0"/>
              <a:t> </a:t>
            </a:r>
            <a:r>
              <a:rPr lang="es-ES" dirty="0" err="1"/>
              <a:t>xxxxxxx</a:t>
            </a:r>
            <a:r>
              <a:rPr lang="es-ES" dirty="0"/>
              <a:t>.</a:t>
            </a:r>
          </a:p>
        </p:txBody>
      </p:sp>
      <p:sp>
        <p:nvSpPr>
          <p:cNvPr id="2" name="1 Título"/>
          <p:cNvSpPr>
            <a:spLocks noGrp="1"/>
          </p:cNvSpPr>
          <p:nvPr>
            <p:ph type="title" hasCustomPrompt="1"/>
          </p:nvPr>
        </p:nvSpPr>
        <p:spPr>
          <a:xfrm>
            <a:off x="407710" y="310393"/>
            <a:ext cx="4728185" cy="1030377"/>
          </a:xfrm>
        </p:spPr>
        <p:txBody>
          <a:bodyPr anchor="t">
            <a:normAutofit/>
          </a:bodyPr>
          <a:lstStyle>
            <a:lvl1pPr algn="l">
              <a:defRPr sz="1800" b="1" cap="none">
                <a:solidFill>
                  <a:schemeClr val="bg1"/>
                </a:solidFill>
                <a:latin typeface="Arial" pitchFamily="34" charset="0"/>
                <a:cs typeface="Arial" pitchFamily="34" charset="0"/>
              </a:defRPr>
            </a:lvl1pPr>
          </a:lstStyle>
          <a:p>
            <a:r>
              <a:rPr lang="es-ES" dirty="0"/>
              <a:t>Título (</a:t>
            </a:r>
            <a:r>
              <a:rPr lang="es-ES" dirty="0" err="1"/>
              <a:t>arial</a:t>
            </a:r>
            <a:r>
              <a:rPr lang="es-ES" dirty="0"/>
              <a:t> 18, minúscula, negrita, blanco)</a:t>
            </a:r>
          </a:p>
        </p:txBody>
      </p:sp>
      <p:sp>
        <p:nvSpPr>
          <p:cNvPr id="9" name="Shape 51"/>
          <p:cNvSpPr/>
          <p:nvPr userDrawn="1"/>
        </p:nvSpPr>
        <p:spPr>
          <a:xfrm flipV="1">
            <a:off x="8880309" y="0"/>
            <a:ext cx="0" cy="1628800"/>
          </a:xfrm>
          <a:prstGeom prst="line">
            <a:avLst/>
          </a:prstGeom>
          <a:ln w="12700">
            <a:solidFill>
              <a:srgbClr val="B5B5B5"/>
            </a:solidFill>
            <a:custDash>
              <a:ds d="100000" sp="200000"/>
            </a:custDash>
            <a:round/>
          </a:ln>
        </p:spPr>
        <p:txBody>
          <a:bodyPr lIns="0" tIns="0" rIns="0" bIns="0"/>
          <a:lstStyle/>
          <a:p>
            <a:pPr lvl="0" defTabSz="457200">
              <a:defRPr sz="1200">
                <a:latin typeface="+mj-lt"/>
                <a:ea typeface="+mj-ea"/>
                <a:cs typeface="+mj-cs"/>
                <a:sym typeface="Helvetica"/>
              </a:defRPr>
            </a:pPr>
            <a:endParaRPr sz="1200"/>
          </a:p>
        </p:txBody>
      </p:sp>
      <p:sp>
        <p:nvSpPr>
          <p:cNvPr id="10" name="Shape 52"/>
          <p:cNvSpPr/>
          <p:nvPr userDrawn="1"/>
        </p:nvSpPr>
        <p:spPr>
          <a:xfrm flipH="1" flipV="1">
            <a:off x="5327914" y="1609099"/>
            <a:ext cx="6864084" cy="19700"/>
          </a:xfrm>
          <a:prstGeom prst="line">
            <a:avLst/>
          </a:prstGeom>
          <a:ln w="12700">
            <a:solidFill>
              <a:srgbClr val="B5B5B5"/>
            </a:solidFill>
            <a:custDash>
              <a:ds d="100000" sp="200000"/>
            </a:custDash>
            <a:round/>
          </a:ln>
        </p:spPr>
        <p:txBody>
          <a:bodyPr lIns="0" tIns="0" rIns="0" bIns="0"/>
          <a:lstStyle/>
          <a:p>
            <a:pPr lvl="0" defTabSz="457200">
              <a:defRPr sz="1200">
                <a:latin typeface="+mj-lt"/>
                <a:ea typeface="+mj-ea"/>
                <a:cs typeface="+mj-cs"/>
                <a:sym typeface="Helvetica"/>
              </a:defRPr>
            </a:pPr>
            <a:endParaRPr sz="1200"/>
          </a:p>
        </p:txBody>
      </p:sp>
      <p:pic>
        <p:nvPicPr>
          <p:cNvPr id="13" name="12 Imagen"/>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8976322" y="441011"/>
            <a:ext cx="2806135" cy="1168088"/>
          </a:xfrm>
          <a:prstGeom prst="rect">
            <a:avLst/>
          </a:prstGeom>
        </p:spPr>
      </p:pic>
      <p:pic>
        <p:nvPicPr>
          <p:cNvPr id="15" name="14 Imagen"/>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352691" y="689521"/>
            <a:ext cx="3239588" cy="976418"/>
          </a:xfrm>
          <a:prstGeom prst="rect">
            <a:avLst/>
          </a:prstGeom>
        </p:spPr>
      </p:pic>
    </p:spTree>
    <p:extLst>
      <p:ext uri="{BB962C8B-B14F-4D97-AF65-F5344CB8AC3E}">
        <p14:creationId xmlns:p14="http://schemas.microsoft.com/office/powerpoint/2010/main" val="2768655457"/>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5_Título y objetos">
    <p:spTree>
      <p:nvGrpSpPr>
        <p:cNvPr id="1" name=""/>
        <p:cNvGrpSpPr/>
        <p:nvPr/>
      </p:nvGrpSpPr>
      <p:grpSpPr>
        <a:xfrm>
          <a:off x="0" y="0"/>
          <a:ext cx="0" cy="0"/>
          <a:chOff x="0" y="0"/>
          <a:chExt cx="0" cy="0"/>
        </a:xfrm>
      </p:grpSpPr>
      <p:sp>
        <p:nvSpPr>
          <p:cNvPr id="6" name="5 Marcador de número de diapositiva"/>
          <p:cNvSpPr>
            <a:spLocks noGrp="1"/>
          </p:cNvSpPr>
          <p:nvPr>
            <p:ph type="sldNum" sz="quarter" idx="12"/>
          </p:nvPr>
        </p:nvSpPr>
        <p:spPr/>
        <p:txBody>
          <a:bodyPr/>
          <a:lstStyle/>
          <a:p>
            <a:fld id="{ACFAEEE9-AD6A-4121-B8FF-B12D6A452F01}" type="slidenum">
              <a:rPr lang="es-ES" smtClean="0"/>
              <a:t>‹Nº›</a:t>
            </a:fld>
            <a:endParaRPr lang="es-ES"/>
          </a:p>
        </p:txBody>
      </p:sp>
      <p:sp>
        <p:nvSpPr>
          <p:cNvPr id="12" name="11 Marcador de texto"/>
          <p:cNvSpPr>
            <a:spLocks noGrp="1"/>
          </p:cNvSpPr>
          <p:nvPr>
            <p:ph type="body" sz="quarter" idx="13" hasCustomPrompt="1"/>
          </p:nvPr>
        </p:nvSpPr>
        <p:spPr>
          <a:xfrm>
            <a:off x="911426" y="1988843"/>
            <a:ext cx="7776633" cy="504205"/>
          </a:xfrm>
        </p:spPr>
        <p:txBody>
          <a:bodyPr>
            <a:normAutofit/>
          </a:bodyPr>
          <a:lstStyle>
            <a:lvl1pPr marL="0" indent="0">
              <a:buNone/>
              <a:defRPr sz="1800" b="1" baseline="0">
                <a:solidFill>
                  <a:srgbClr val="9AAE04"/>
                </a:solidFill>
                <a:latin typeface="Arial" pitchFamily="34" charset="0"/>
                <a:cs typeface="Arial" pitchFamily="34" charset="0"/>
              </a:defRPr>
            </a:lvl1pPr>
          </a:lstStyle>
          <a:p>
            <a:pPr lvl="0"/>
            <a:r>
              <a:rPr lang="es-ES" dirty="0"/>
              <a:t>Título (</a:t>
            </a:r>
            <a:r>
              <a:rPr lang="es-ES" dirty="0" err="1"/>
              <a:t>arial</a:t>
            </a:r>
            <a:r>
              <a:rPr lang="es-ES" dirty="0"/>
              <a:t> 18 </a:t>
            </a:r>
            <a:r>
              <a:rPr lang="es-ES" dirty="0" err="1"/>
              <a:t>bold</a:t>
            </a:r>
            <a:r>
              <a:rPr lang="es-ES" dirty="0"/>
              <a:t>, verde)</a:t>
            </a:r>
          </a:p>
        </p:txBody>
      </p:sp>
      <p:sp>
        <p:nvSpPr>
          <p:cNvPr id="14" name="13 Marcador de texto"/>
          <p:cNvSpPr>
            <a:spLocks noGrp="1"/>
          </p:cNvSpPr>
          <p:nvPr>
            <p:ph type="body" sz="quarter" idx="14" hasCustomPrompt="1"/>
          </p:nvPr>
        </p:nvSpPr>
        <p:spPr>
          <a:xfrm>
            <a:off x="912286" y="2492378"/>
            <a:ext cx="7776633" cy="504577"/>
          </a:xfrm>
        </p:spPr>
        <p:txBody>
          <a:bodyPr>
            <a:normAutofit/>
          </a:bodyPr>
          <a:lstStyle>
            <a:lvl1pPr marL="0" indent="0">
              <a:buFontTx/>
              <a:buNone/>
              <a:defRPr sz="1600" b="0" baseline="0">
                <a:solidFill>
                  <a:srgbClr val="969696"/>
                </a:solidFill>
                <a:latin typeface="Arial" pitchFamily="34" charset="0"/>
                <a:cs typeface="Arial" pitchFamily="34" charset="0"/>
              </a:defRPr>
            </a:lvl1pPr>
          </a:lstStyle>
          <a:p>
            <a:pPr lvl="0"/>
            <a:r>
              <a:rPr lang="es-ES" dirty="0"/>
              <a:t>Subtítulo (</a:t>
            </a:r>
            <a:r>
              <a:rPr lang="es-ES" dirty="0" err="1"/>
              <a:t>arial</a:t>
            </a:r>
            <a:r>
              <a:rPr lang="es-ES" dirty="0"/>
              <a:t> 16, gris)</a:t>
            </a:r>
          </a:p>
        </p:txBody>
      </p:sp>
      <p:sp>
        <p:nvSpPr>
          <p:cNvPr id="16" name="15 Marcador de contenido"/>
          <p:cNvSpPr>
            <a:spLocks noGrp="1"/>
          </p:cNvSpPr>
          <p:nvPr>
            <p:ph sz="quarter" idx="15" hasCustomPrompt="1"/>
          </p:nvPr>
        </p:nvSpPr>
        <p:spPr>
          <a:xfrm>
            <a:off x="911424" y="2997203"/>
            <a:ext cx="7776864" cy="2879725"/>
          </a:xfrm>
        </p:spPr>
        <p:txBody>
          <a:bodyPr>
            <a:normAutofit/>
          </a:bodyPr>
          <a:lstStyle>
            <a:lvl1pPr marL="0" indent="0">
              <a:buNone/>
              <a:defRPr sz="1400" baseline="0">
                <a:solidFill>
                  <a:srgbClr val="505050"/>
                </a:solidFill>
                <a:latin typeface="Arial" pitchFamily="34" charset="0"/>
                <a:cs typeface="Arial" pitchFamily="34" charset="0"/>
              </a:defRPr>
            </a:lvl1pPr>
          </a:lstStyle>
          <a:p>
            <a:pPr lvl="0"/>
            <a:r>
              <a:rPr lang="es-ES" dirty="0"/>
              <a:t>(</a:t>
            </a:r>
            <a:r>
              <a:rPr lang="es-ES" dirty="0" err="1"/>
              <a:t>arial</a:t>
            </a:r>
            <a:r>
              <a:rPr lang="es-ES" dirty="0"/>
              <a:t> 14, gris oscuro)</a:t>
            </a:r>
          </a:p>
          <a:p>
            <a:pPr lvl="0"/>
            <a:r>
              <a:rPr lang="es-ES" dirty="0" err="1"/>
              <a:t>Xxxxxxx</a:t>
            </a:r>
            <a:r>
              <a:rPr lang="es-ES" dirty="0"/>
              <a:t> </a:t>
            </a:r>
            <a:r>
              <a:rPr lang="es-ES" dirty="0" err="1"/>
              <a:t>xxxxxx</a:t>
            </a:r>
            <a:r>
              <a:rPr lang="es-ES" dirty="0"/>
              <a:t> </a:t>
            </a:r>
            <a:r>
              <a:rPr lang="es-ES" dirty="0" err="1"/>
              <a:t>xxxxx</a:t>
            </a:r>
            <a:r>
              <a:rPr lang="es-ES" dirty="0"/>
              <a:t>.</a:t>
            </a:r>
          </a:p>
        </p:txBody>
      </p:sp>
      <p:pic>
        <p:nvPicPr>
          <p:cNvPr id="10" name="9 Imagen"/>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8976322" y="441011"/>
            <a:ext cx="2806135" cy="1168088"/>
          </a:xfrm>
          <a:prstGeom prst="rect">
            <a:avLst/>
          </a:prstGeom>
        </p:spPr>
      </p:pic>
      <p:pic>
        <p:nvPicPr>
          <p:cNvPr id="8" name="7 Imagen"/>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352691" y="689521"/>
            <a:ext cx="3239588" cy="976418"/>
          </a:xfrm>
          <a:prstGeom prst="rect">
            <a:avLst/>
          </a:prstGeom>
        </p:spPr>
      </p:pic>
    </p:spTree>
    <p:extLst>
      <p:ext uri="{BB962C8B-B14F-4D97-AF65-F5344CB8AC3E}">
        <p14:creationId xmlns:p14="http://schemas.microsoft.com/office/powerpoint/2010/main" val="91605042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Contenido">
    <p:spTree>
      <p:nvGrpSpPr>
        <p:cNvPr id="1" name=""/>
        <p:cNvGrpSpPr/>
        <p:nvPr/>
      </p:nvGrpSpPr>
      <p:grpSpPr>
        <a:xfrm>
          <a:off x="0" y="0"/>
          <a:ext cx="0" cy="0"/>
          <a:chOff x="0" y="0"/>
          <a:chExt cx="0" cy="0"/>
        </a:xfrm>
      </p:grpSpPr>
      <p:sp>
        <p:nvSpPr>
          <p:cNvPr id="2" name="Text Box 4"/>
          <p:cNvSpPr txBox="1">
            <a:spLocks noChangeArrowheads="1"/>
          </p:cNvSpPr>
          <p:nvPr userDrawn="1"/>
        </p:nvSpPr>
        <p:spPr bwMode="auto">
          <a:xfrm>
            <a:off x="2683977" y="5559046"/>
            <a:ext cx="8020537" cy="246221"/>
          </a:xfrm>
          <a:prstGeom prst="rect">
            <a:avLst/>
          </a:prstGeom>
          <a:noFill/>
          <a:ln w="9525">
            <a:noFill/>
            <a:miter lim="800000"/>
            <a:headEnd/>
            <a:tailEnd/>
          </a:ln>
        </p:spPr>
        <p:txBody>
          <a:bodyPr lIns="0" tIns="0" rIns="0" bIns="0">
            <a:spAutoFit/>
          </a:bodyPr>
          <a:lstStyle/>
          <a:p>
            <a:pPr algn="r" defTabSz="915988" eaLnBrk="0" hangingPunct="0">
              <a:spcBef>
                <a:spcPct val="50000"/>
              </a:spcBef>
            </a:pPr>
            <a:r>
              <a:rPr lang="es-ES_tradnl" sz="1600" b="1" dirty="0">
                <a:solidFill>
                  <a:srgbClr val="969696"/>
                </a:solidFill>
                <a:latin typeface="Arial" pitchFamily="34" charset="0"/>
                <a:cs typeface="Arial" pitchFamily="34" charset="0"/>
              </a:rPr>
              <a:t>everis.com</a:t>
            </a:r>
          </a:p>
        </p:txBody>
      </p:sp>
      <p:pic>
        <p:nvPicPr>
          <p:cNvPr id="3" name="2 Imagen"/>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3695733" y="5803271"/>
            <a:ext cx="7488832" cy="434040"/>
          </a:xfrm>
          <a:prstGeom prst="rect">
            <a:avLst/>
          </a:prstGeom>
        </p:spPr>
      </p:pic>
      <p:pic>
        <p:nvPicPr>
          <p:cNvPr id="4" name="2 Marcador de contenido"/>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4175788" y="473430"/>
            <a:ext cx="7104789" cy="2955570"/>
          </a:xfrm>
          <a:prstGeom prst="rect">
            <a:avLst/>
          </a:prstGeom>
        </p:spPr>
      </p:pic>
    </p:spTree>
    <p:extLst>
      <p:ext uri="{BB962C8B-B14F-4D97-AF65-F5344CB8AC3E}">
        <p14:creationId xmlns:p14="http://schemas.microsoft.com/office/powerpoint/2010/main" val="1774697662"/>
      </p:ext>
    </p:extLst>
  </p:cSld>
  <p:clrMapOvr>
    <a:masterClrMapping/>
  </p:clrMapOvr>
  <p:transition>
    <p:wipe dir="r"/>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1_Encabezado de sección">
    <p:spTree>
      <p:nvGrpSpPr>
        <p:cNvPr id="1" name=""/>
        <p:cNvGrpSpPr/>
        <p:nvPr/>
      </p:nvGrpSpPr>
      <p:grpSpPr>
        <a:xfrm>
          <a:off x="0" y="0"/>
          <a:ext cx="0" cy="0"/>
          <a:chOff x="0" y="0"/>
          <a:chExt cx="0" cy="0"/>
        </a:xfrm>
      </p:grpSpPr>
      <p:sp>
        <p:nvSpPr>
          <p:cNvPr id="3" name="2 Marcador de texto"/>
          <p:cNvSpPr>
            <a:spLocks noGrp="1"/>
          </p:cNvSpPr>
          <p:nvPr>
            <p:ph type="body" idx="1" hasCustomPrompt="1"/>
          </p:nvPr>
        </p:nvSpPr>
        <p:spPr>
          <a:xfrm>
            <a:off x="527381" y="1196752"/>
            <a:ext cx="11040000" cy="432048"/>
          </a:xfrm>
        </p:spPr>
        <p:txBody>
          <a:bodyPr anchor="t">
            <a:normAutofit/>
          </a:bodyPr>
          <a:lstStyle>
            <a:lvl1pPr marL="0" indent="0">
              <a:buNone/>
              <a:defRPr sz="1600" baseline="0">
                <a:solidFill>
                  <a:srgbClr val="9AAE04"/>
                </a:solidFill>
                <a:latin typeface="Arial" pitchFamily="34" charset="0"/>
                <a:cs typeface="Arial"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dirty="0"/>
              <a:t>Subtítulo (</a:t>
            </a:r>
            <a:r>
              <a:rPr lang="es-ES" dirty="0" err="1"/>
              <a:t>arial</a:t>
            </a:r>
            <a:r>
              <a:rPr lang="es-ES" dirty="0"/>
              <a:t> 16, minúscula, verde)</a:t>
            </a:r>
          </a:p>
        </p:txBody>
      </p:sp>
      <p:sp>
        <p:nvSpPr>
          <p:cNvPr id="14" name="13 Marcador de contenido"/>
          <p:cNvSpPr>
            <a:spLocks noGrp="1"/>
          </p:cNvSpPr>
          <p:nvPr>
            <p:ph sz="quarter" idx="11" hasCustomPrompt="1"/>
          </p:nvPr>
        </p:nvSpPr>
        <p:spPr>
          <a:xfrm>
            <a:off x="527381" y="1844827"/>
            <a:ext cx="11041227" cy="2951857"/>
          </a:xfrm>
        </p:spPr>
        <p:txBody>
          <a:bodyPr>
            <a:normAutofit/>
          </a:bodyPr>
          <a:lstStyle>
            <a:lvl1pPr marL="0" marR="0" indent="0" algn="l" defTabSz="914400" rtl="0" eaLnBrk="1" fontAlgn="auto" latinLnBrk="0" hangingPunct="1">
              <a:lnSpc>
                <a:spcPct val="100000"/>
              </a:lnSpc>
              <a:spcBef>
                <a:spcPct val="20000"/>
              </a:spcBef>
              <a:spcAft>
                <a:spcPts val="0"/>
              </a:spcAft>
              <a:buClrTx/>
              <a:buSzTx/>
              <a:buFont typeface="Arial" pitchFamily="34" charset="0"/>
              <a:buNone/>
              <a:tabLst/>
              <a:defRPr sz="1400">
                <a:solidFill>
                  <a:srgbClr val="505050"/>
                </a:solidFill>
                <a:latin typeface="Arial" pitchFamily="34" charset="0"/>
                <a:cs typeface="Arial" pitchFamily="34" charset="0"/>
              </a:defRPr>
            </a:lvl1pPr>
            <a:lvl2pPr>
              <a:defRPr sz="1200">
                <a:solidFill>
                  <a:srgbClr val="505050"/>
                </a:solidFill>
                <a:latin typeface="Arial" pitchFamily="34" charset="0"/>
                <a:cs typeface="Arial" pitchFamily="34" charset="0"/>
              </a:defRPr>
            </a:lvl2pPr>
            <a:lvl3pPr>
              <a:defRPr sz="1200">
                <a:solidFill>
                  <a:srgbClr val="505050"/>
                </a:solidFill>
                <a:latin typeface="Arial" pitchFamily="34" charset="0"/>
                <a:cs typeface="Arial" pitchFamily="34" charset="0"/>
              </a:defRPr>
            </a:lvl3pPr>
            <a:lvl4pPr>
              <a:defRPr sz="1200">
                <a:solidFill>
                  <a:srgbClr val="505050"/>
                </a:solidFill>
                <a:latin typeface="Arial" pitchFamily="34" charset="0"/>
                <a:cs typeface="Arial" pitchFamily="34" charset="0"/>
              </a:defRPr>
            </a:lvl4pPr>
            <a:lvl5pPr>
              <a:defRPr sz="1200">
                <a:solidFill>
                  <a:srgbClr val="505050"/>
                </a:solidFill>
                <a:latin typeface="Arial" pitchFamily="34" charset="0"/>
                <a:cs typeface="Arial" pitchFamily="34" charset="0"/>
              </a:defRPr>
            </a:lvl5pPr>
          </a:lstStyle>
          <a:p>
            <a:pPr lvl="0"/>
            <a:r>
              <a:rPr lang="es-ES" dirty="0"/>
              <a:t>(</a:t>
            </a:r>
            <a:r>
              <a:rPr lang="es-ES" dirty="0" err="1"/>
              <a:t>arial</a:t>
            </a:r>
            <a:r>
              <a:rPr lang="es-ES" dirty="0"/>
              <a:t> 14, gris oscuro)</a:t>
            </a:r>
          </a:p>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lang="es-ES" dirty="0" err="1"/>
              <a:t>Xxxxxxxxx</a:t>
            </a:r>
            <a:r>
              <a:rPr lang="es-ES" dirty="0"/>
              <a:t> </a:t>
            </a:r>
            <a:r>
              <a:rPr lang="es-ES" dirty="0" err="1"/>
              <a:t>xxxxxxxx</a:t>
            </a:r>
            <a:r>
              <a:rPr lang="es-ES" dirty="0"/>
              <a:t> </a:t>
            </a:r>
            <a:r>
              <a:rPr lang="es-ES" dirty="0" err="1"/>
              <a:t>xxxxxxx</a:t>
            </a:r>
            <a:r>
              <a:rPr lang="es-ES" dirty="0"/>
              <a:t>.</a:t>
            </a:r>
          </a:p>
        </p:txBody>
      </p:sp>
      <p:pic>
        <p:nvPicPr>
          <p:cNvPr id="6" name="5 Imagen"/>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8976322" y="44624"/>
            <a:ext cx="2806135" cy="1096080"/>
          </a:xfrm>
          <a:prstGeom prst="rect">
            <a:avLst/>
          </a:prstGeom>
        </p:spPr>
      </p:pic>
      <p:sp>
        <p:nvSpPr>
          <p:cNvPr id="8" name="Shape 415"/>
          <p:cNvSpPr/>
          <p:nvPr userDrawn="1"/>
        </p:nvSpPr>
        <p:spPr>
          <a:xfrm>
            <a:off x="1" y="1"/>
            <a:ext cx="8784299" cy="1140704"/>
          </a:xfrm>
          <a:prstGeom prst="roundRect">
            <a:avLst>
              <a:gd name="adj" fmla="val 739"/>
            </a:avLst>
          </a:prstGeom>
          <a:gradFill>
            <a:gsLst>
              <a:gs pos="0">
                <a:srgbClr val="AAB900">
                  <a:alpha val="91791"/>
                </a:srgbClr>
              </a:gs>
              <a:gs pos="100000">
                <a:srgbClr val="4F7DB2">
                  <a:alpha val="91791"/>
                </a:srgbClr>
              </a:gs>
            </a:gsLst>
            <a:lin ang="10801612"/>
          </a:gradFill>
          <a:ln w="12700">
            <a:miter lim="400000"/>
          </a:ln>
        </p:spPr>
        <p:txBody>
          <a:bodyPr lIns="0" tIns="0" rIns="0" bIns="0" anchor="ctr"/>
          <a:lstStyle/>
          <a:p>
            <a:pPr lvl="0"/>
            <a:endParaRPr sz="1800"/>
          </a:p>
        </p:txBody>
      </p:sp>
      <p:sp>
        <p:nvSpPr>
          <p:cNvPr id="2" name="1 Título"/>
          <p:cNvSpPr>
            <a:spLocks noGrp="1"/>
          </p:cNvSpPr>
          <p:nvPr>
            <p:ph type="title" hasCustomPrompt="1"/>
          </p:nvPr>
        </p:nvSpPr>
        <p:spPr>
          <a:xfrm>
            <a:off x="407708" y="310391"/>
            <a:ext cx="7968885" cy="432000"/>
          </a:xfrm>
        </p:spPr>
        <p:txBody>
          <a:bodyPr anchor="t">
            <a:normAutofit/>
          </a:bodyPr>
          <a:lstStyle>
            <a:lvl1pPr algn="l">
              <a:defRPr sz="1800" b="1" cap="none">
                <a:solidFill>
                  <a:schemeClr val="bg1"/>
                </a:solidFill>
                <a:latin typeface="Arial" pitchFamily="34" charset="0"/>
                <a:cs typeface="Arial" pitchFamily="34" charset="0"/>
              </a:defRPr>
            </a:lvl1pPr>
          </a:lstStyle>
          <a:p>
            <a:r>
              <a:rPr lang="es-ES" dirty="0"/>
              <a:t>Título (</a:t>
            </a:r>
            <a:r>
              <a:rPr lang="es-ES" dirty="0" err="1"/>
              <a:t>arial</a:t>
            </a:r>
            <a:r>
              <a:rPr lang="es-ES" dirty="0"/>
              <a:t> 18, minúscula, negrita, blanco)</a:t>
            </a:r>
          </a:p>
        </p:txBody>
      </p:sp>
      <p:sp>
        <p:nvSpPr>
          <p:cNvPr id="7" name="Shape 152"/>
          <p:cNvSpPr/>
          <p:nvPr userDrawn="1"/>
        </p:nvSpPr>
        <p:spPr>
          <a:xfrm>
            <a:off x="11564092" y="6377942"/>
            <a:ext cx="388561" cy="29142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a:solidFill>
              <a:srgbClr val="B5B5B5"/>
            </a:solidFill>
            <a:custDash>
              <a:ds d="100000" sp="200000"/>
            </a:custDash>
            <a:round/>
          </a:ln>
        </p:spPr>
        <p:txBody>
          <a:bodyPr lIns="0" tIns="0" rIns="0" bIns="0" anchor="ctr"/>
          <a:lstStyle/>
          <a:p>
            <a:pPr algn="ctr"/>
            <a:fld id="{BB31E12A-761D-448D-8032-5A9B5216606E}" type="slidenum">
              <a:rPr lang="es-ES" sz="900" smtClean="0">
                <a:solidFill>
                  <a:srgbClr val="969696"/>
                </a:solidFill>
                <a:latin typeface="Arial" pitchFamily="34" charset="0"/>
                <a:cs typeface="Arial" pitchFamily="34" charset="0"/>
              </a:rPr>
              <a:t>‹Nº›</a:t>
            </a:fld>
            <a:endParaRPr sz="900" dirty="0">
              <a:solidFill>
                <a:srgbClr val="969696"/>
              </a:solidFill>
              <a:latin typeface="Arial" pitchFamily="34" charset="0"/>
              <a:cs typeface="Arial" pitchFamily="34" charset="0"/>
            </a:endParaRPr>
          </a:p>
        </p:txBody>
      </p:sp>
    </p:spTree>
    <p:extLst>
      <p:ext uri="{BB962C8B-B14F-4D97-AF65-F5344CB8AC3E}">
        <p14:creationId xmlns:p14="http://schemas.microsoft.com/office/powerpoint/2010/main" val="262775471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1_Encabezado de referencia">
    <p:spTree>
      <p:nvGrpSpPr>
        <p:cNvPr id="1" name=""/>
        <p:cNvGrpSpPr/>
        <p:nvPr/>
      </p:nvGrpSpPr>
      <p:grpSpPr>
        <a:xfrm>
          <a:off x="0" y="0"/>
          <a:ext cx="0" cy="0"/>
          <a:chOff x="0" y="0"/>
          <a:chExt cx="0" cy="0"/>
        </a:xfrm>
      </p:grpSpPr>
      <p:sp>
        <p:nvSpPr>
          <p:cNvPr id="10" name="Shape 415"/>
          <p:cNvSpPr/>
          <p:nvPr userDrawn="1"/>
        </p:nvSpPr>
        <p:spPr>
          <a:xfrm>
            <a:off x="12" y="15"/>
            <a:ext cx="8784297" cy="1124745"/>
          </a:xfrm>
          <a:prstGeom prst="roundRect">
            <a:avLst>
              <a:gd name="adj" fmla="val 739"/>
            </a:avLst>
          </a:prstGeom>
          <a:gradFill>
            <a:gsLst>
              <a:gs pos="0">
                <a:srgbClr val="AAB900">
                  <a:alpha val="91791"/>
                </a:srgbClr>
              </a:gs>
              <a:gs pos="100000">
                <a:srgbClr val="C00000">
                  <a:alpha val="52000"/>
                </a:srgbClr>
              </a:gs>
            </a:gsLst>
            <a:lin ang="10801612"/>
          </a:gradFill>
          <a:ln w="12700">
            <a:miter lim="400000"/>
          </a:ln>
        </p:spPr>
        <p:txBody>
          <a:bodyPr lIns="0" tIns="0" rIns="0" bIns="0" anchor="ctr"/>
          <a:lstStyle/>
          <a:p>
            <a:pPr lvl="0"/>
            <a:endParaRPr sz="1800"/>
          </a:p>
        </p:txBody>
      </p:sp>
      <p:sp>
        <p:nvSpPr>
          <p:cNvPr id="2" name="1 Título"/>
          <p:cNvSpPr>
            <a:spLocks noGrp="1"/>
          </p:cNvSpPr>
          <p:nvPr>
            <p:ph type="title" hasCustomPrompt="1"/>
          </p:nvPr>
        </p:nvSpPr>
        <p:spPr>
          <a:xfrm>
            <a:off x="407708" y="310391"/>
            <a:ext cx="7968885" cy="432000"/>
          </a:xfrm>
        </p:spPr>
        <p:txBody>
          <a:bodyPr anchor="t">
            <a:normAutofit/>
          </a:bodyPr>
          <a:lstStyle>
            <a:lvl1pPr algn="l">
              <a:defRPr sz="1800" b="1" cap="none">
                <a:solidFill>
                  <a:schemeClr val="bg1"/>
                </a:solidFill>
                <a:latin typeface="Arial" pitchFamily="34" charset="0"/>
                <a:cs typeface="Arial" pitchFamily="34" charset="0"/>
              </a:defRPr>
            </a:lvl1pPr>
          </a:lstStyle>
          <a:p>
            <a:r>
              <a:rPr lang="es-ES" dirty="0"/>
              <a:t>Título (</a:t>
            </a:r>
            <a:r>
              <a:rPr lang="es-ES" dirty="0" err="1"/>
              <a:t>arial</a:t>
            </a:r>
            <a:r>
              <a:rPr lang="es-ES" dirty="0"/>
              <a:t> 18, minúscula, negrita, blanco)</a:t>
            </a:r>
          </a:p>
        </p:txBody>
      </p:sp>
      <p:pic>
        <p:nvPicPr>
          <p:cNvPr id="7" name="eve+ntt_logo_claim_p_rgb-01.png"/>
          <p:cNvPicPr/>
          <p:nvPr userDrawn="1"/>
        </p:nvPicPr>
        <p:blipFill>
          <a:blip r:embed="rId2" cstate="print">
            <a:extLst>
              <a:ext uri="{28A0092B-C50C-407E-A947-70E740481C1C}">
                <a14:useLocalDpi xmlns:a14="http://schemas.microsoft.com/office/drawing/2010/main" val="0"/>
              </a:ext>
            </a:extLst>
          </a:blip>
          <a:stretch>
            <a:fillRect/>
          </a:stretch>
        </p:blipFill>
        <p:spPr>
          <a:xfrm>
            <a:off x="9327072" y="-27384"/>
            <a:ext cx="2241536" cy="1215261"/>
          </a:xfrm>
          <a:prstGeom prst="rect">
            <a:avLst/>
          </a:prstGeom>
          <a:ln w="12700">
            <a:miter lim="400000"/>
          </a:ln>
        </p:spPr>
      </p:pic>
      <p:sp>
        <p:nvSpPr>
          <p:cNvPr id="5" name="2 Marcador de texto"/>
          <p:cNvSpPr>
            <a:spLocks noGrp="1"/>
          </p:cNvSpPr>
          <p:nvPr>
            <p:ph type="body" idx="1" hasCustomPrompt="1"/>
          </p:nvPr>
        </p:nvSpPr>
        <p:spPr>
          <a:xfrm>
            <a:off x="527381" y="1316765"/>
            <a:ext cx="11040000" cy="432048"/>
          </a:xfrm>
        </p:spPr>
        <p:txBody>
          <a:bodyPr anchor="t">
            <a:normAutofit/>
          </a:bodyPr>
          <a:lstStyle>
            <a:lvl1pPr marL="0" indent="0">
              <a:buNone/>
              <a:defRPr sz="1600" baseline="0">
                <a:solidFill>
                  <a:srgbClr val="9AAE04"/>
                </a:solidFill>
                <a:latin typeface="Arial" pitchFamily="34" charset="0"/>
                <a:cs typeface="Arial" pitchFamily="34" charset="0"/>
              </a:defRPr>
            </a:lvl1pPr>
            <a:lvl2pPr marL="457178" indent="0">
              <a:buNone/>
              <a:defRPr sz="1800">
                <a:solidFill>
                  <a:schemeClr val="tx1">
                    <a:tint val="75000"/>
                  </a:schemeClr>
                </a:solidFill>
              </a:defRPr>
            </a:lvl2pPr>
            <a:lvl3pPr marL="914354" indent="0">
              <a:buNone/>
              <a:defRPr sz="1600">
                <a:solidFill>
                  <a:schemeClr val="tx1">
                    <a:tint val="75000"/>
                  </a:schemeClr>
                </a:solidFill>
              </a:defRPr>
            </a:lvl3pPr>
            <a:lvl4pPr marL="1371532" indent="0">
              <a:buNone/>
              <a:defRPr sz="1400">
                <a:solidFill>
                  <a:schemeClr val="tx1">
                    <a:tint val="75000"/>
                  </a:schemeClr>
                </a:solidFill>
              </a:defRPr>
            </a:lvl4pPr>
            <a:lvl5pPr marL="1828709" indent="0">
              <a:buNone/>
              <a:defRPr sz="1400">
                <a:solidFill>
                  <a:schemeClr val="tx1">
                    <a:tint val="75000"/>
                  </a:schemeClr>
                </a:solidFill>
              </a:defRPr>
            </a:lvl5pPr>
            <a:lvl6pPr marL="2285886" indent="0">
              <a:buNone/>
              <a:defRPr sz="1400">
                <a:solidFill>
                  <a:schemeClr val="tx1">
                    <a:tint val="75000"/>
                  </a:schemeClr>
                </a:solidFill>
              </a:defRPr>
            </a:lvl6pPr>
            <a:lvl7pPr marL="2743063" indent="0">
              <a:buNone/>
              <a:defRPr sz="1400">
                <a:solidFill>
                  <a:schemeClr val="tx1">
                    <a:tint val="75000"/>
                  </a:schemeClr>
                </a:solidFill>
              </a:defRPr>
            </a:lvl7pPr>
            <a:lvl8pPr marL="3200240" indent="0">
              <a:buNone/>
              <a:defRPr sz="1400">
                <a:solidFill>
                  <a:schemeClr val="tx1">
                    <a:tint val="75000"/>
                  </a:schemeClr>
                </a:solidFill>
              </a:defRPr>
            </a:lvl8pPr>
            <a:lvl9pPr marL="3657418" indent="0">
              <a:buNone/>
              <a:defRPr sz="1400">
                <a:solidFill>
                  <a:schemeClr val="tx1">
                    <a:tint val="75000"/>
                  </a:schemeClr>
                </a:solidFill>
              </a:defRPr>
            </a:lvl9pPr>
          </a:lstStyle>
          <a:p>
            <a:pPr lvl="0"/>
            <a:r>
              <a:rPr lang="es-ES" dirty="0"/>
              <a:t>Subtítulo (</a:t>
            </a:r>
            <a:r>
              <a:rPr lang="es-ES" dirty="0" err="1"/>
              <a:t>arial</a:t>
            </a:r>
            <a:r>
              <a:rPr lang="es-ES" dirty="0"/>
              <a:t> 16, minúscula, verde)</a:t>
            </a:r>
          </a:p>
        </p:txBody>
      </p:sp>
      <p:sp>
        <p:nvSpPr>
          <p:cNvPr id="6" name="13 Marcador de contenido"/>
          <p:cNvSpPr>
            <a:spLocks noGrp="1"/>
          </p:cNvSpPr>
          <p:nvPr>
            <p:ph sz="quarter" idx="11" hasCustomPrompt="1"/>
          </p:nvPr>
        </p:nvSpPr>
        <p:spPr>
          <a:xfrm>
            <a:off x="527381" y="1796822"/>
            <a:ext cx="11041227" cy="4536501"/>
          </a:xfrm>
        </p:spPr>
        <p:txBody>
          <a:bodyPr>
            <a:normAutofit/>
          </a:bodyPr>
          <a:lstStyle>
            <a:lvl1pPr marL="0" marR="0" indent="0" algn="l" defTabSz="914354" rtl="0" eaLnBrk="1" fontAlgn="auto" latinLnBrk="0" hangingPunct="1">
              <a:lnSpc>
                <a:spcPct val="100000"/>
              </a:lnSpc>
              <a:spcBef>
                <a:spcPct val="20000"/>
              </a:spcBef>
              <a:spcAft>
                <a:spcPts val="0"/>
              </a:spcAft>
              <a:buClrTx/>
              <a:buSzTx/>
              <a:buFont typeface="Arial" pitchFamily="34" charset="0"/>
              <a:buNone/>
              <a:tabLst/>
              <a:defRPr sz="1400">
                <a:solidFill>
                  <a:srgbClr val="505050"/>
                </a:solidFill>
                <a:latin typeface="Arial" pitchFamily="34" charset="0"/>
                <a:cs typeface="Arial" pitchFamily="34" charset="0"/>
              </a:defRPr>
            </a:lvl1pPr>
            <a:lvl2pPr>
              <a:defRPr sz="1200">
                <a:solidFill>
                  <a:srgbClr val="505050"/>
                </a:solidFill>
                <a:latin typeface="Arial" pitchFamily="34" charset="0"/>
                <a:cs typeface="Arial" pitchFamily="34" charset="0"/>
              </a:defRPr>
            </a:lvl2pPr>
            <a:lvl3pPr>
              <a:defRPr sz="1200">
                <a:solidFill>
                  <a:srgbClr val="505050"/>
                </a:solidFill>
                <a:latin typeface="Arial" pitchFamily="34" charset="0"/>
                <a:cs typeface="Arial" pitchFamily="34" charset="0"/>
              </a:defRPr>
            </a:lvl3pPr>
            <a:lvl4pPr>
              <a:defRPr sz="1200">
                <a:solidFill>
                  <a:srgbClr val="505050"/>
                </a:solidFill>
                <a:latin typeface="Arial" pitchFamily="34" charset="0"/>
                <a:cs typeface="Arial" pitchFamily="34" charset="0"/>
              </a:defRPr>
            </a:lvl4pPr>
            <a:lvl5pPr>
              <a:defRPr sz="1200">
                <a:solidFill>
                  <a:srgbClr val="505050"/>
                </a:solidFill>
                <a:latin typeface="Arial" pitchFamily="34" charset="0"/>
                <a:cs typeface="Arial" pitchFamily="34" charset="0"/>
              </a:defRPr>
            </a:lvl5pPr>
          </a:lstStyle>
          <a:p>
            <a:pPr lvl="0"/>
            <a:r>
              <a:rPr lang="es-ES" dirty="0"/>
              <a:t>(</a:t>
            </a:r>
            <a:r>
              <a:rPr lang="es-ES" dirty="0" err="1"/>
              <a:t>arial</a:t>
            </a:r>
            <a:r>
              <a:rPr lang="es-ES" dirty="0"/>
              <a:t> 14, gris oscuro)</a:t>
            </a:r>
          </a:p>
          <a:p>
            <a:pPr marL="0" marR="0" lvl="0" indent="0" algn="l" defTabSz="914354" rtl="0" eaLnBrk="1" fontAlgn="auto" latinLnBrk="0" hangingPunct="1">
              <a:lnSpc>
                <a:spcPct val="100000"/>
              </a:lnSpc>
              <a:spcBef>
                <a:spcPct val="20000"/>
              </a:spcBef>
              <a:spcAft>
                <a:spcPts val="0"/>
              </a:spcAft>
              <a:buClrTx/>
              <a:buSzTx/>
              <a:buFont typeface="Arial" pitchFamily="34" charset="0"/>
              <a:buNone/>
              <a:tabLst/>
              <a:defRPr/>
            </a:pPr>
            <a:r>
              <a:rPr lang="es-ES" dirty="0" err="1"/>
              <a:t>Xxxxxxxxx</a:t>
            </a:r>
            <a:r>
              <a:rPr lang="es-ES" dirty="0"/>
              <a:t> </a:t>
            </a:r>
            <a:r>
              <a:rPr lang="es-ES" dirty="0" err="1"/>
              <a:t>xxxxxxxx</a:t>
            </a:r>
            <a:r>
              <a:rPr lang="es-ES" dirty="0"/>
              <a:t> </a:t>
            </a:r>
            <a:r>
              <a:rPr lang="es-ES" dirty="0" err="1"/>
              <a:t>xxxxxxx</a:t>
            </a:r>
            <a:r>
              <a:rPr lang="es-ES" dirty="0"/>
              <a:t>.</a:t>
            </a:r>
          </a:p>
        </p:txBody>
      </p:sp>
      <p:sp>
        <p:nvSpPr>
          <p:cNvPr id="8" name="Marcador de número de diapositiva 7"/>
          <p:cNvSpPr>
            <a:spLocks noGrp="1"/>
          </p:cNvSpPr>
          <p:nvPr>
            <p:ph type="sldNum" sz="quarter" idx="14"/>
          </p:nvPr>
        </p:nvSpPr>
        <p:spPr>
          <a:xfrm>
            <a:off x="9307668" y="6492878"/>
            <a:ext cx="2844800" cy="365125"/>
          </a:xfrm>
        </p:spPr>
        <p:txBody>
          <a:bodyPr/>
          <a:lstStyle>
            <a:lvl1pPr>
              <a:defRPr sz="800"/>
            </a:lvl1pPr>
          </a:lstStyle>
          <a:p>
            <a:fld id="{E60061AB-E3E3-4B82-98B1-945D99ABF5FB}" type="slidenum">
              <a:rPr lang="es-ES" smtClean="0"/>
              <a:pPr/>
              <a:t>‹Nº›</a:t>
            </a:fld>
            <a:endParaRPr lang="es-ES" dirty="0"/>
          </a:p>
        </p:txBody>
      </p:sp>
      <p:sp>
        <p:nvSpPr>
          <p:cNvPr id="9" name="Marcador de número de diapositiva 7"/>
          <p:cNvSpPr txBox="1">
            <a:spLocks/>
          </p:cNvSpPr>
          <p:nvPr userDrawn="1"/>
        </p:nvSpPr>
        <p:spPr>
          <a:xfrm>
            <a:off x="9299872" y="6520262"/>
            <a:ext cx="2844800" cy="365125"/>
          </a:xfrm>
          <a:prstGeom prst="rect">
            <a:avLst/>
          </a:prstGeom>
        </p:spPr>
        <p:txBody>
          <a:bodyPr vert="horz" lIns="91440" tIns="45720" rIns="91440" bIns="45720" rtlCol="0" anchor="ctr"/>
          <a:lstStyle>
            <a:defPPr>
              <a:defRPr lang="es-ES"/>
            </a:defPPr>
            <a:lvl1pPr marL="0" algn="r" defTabSz="914400" rtl="0" eaLnBrk="1" latinLnBrk="0" hangingPunct="1">
              <a:defRPr sz="8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60061AB-E3E3-4B82-98B1-945D99ABF5FB}" type="slidenum">
              <a:rPr lang="es-ES" sz="800" smtClean="0"/>
              <a:pPr/>
              <a:t>‹Nº›</a:t>
            </a:fld>
            <a:endParaRPr lang="es-ES" sz="800" dirty="0"/>
          </a:p>
        </p:txBody>
      </p:sp>
    </p:spTree>
    <p:extLst>
      <p:ext uri="{BB962C8B-B14F-4D97-AF65-F5344CB8AC3E}">
        <p14:creationId xmlns:p14="http://schemas.microsoft.com/office/powerpoint/2010/main" val="3082211866"/>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6_Título y objetos">
    <p:spTree>
      <p:nvGrpSpPr>
        <p:cNvPr id="1" name=""/>
        <p:cNvGrpSpPr/>
        <p:nvPr/>
      </p:nvGrpSpPr>
      <p:grpSpPr>
        <a:xfrm>
          <a:off x="0" y="0"/>
          <a:ext cx="0" cy="0"/>
          <a:chOff x="0" y="0"/>
          <a:chExt cx="0" cy="0"/>
        </a:xfrm>
      </p:grpSpPr>
      <p:pic>
        <p:nvPicPr>
          <p:cNvPr id="6" name="5 Imagen"/>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8976322" y="441011"/>
            <a:ext cx="2806135" cy="1168088"/>
          </a:xfrm>
          <a:prstGeom prst="rect">
            <a:avLst/>
          </a:prstGeom>
        </p:spPr>
      </p:pic>
      <p:sp>
        <p:nvSpPr>
          <p:cNvPr id="8" name="19 Marcador de número de diapositiva"/>
          <p:cNvSpPr>
            <a:spLocks noGrp="1"/>
          </p:cNvSpPr>
          <p:nvPr>
            <p:ph type="sldNum" sz="quarter" idx="12"/>
          </p:nvPr>
        </p:nvSpPr>
        <p:spPr>
          <a:xfrm>
            <a:off x="8737600" y="6356353"/>
            <a:ext cx="2844800" cy="365125"/>
          </a:xfrm>
          <a:prstGeom prst="rect">
            <a:avLst/>
          </a:prstGeom>
        </p:spPr>
        <p:txBody>
          <a:bodyPr/>
          <a:lstStyle/>
          <a:p>
            <a:fld id="{E60061AB-E3E3-4B82-98B1-945D99ABF5FB}" type="slidenum">
              <a:rPr lang="es-ES" smtClean="0"/>
              <a:t>‹Nº›</a:t>
            </a:fld>
            <a:endParaRPr lang="es-ES"/>
          </a:p>
        </p:txBody>
      </p:sp>
      <p:grpSp>
        <p:nvGrpSpPr>
          <p:cNvPr id="17" name="16 Grupo"/>
          <p:cNvGrpSpPr/>
          <p:nvPr userDrawn="1"/>
        </p:nvGrpSpPr>
        <p:grpSpPr>
          <a:xfrm>
            <a:off x="7335961" y="2"/>
            <a:ext cx="1640361" cy="885997"/>
            <a:chOff x="7493207" y="660643"/>
            <a:chExt cx="829344" cy="597264"/>
          </a:xfrm>
        </p:grpSpPr>
        <p:sp>
          <p:nvSpPr>
            <p:cNvPr id="18" name="Shape 73"/>
            <p:cNvSpPr/>
            <p:nvPr/>
          </p:nvSpPr>
          <p:spPr>
            <a:xfrm>
              <a:off x="7493207" y="660643"/>
              <a:ext cx="690728" cy="313366"/>
            </a:xfrm>
            <a:prstGeom prst="roundRect">
              <a:avLst>
                <a:gd name="adj" fmla="val 0"/>
              </a:avLst>
            </a:prstGeom>
            <a:gradFill>
              <a:gsLst>
                <a:gs pos="0">
                  <a:srgbClr val="AAB900">
                    <a:alpha val="52379"/>
                  </a:srgbClr>
                </a:gs>
                <a:gs pos="100000">
                  <a:srgbClr val="4F7DB2">
                    <a:alpha val="52379"/>
                  </a:srgbClr>
                </a:gs>
              </a:gsLst>
              <a:lin ang="10736376"/>
            </a:gradFill>
            <a:ln w="12700">
              <a:miter lim="400000"/>
            </a:ln>
          </p:spPr>
          <p:txBody>
            <a:bodyPr lIns="0" tIns="0" rIns="0" bIns="0" anchor="ctr"/>
            <a:lstStyle/>
            <a:p>
              <a:pPr lvl="0"/>
              <a:endParaRPr sz="1800"/>
            </a:p>
          </p:txBody>
        </p:sp>
        <p:sp>
          <p:nvSpPr>
            <p:cNvPr id="19" name="Shape 74"/>
            <p:cNvSpPr/>
            <p:nvPr/>
          </p:nvSpPr>
          <p:spPr>
            <a:xfrm>
              <a:off x="7935694" y="877080"/>
              <a:ext cx="386857" cy="380827"/>
            </a:xfrm>
            <a:prstGeom prst="roundRect">
              <a:avLst>
                <a:gd name="adj" fmla="val 0"/>
              </a:avLst>
            </a:prstGeom>
            <a:gradFill>
              <a:gsLst>
                <a:gs pos="0">
                  <a:srgbClr val="AAB900">
                    <a:alpha val="52379"/>
                  </a:srgbClr>
                </a:gs>
                <a:gs pos="100000">
                  <a:srgbClr val="4F7DB2">
                    <a:alpha val="52379"/>
                  </a:srgbClr>
                </a:gs>
              </a:gsLst>
              <a:lin ang="10736376"/>
            </a:gradFill>
            <a:ln w="12700">
              <a:miter lim="400000"/>
            </a:ln>
          </p:spPr>
          <p:txBody>
            <a:bodyPr lIns="0" tIns="0" rIns="0" bIns="0" anchor="ctr"/>
            <a:lstStyle/>
            <a:p>
              <a:pPr lvl="0"/>
              <a:endParaRPr sz="1800"/>
            </a:p>
          </p:txBody>
        </p:sp>
      </p:grpSp>
      <p:sp>
        <p:nvSpPr>
          <p:cNvPr id="20" name="Shape 75"/>
          <p:cNvSpPr/>
          <p:nvPr userDrawn="1"/>
        </p:nvSpPr>
        <p:spPr>
          <a:xfrm flipV="1">
            <a:off x="-91437" y="1285797"/>
            <a:ext cx="8793589" cy="0"/>
          </a:xfrm>
          <a:prstGeom prst="line">
            <a:avLst/>
          </a:prstGeom>
          <a:ln w="12700" cap="rnd">
            <a:solidFill>
              <a:srgbClr val="B5B5B5"/>
            </a:solidFill>
            <a:custDash>
              <a:ds d="100000" sp="200000"/>
            </a:custDash>
            <a:round/>
          </a:ln>
        </p:spPr>
        <p:txBody>
          <a:bodyPr lIns="0" tIns="0" rIns="0" bIns="0"/>
          <a:lstStyle/>
          <a:p>
            <a:pPr lvl="0" algn="l" defTabSz="457200">
              <a:defRPr sz="1200">
                <a:latin typeface="Helvetica"/>
                <a:ea typeface="Helvetica"/>
                <a:cs typeface="Helvetica"/>
                <a:sym typeface="Helvetica"/>
              </a:defRPr>
            </a:pPr>
            <a:endParaRPr sz="1200" dirty="0"/>
          </a:p>
        </p:txBody>
      </p:sp>
      <p:sp>
        <p:nvSpPr>
          <p:cNvPr id="21" name="Shape 76"/>
          <p:cNvSpPr/>
          <p:nvPr userDrawn="1"/>
        </p:nvSpPr>
        <p:spPr>
          <a:xfrm flipV="1">
            <a:off x="8703683" y="0"/>
            <a:ext cx="0" cy="1707436"/>
          </a:xfrm>
          <a:prstGeom prst="line">
            <a:avLst/>
          </a:prstGeom>
          <a:ln w="12700" cap="rnd">
            <a:solidFill>
              <a:srgbClr val="B5B5B5"/>
            </a:solidFill>
            <a:custDash>
              <a:ds d="100000" sp="200000"/>
            </a:custDash>
            <a:round/>
          </a:ln>
        </p:spPr>
        <p:txBody>
          <a:bodyPr lIns="0" tIns="0" rIns="0" bIns="0"/>
          <a:lstStyle/>
          <a:p>
            <a:pPr lvl="0" defTabSz="457200"/>
            <a:endParaRPr sz="1200">
              <a:latin typeface="Helvetica"/>
              <a:ea typeface="Helvetica"/>
              <a:cs typeface="Helvetica"/>
            </a:endParaRPr>
          </a:p>
        </p:txBody>
      </p:sp>
      <p:sp>
        <p:nvSpPr>
          <p:cNvPr id="22" name="Shape 77"/>
          <p:cNvSpPr/>
          <p:nvPr userDrawn="1"/>
        </p:nvSpPr>
        <p:spPr>
          <a:xfrm flipH="1" flipV="1">
            <a:off x="8703683" y="1707436"/>
            <a:ext cx="3488316" cy="0"/>
          </a:xfrm>
          <a:prstGeom prst="line">
            <a:avLst/>
          </a:prstGeom>
          <a:ln w="12700" cap="rnd">
            <a:solidFill>
              <a:srgbClr val="B5B5B5"/>
            </a:solidFill>
            <a:custDash>
              <a:ds d="100000" sp="200000"/>
            </a:custDash>
            <a:round/>
          </a:ln>
        </p:spPr>
        <p:txBody>
          <a:bodyPr lIns="0" tIns="0" rIns="0" bIns="0"/>
          <a:lstStyle/>
          <a:p>
            <a:pPr lvl="0" defTabSz="457200"/>
            <a:endParaRPr sz="1200">
              <a:latin typeface="Helvetica"/>
              <a:ea typeface="Helvetica"/>
              <a:cs typeface="Helvetica"/>
            </a:endParaRPr>
          </a:p>
        </p:txBody>
      </p:sp>
      <p:sp>
        <p:nvSpPr>
          <p:cNvPr id="26" name="Shape 62"/>
          <p:cNvSpPr/>
          <p:nvPr userDrawn="1"/>
        </p:nvSpPr>
        <p:spPr>
          <a:xfrm>
            <a:off x="-14273" y="1283555"/>
            <a:ext cx="8717956" cy="2245"/>
          </a:xfrm>
          <a:prstGeom prst="line">
            <a:avLst/>
          </a:prstGeom>
          <a:ln w="3175">
            <a:solidFill>
              <a:srgbClr val="B5B5B5"/>
            </a:solidFill>
            <a:custDash>
              <a:ds d="100000" sp="200000"/>
            </a:custDash>
            <a:round/>
          </a:ln>
        </p:spPr>
        <p:txBody>
          <a:bodyPr lIns="0" tIns="0" rIns="0" bIns="0"/>
          <a:lstStyle/>
          <a:p>
            <a:pPr lvl="0" algn="l" defTabSz="457200">
              <a:defRPr sz="600">
                <a:latin typeface="+mj-lt"/>
                <a:ea typeface="+mj-ea"/>
                <a:cs typeface="+mj-cs"/>
                <a:sym typeface="Helvetica"/>
              </a:defRPr>
            </a:pPr>
            <a:endParaRPr sz="600"/>
          </a:p>
        </p:txBody>
      </p:sp>
      <p:sp>
        <p:nvSpPr>
          <p:cNvPr id="28" name="Shape 72"/>
          <p:cNvSpPr/>
          <p:nvPr userDrawn="1"/>
        </p:nvSpPr>
        <p:spPr>
          <a:xfrm flipV="1">
            <a:off x="5067061" y="3009211"/>
            <a:ext cx="1" cy="2241958"/>
          </a:xfrm>
          <a:prstGeom prst="line">
            <a:avLst/>
          </a:prstGeom>
          <a:ln w="12700">
            <a:solidFill>
              <a:srgbClr val="B5B5B5"/>
            </a:solidFill>
            <a:prstDash val="sysDot"/>
            <a:miter lim="400000"/>
          </a:ln>
        </p:spPr>
        <p:txBody>
          <a:bodyPr lIns="0" tIns="0" rIns="0" bIns="0"/>
          <a:lstStyle/>
          <a:p>
            <a:pPr lvl="0" algn="l" defTabSz="457200">
              <a:defRPr sz="600">
                <a:latin typeface="+mj-lt"/>
                <a:ea typeface="+mj-ea"/>
                <a:cs typeface="+mj-cs"/>
                <a:sym typeface="Helvetica"/>
              </a:defRPr>
            </a:pPr>
            <a:endParaRPr sz="600"/>
          </a:p>
        </p:txBody>
      </p:sp>
      <p:sp>
        <p:nvSpPr>
          <p:cNvPr id="29" name="Shape 73"/>
          <p:cNvSpPr/>
          <p:nvPr userDrawn="1"/>
        </p:nvSpPr>
        <p:spPr>
          <a:xfrm>
            <a:off x="5579721" y="3009211"/>
            <a:ext cx="6636171" cy="2241958"/>
          </a:xfrm>
          <a:prstGeom prst="roundRect">
            <a:avLst>
              <a:gd name="adj" fmla="val 0"/>
            </a:avLst>
          </a:prstGeom>
          <a:gradFill>
            <a:gsLst>
              <a:gs pos="0">
                <a:srgbClr val="AAB900">
                  <a:alpha val="91791"/>
                </a:srgbClr>
              </a:gs>
              <a:gs pos="100000">
                <a:srgbClr val="4F7DB2">
                  <a:alpha val="91791"/>
                </a:srgbClr>
              </a:gs>
            </a:gsLst>
          </a:gradFill>
          <a:ln w="12700">
            <a:miter lim="400000"/>
          </a:ln>
        </p:spPr>
        <p:txBody>
          <a:bodyPr lIns="0" tIns="0" rIns="0" bIns="0" anchor="ctr"/>
          <a:lstStyle/>
          <a:p>
            <a:pPr lvl="0">
              <a:defRPr>
                <a:latin typeface="+mn-lt"/>
                <a:ea typeface="+mn-ea"/>
                <a:cs typeface="+mn-cs"/>
                <a:sym typeface="Helvetica Neue"/>
              </a:defRPr>
            </a:pPr>
            <a:endParaRPr sz="1800"/>
          </a:p>
        </p:txBody>
      </p:sp>
      <p:sp>
        <p:nvSpPr>
          <p:cNvPr id="30" name="Shape 79"/>
          <p:cNvSpPr/>
          <p:nvPr userDrawn="1"/>
        </p:nvSpPr>
        <p:spPr>
          <a:xfrm>
            <a:off x="1181307" y="3009211"/>
            <a:ext cx="3373093" cy="2241958"/>
          </a:xfrm>
          <a:prstGeom prst="roundRect">
            <a:avLst>
              <a:gd name="adj" fmla="val 0"/>
            </a:avLst>
          </a:prstGeom>
          <a:gradFill>
            <a:gsLst>
              <a:gs pos="0">
                <a:srgbClr val="AAB900">
                  <a:alpha val="91791"/>
                </a:srgbClr>
              </a:gs>
              <a:gs pos="100000">
                <a:srgbClr val="4F7DB2">
                  <a:alpha val="91791"/>
                </a:srgbClr>
              </a:gs>
            </a:gsLst>
            <a:lin ang="10736376"/>
          </a:gradFill>
          <a:ln w="12700">
            <a:miter lim="400000"/>
          </a:ln>
        </p:spPr>
        <p:txBody>
          <a:bodyPr lIns="0" tIns="0" rIns="0" bIns="0" anchor="ctr"/>
          <a:lstStyle/>
          <a:p>
            <a:pPr lvl="0">
              <a:defRPr>
                <a:latin typeface="+mn-lt"/>
                <a:ea typeface="+mn-ea"/>
                <a:cs typeface="+mn-cs"/>
                <a:sym typeface="Helvetica Neue"/>
              </a:defRPr>
            </a:pPr>
            <a:endParaRPr sz="1800"/>
          </a:p>
        </p:txBody>
      </p:sp>
      <p:sp>
        <p:nvSpPr>
          <p:cNvPr id="24" name="3 Título"/>
          <p:cNvSpPr>
            <a:spLocks noGrp="1"/>
          </p:cNvSpPr>
          <p:nvPr>
            <p:ph type="title" hasCustomPrompt="1"/>
          </p:nvPr>
        </p:nvSpPr>
        <p:spPr>
          <a:xfrm>
            <a:off x="1955752" y="3790861"/>
            <a:ext cx="1824203" cy="562074"/>
          </a:xfrm>
          <a:prstGeom prst="rect">
            <a:avLst/>
          </a:prstGeom>
        </p:spPr>
        <p:txBody>
          <a:bodyPr anchor="t" anchorCtr="0">
            <a:normAutofit/>
          </a:bodyPr>
          <a:lstStyle>
            <a:lvl1pPr algn="l">
              <a:defRPr sz="2200" b="1" baseline="0">
                <a:solidFill>
                  <a:schemeClr val="bg1"/>
                </a:solidFill>
                <a:latin typeface="Arial" pitchFamily="34" charset="0"/>
                <a:cs typeface="Arial" pitchFamily="34" charset="0"/>
              </a:defRPr>
            </a:lvl1pPr>
          </a:lstStyle>
          <a:p>
            <a:r>
              <a:rPr lang="es-ES" dirty="0"/>
              <a:t>INDICE</a:t>
            </a:r>
          </a:p>
        </p:txBody>
      </p:sp>
    </p:spTree>
    <p:extLst>
      <p:ext uri="{BB962C8B-B14F-4D97-AF65-F5344CB8AC3E}">
        <p14:creationId xmlns:p14="http://schemas.microsoft.com/office/powerpoint/2010/main" val="20051655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Título y objetos">
    <p:spTree>
      <p:nvGrpSpPr>
        <p:cNvPr id="1" name=""/>
        <p:cNvGrpSpPr/>
        <p:nvPr/>
      </p:nvGrpSpPr>
      <p:grpSpPr>
        <a:xfrm>
          <a:off x="0" y="0"/>
          <a:ext cx="0" cy="0"/>
          <a:chOff x="0" y="0"/>
          <a:chExt cx="0" cy="0"/>
        </a:xfrm>
      </p:grpSpPr>
      <p:pic>
        <p:nvPicPr>
          <p:cNvPr id="26" name="mundial-brasil.jpg"/>
          <p:cNvPicPr/>
          <p:nvPr userDrawn="1"/>
        </p:nvPicPr>
        <p:blipFill rotWithShape="1">
          <a:blip r:embed="rId2" cstate="screen">
            <a:extLst>
              <a:ext uri="{28A0092B-C50C-407E-A947-70E740481C1C}">
                <a14:useLocalDpi xmlns:a14="http://schemas.microsoft.com/office/drawing/2010/main" val="0"/>
              </a:ext>
            </a:extLst>
          </a:blip>
          <a:srcRect/>
          <a:stretch/>
        </p:blipFill>
        <p:spPr>
          <a:xfrm flipH="1">
            <a:off x="1" y="1296000"/>
            <a:ext cx="3393595" cy="5562000"/>
          </a:xfrm>
          <a:prstGeom prst="rect">
            <a:avLst/>
          </a:prstGeom>
          <a:ln w="12700">
            <a:miter lim="400000"/>
          </a:ln>
        </p:spPr>
      </p:pic>
      <p:pic>
        <p:nvPicPr>
          <p:cNvPr id="6" name="5 Imagen"/>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8976322" y="441011"/>
            <a:ext cx="2806135" cy="1168088"/>
          </a:xfrm>
          <a:prstGeom prst="rect">
            <a:avLst/>
          </a:prstGeom>
        </p:spPr>
      </p:pic>
      <p:sp>
        <p:nvSpPr>
          <p:cNvPr id="8" name="19 Marcador de número de diapositiva"/>
          <p:cNvSpPr>
            <a:spLocks noGrp="1"/>
          </p:cNvSpPr>
          <p:nvPr>
            <p:ph type="sldNum" sz="quarter" idx="12"/>
          </p:nvPr>
        </p:nvSpPr>
        <p:spPr>
          <a:xfrm>
            <a:off x="8737600" y="6356353"/>
            <a:ext cx="2844800" cy="365125"/>
          </a:xfrm>
        </p:spPr>
        <p:txBody>
          <a:bodyPr/>
          <a:lstStyle/>
          <a:p>
            <a:fld id="{E60061AB-E3E3-4B82-98B1-945D99ABF5FB}" type="slidenum">
              <a:rPr lang="es-ES" smtClean="0"/>
              <a:t>‹Nº›</a:t>
            </a:fld>
            <a:endParaRPr lang="es-ES"/>
          </a:p>
        </p:txBody>
      </p:sp>
      <p:sp>
        <p:nvSpPr>
          <p:cNvPr id="9" name="21 Marcador de texto"/>
          <p:cNvSpPr>
            <a:spLocks noGrp="1"/>
          </p:cNvSpPr>
          <p:nvPr>
            <p:ph type="body" sz="quarter" idx="13" hasCustomPrompt="1"/>
          </p:nvPr>
        </p:nvSpPr>
        <p:spPr>
          <a:xfrm>
            <a:off x="3983765" y="2780928"/>
            <a:ext cx="7488832" cy="2376264"/>
          </a:xfrm>
        </p:spPr>
        <p:txBody>
          <a:bodyPr/>
          <a:lstStyle>
            <a:lvl1pPr marL="271463" indent="-271463">
              <a:buClr>
                <a:srgbClr val="9AAE04"/>
              </a:buClr>
              <a:buFont typeface="+mj-lt"/>
              <a:buAutoNum type="arabicPeriod"/>
              <a:defRPr sz="1800" b="1" baseline="0">
                <a:solidFill>
                  <a:srgbClr val="505050"/>
                </a:solidFill>
                <a:latin typeface="Arial" pitchFamily="34" charset="0"/>
                <a:cs typeface="Arial" pitchFamily="34" charset="0"/>
              </a:defRPr>
            </a:lvl1pPr>
            <a:lvl2pPr marL="625475" indent="-168275">
              <a:buClr>
                <a:srgbClr val="9AAE04"/>
              </a:buClr>
              <a:buFont typeface="+mj-lt"/>
              <a:buAutoNum type="romanLcPeriod"/>
              <a:defRPr sz="1400" baseline="0">
                <a:solidFill>
                  <a:srgbClr val="505050"/>
                </a:solidFill>
                <a:latin typeface="Arial" pitchFamily="34" charset="0"/>
                <a:cs typeface="Arial" pitchFamily="34" charset="0"/>
              </a:defRPr>
            </a:lvl2pPr>
            <a:lvl3pPr marL="1077913" indent="-163513">
              <a:buClr>
                <a:srgbClr val="9AAE04"/>
              </a:buClr>
              <a:defRPr sz="1200" baseline="0">
                <a:solidFill>
                  <a:srgbClr val="505050"/>
                </a:solidFill>
                <a:latin typeface="Arial" pitchFamily="34" charset="0"/>
                <a:cs typeface="Arial" pitchFamily="34" charset="0"/>
              </a:defRPr>
            </a:lvl3pPr>
            <a:lvl4pPr marL="1371600" indent="0">
              <a:buNone/>
              <a:defRPr>
                <a:latin typeface="Arial" pitchFamily="34" charset="0"/>
                <a:cs typeface="Arial" pitchFamily="34" charset="0"/>
              </a:defRPr>
            </a:lvl4pPr>
            <a:lvl5pPr marL="1828800" indent="0">
              <a:buNone/>
              <a:defRPr>
                <a:latin typeface="Arial" pitchFamily="34" charset="0"/>
                <a:cs typeface="Arial" pitchFamily="34" charset="0"/>
              </a:defRPr>
            </a:lvl5pPr>
          </a:lstStyle>
          <a:p>
            <a:pPr lvl="0"/>
            <a:r>
              <a:rPr lang="es-ES" dirty="0" err="1"/>
              <a:t>arial</a:t>
            </a:r>
            <a:r>
              <a:rPr lang="es-ES" dirty="0"/>
              <a:t> </a:t>
            </a:r>
            <a:r>
              <a:rPr lang="es-ES" dirty="0" err="1"/>
              <a:t>bold</a:t>
            </a:r>
            <a:r>
              <a:rPr lang="es-ES" dirty="0"/>
              <a:t> 18, gris oscuro</a:t>
            </a:r>
          </a:p>
          <a:p>
            <a:pPr lvl="1"/>
            <a:r>
              <a:rPr lang="es-ES" dirty="0" err="1"/>
              <a:t>arial</a:t>
            </a:r>
            <a:r>
              <a:rPr lang="es-ES" dirty="0"/>
              <a:t> 14, gris oscuro</a:t>
            </a:r>
          </a:p>
          <a:p>
            <a:pPr lvl="1"/>
            <a:r>
              <a:rPr lang="es-ES" dirty="0" err="1"/>
              <a:t>arial</a:t>
            </a:r>
            <a:r>
              <a:rPr lang="es-ES" dirty="0"/>
              <a:t> 14, gris oscuro</a:t>
            </a:r>
          </a:p>
          <a:p>
            <a:pPr lvl="2"/>
            <a:r>
              <a:rPr lang="es-ES" dirty="0" err="1"/>
              <a:t>arial</a:t>
            </a:r>
            <a:r>
              <a:rPr lang="es-ES" dirty="0"/>
              <a:t> 12, gris oscuro</a:t>
            </a:r>
          </a:p>
          <a:p>
            <a:pPr lvl="0"/>
            <a:r>
              <a:rPr lang="es-ES" dirty="0" err="1"/>
              <a:t>arial</a:t>
            </a:r>
            <a:r>
              <a:rPr lang="es-ES" dirty="0"/>
              <a:t> </a:t>
            </a:r>
            <a:r>
              <a:rPr lang="es-ES" dirty="0" err="1"/>
              <a:t>bold</a:t>
            </a:r>
            <a:r>
              <a:rPr lang="es-ES" dirty="0"/>
              <a:t> 18, gris oscuro</a:t>
            </a:r>
          </a:p>
          <a:p>
            <a:pPr lvl="0"/>
            <a:r>
              <a:rPr lang="es-ES" dirty="0" err="1"/>
              <a:t>arial</a:t>
            </a:r>
            <a:r>
              <a:rPr lang="es-ES" dirty="0"/>
              <a:t> </a:t>
            </a:r>
            <a:r>
              <a:rPr lang="es-ES" dirty="0" err="1"/>
              <a:t>bold</a:t>
            </a:r>
            <a:r>
              <a:rPr lang="es-ES" dirty="0"/>
              <a:t> 18, gris oscuro</a:t>
            </a:r>
          </a:p>
          <a:p>
            <a:pPr lvl="0"/>
            <a:r>
              <a:rPr lang="es-ES" dirty="0" err="1"/>
              <a:t>arial</a:t>
            </a:r>
            <a:r>
              <a:rPr lang="es-ES" dirty="0"/>
              <a:t> </a:t>
            </a:r>
            <a:r>
              <a:rPr lang="es-ES" dirty="0" err="1"/>
              <a:t>bold</a:t>
            </a:r>
            <a:r>
              <a:rPr lang="es-ES" dirty="0"/>
              <a:t> 18, gris oscuro</a:t>
            </a:r>
          </a:p>
        </p:txBody>
      </p:sp>
      <p:sp>
        <p:nvSpPr>
          <p:cNvPr id="11" name="Shape 68"/>
          <p:cNvSpPr/>
          <p:nvPr userDrawn="1"/>
        </p:nvSpPr>
        <p:spPr>
          <a:xfrm flipV="1">
            <a:off x="3400265" y="1285797"/>
            <a:ext cx="0" cy="5509782"/>
          </a:xfrm>
          <a:prstGeom prst="line">
            <a:avLst/>
          </a:prstGeom>
          <a:ln w="12700" cap="rnd">
            <a:solidFill>
              <a:srgbClr val="B5B5B5"/>
            </a:solidFill>
            <a:custDash>
              <a:ds d="100000" sp="200000"/>
            </a:custDash>
            <a:round/>
          </a:ln>
        </p:spPr>
        <p:txBody>
          <a:bodyPr lIns="0" tIns="0" rIns="0" bIns="0"/>
          <a:lstStyle/>
          <a:p>
            <a:pPr lvl="0" defTabSz="457200"/>
            <a:endParaRPr sz="1200">
              <a:latin typeface="Helvetica"/>
              <a:ea typeface="Helvetica"/>
              <a:cs typeface="Helvetica"/>
            </a:endParaRPr>
          </a:p>
        </p:txBody>
      </p:sp>
      <p:sp>
        <p:nvSpPr>
          <p:cNvPr id="12" name="Shape 69"/>
          <p:cNvSpPr/>
          <p:nvPr userDrawn="1"/>
        </p:nvSpPr>
        <p:spPr>
          <a:xfrm>
            <a:off x="488443" y="1941919"/>
            <a:ext cx="2461029" cy="1635747"/>
          </a:xfrm>
          <a:prstGeom prst="roundRect">
            <a:avLst>
              <a:gd name="adj" fmla="val 0"/>
            </a:avLst>
          </a:prstGeom>
          <a:gradFill>
            <a:gsLst>
              <a:gs pos="0">
                <a:srgbClr val="AAB900">
                  <a:alpha val="91791"/>
                </a:srgbClr>
              </a:gs>
              <a:gs pos="100000">
                <a:srgbClr val="4F7DB2">
                  <a:alpha val="91791"/>
                </a:srgbClr>
              </a:gs>
            </a:gsLst>
            <a:lin ang="10736376"/>
          </a:gradFill>
          <a:ln w="12700">
            <a:miter lim="400000"/>
          </a:ln>
        </p:spPr>
        <p:txBody>
          <a:bodyPr lIns="0" tIns="0" rIns="0" bIns="0" anchor="ctr"/>
          <a:lstStyle/>
          <a:p>
            <a:pPr lvl="0"/>
            <a:endParaRPr sz="1800"/>
          </a:p>
        </p:txBody>
      </p:sp>
      <p:sp>
        <p:nvSpPr>
          <p:cNvPr id="13" name="Shape 71"/>
          <p:cNvSpPr/>
          <p:nvPr userDrawn="1"/>
        </p:nvSpPr>
        <p:spPr>
          <a:xfrm>
            <a:off x="0" y="1067493"/>
            <a:ext cx="655160" cy="950642"/>
          </a:xfrm>
          <a:prstGeom prst="roundRect">
            <a:avLst>
              <a:gd name="adj" fmla="val 0"/>
            </a:avLst>
          </a:prstGeom>
          <a:gradFill>
            <a:gsLst>
              <a:gs pos="0">
                <a:srgbClr val="AAB900">
                  <a:alpha val="52379"/>
                </a:srgbClr>
              </a:gs>
              <a:gs pos="100000">
                <a:srgbClr val="4F7DB2">
                  <a:alpha val="52379"/>
                </a:srgbClr>
              </a:gs>
            </a:gsLst>
            <a:lin ang="10736376"/>
          </a:gradFill>
          <a:ln w="12700">
            <a:miter lim="400000"/>
          </a:ln>
        </p:spPr>
        <p:txBody>
          <a:bodyPr lIns="0" tIns="0" rIns="0" bIns="0" anchor="ctr"/>
          <a:lstStyle/>
          <a:p>
            <a:pPr lvl="0"/>
            <a:endParaRPr sz="1800"/>
          </a:p>
        </p:txBody>
      </p:sp>
      <p:sp>
        <p:nvSpPr>
          <p:cNvPr id="16" name="Shape 72"/>
          <p:cNvSpPr/>
          <p:nvPr userDrawn="1"/>
        </p:nvSpPr>
        <p:spPr>
          <a:xfrm>
            <a:off x="2" y="3084959"/>
            <a:ext cx="1273463" cy="881531"/>
          </a:xfrm>
          <a:prstGeom prst="roundRect">
            <a:avLst>
              <a:gd name="adj" fmla="val 0"/>
            </a:avLst>
          </a:prstGeom>
          <a:gradFill>
            <a:gsLst>
              <a:gs pos="0">
                <a:srgbClr val="AAB900">
                  <a:alpha val="52379"/>
                </a:srgbClr>
              </a:gs>
              <a:gs pos="100000">
                <a:srgbClr val="4F7DB2">
                  <a:alpha val="52379"/>
                </a:srgbClr>
              </a:gs>
            </a:gsLst>
            <a:lin ang="10736376"/>
          </a:gradFill>
          <a:ln w="12700">
            <a:miter lim="400000"/>
          </a:ln>
        </p:spPr>
        <p:txBody>
          <a:bodyPr lIns="0" tIns="0" rIns="0" bIns="0" anchor="ctr"/>
          <a:lstStyle/>
          <a:p>
            <a:pPr lvl="0"/>
            <a:endParaRPr sz="1800"/>
          </a:p>
        </p:txBody>
      </p:sp>
      <p:grpSp>
        <p:nvGrpSpPr>
          <p:cNvPr id="17" name="16 Grupo"/>
          <p:cNvGrpSpPr/>
          <p:nvPr userDrawn="1"/>
        </p:nvGrpSpPr>
        <p:grpSpPr>
          <a:xfrm>
            <a:off x="7335961" y="2"/>
            <a:ext cx="1640361" cy="885997"/>
            <a:chOff x="7493207" y="660643"/>
            <a:chExt cx="829344" cy="597264"/>
          </a:xfrm>
        </p:grpSpPr>
        <p:sp>
          <p:nvSpPr>
            <p:cNvPr id="18" name="Shape 73"/>
            <p:cNvSpPr/>
            <p:nvPr/>
          </p:nvSpPr>
          <p:spPr>
            <a:xfrm>
              <a:off x="7493207" y="660643"/>
              <a:ext cx="690728" cy="313366"/>
            </a:xfrm>
            <a:prstGeom prst="roundRect">
              <a:avLst>
                <a:gd name="adj" fmla="val 0"/>
              </a:avLst>
            </a:prstGeom>
            <a:gradFill>
              <a:gsLst>
                <a:gs pos="0">
                  <a:srgbClr val="AAB900">
                    <a:alpha val="52379"/>
                  </a:srgbClr>
                </a:gs>
                <a:gs pos="100000">
                  <a:srgbClr val="4F7DB2">
                    <a:alpha val="52379"/>
                  </a:srgbClr>
                </a:gs>
              </a:gsLst>
              <a:lin ang="10736376"/>
            </a:gradFill>
            <a:ln w="12700">
              <a:miter lim="400000"/>
            </a:ln>
          </p:spPr>
          <p:txBody>
            <a:bodyPr lIns="0" tIns="0" rIns="0" bIns="0" anchor="ctr"/>
            <a:lstStyle/>
            <a:p>
              <a:pPr lvl="0"/>
              <a:endParaRPr sz="1800"/>
            </a:p>
          </p:txBody>
        </p:sp>
        <p:sp>
          <p:nvSpPr>
            <p:cNvPr id="19" name="Shape 74"/>
            <p:cNvSpPr/>
            <p:nvPr/>
          </p:nvSpPr>
          <p:spPr>
            <a:xfrm>
              <a:off x="7935694" y="877080"/>
              <a:ext cx="386857" cy="380827"/>
            </a:xfrm>
            <a:prstGeom prst="roundRect">
              <a:avLst>
                <a:gd name="adj" fmla="val 0"/>
              </a:avLst>
            </a:prstGeom>
            <a:gradFill>
              <a:gsLst>
                <a:gs pos="0">
                  <a:srgbClr val="AAB900">
                    <a:alpha val="52379"/>
                  </a:srgbClr>
                </a:gs>
                <a:gs pos="100000">
                  <a:srgbClr val="4F7DB2">
                    <a:alpha val="52379"/>
                  </a:srgbClr>
                </a:gs>
              </a:gsLst>
              <a:lin ang="10736376"/>
            </a:gradFill>
            <a:ln w="12700">
              <a:miter lim="400000"/>
            </a:ln>
          </p:spPr>
          <p:txBody>
            <a:bodyPr lIns="0" tIns="0" rIns="0" bIns="0" anchor="ctr"/>
            <a:lstStyle/>
            <a:p>
              <a:pPr lvl="0"/>
              <a:endParaRPr sz="1800"/>
            </a:p>
          </p:txBody>
        </p:sp>
      </p:grpSp>
      <p:sp>
        <p:nvSpPr>
          <p:cNvPr id="20" name="Shape 75"/>
          <p:cNvSpPr/>
          <p:nvPr userDrawn="1"/>
        </p:nvSpPr>
        <p:spPr>
          <a:xfrm flipV="1">
            <a:off x="-91437" y="1285797"/>
            <a:ext cx="8793589" cy="0"/>
          </a:xfrm>
          <a:prstGeom prst="line">
            <a:avLst/>
          </a:prstGeom>
          <a:ln w="12700" cap="rnd">
            <a:solidFill>
              <a:srgbClr val="B5B5B5"/>
            </a:solidFill>
            <a:custDash>
              <a:ds d="100000" sp="200000"/>
            </a:custDash>
            <a:round/>
          </a:ln>
        </p:spPr>
        <p:txBody>
          <a:bodyPr lIns="0" tIns="0" rIns="0" bIns="0"/>
          <a:lstStyle/>
          <a:p>
            <a:pPr lvl="0" algn="l" defTabSz="457200">
              <a:defRPr sz="1200">
                <a:latin typeface="Helvetica"/>
                <a:ea typeface="Helvetica"/>
                <a:cs typeface="Helvetica"/>
                <a:sym typeface="Helvetica"/>
              </a:defRPr>
            </a:pPr>
            <a:endParaRPr sz="1200" dirty="0"/>
          </a:p>
        </p:txBody>
      </p:sp>
      <p:sp>
        <p:nvSpPr>
          <p:cNvPr id="21" name="Shape 76"/>
          <p:cNvSpPr/>
          <p:nvPr userDrawn="1"/>
        </p:nvSpPr>
        <p:spPr>
          <a:xfrm flipV="1">
            <a:off x="8703683" y="0"/>
            <a:ext cx="0" cy="1707436"/>
          </a:xfrm>
          <a:prstGeom prst="line">
            <a:avLst/>
          </a:prstGeom>
          <a:ln w="12700" cap="rnd">
            <a:solidFill>
              <a:srgbClr val="B5B5B5"/>
            </a:solidFill>
            <a:custDash>
              <a:ds d="100000" sp="200000"/>
            </a:custDash>
            <a:round/>
          </a:ln>
        </p:spPr>
        <p:txBody>
          <a:bodyPr lIns="0" tIns="0" rIns="0" bIns="0"/>
          <a:lstStyle/>
          <a:p>
            <a:pPr lvl="0" defTabSz="457200"/>
            <a:endParaRPr sz="1200">
              <a:latin typeface="Helvetica"/>
              <a:ea typeface="Helvetica"/>
              <a:cs typeface="Helvetica"/>
            </a:endParaRPr>
          </a:p>
        </p:txBody>
      </p:sp>
      <p:sp>
        <p:nvSpPr>
          <p:cNvPr id="22" name="Shape 77"/>
          <p:cNvSpPr/>
          <p:nvPr userDrawn="1"/>
        </p:nvSpPr>
        <p:spPr>
          <a:xfrm flipH="1" flipV="1">
            <a:off x="8703683" y="1707436"/>
            <a:ext cx="3488316" cy="0"/>
          </a:xfrm>
          <a:prstGeom prst="line">
            <a:avLst/>
          </a:prstGeom>
          <a:ln w="12700" cap="rnd">
            <a:solidFill>
              <a:srgbClr val="B5B5B5"/>
            </a:solidFill>
            <a:custDash>
              <a:ds d="100000" sp="200000"/>
            </a:custDash>
            <a:round/>
          </a:ln>
        </p:spPr>
        <p:txBody>
          <a:bodyPr lIns="0" tIns="0" rIns="0" bIns="0"/>
          <a:lstStyle/>
          <a:p>
            <a:pPr lvl="0" defTabSz="457200"/>
            <a:endParaRPr sz="1200">
              <a:latin typeface="Helvetica"/>
              <a:ea typeface="Helvetica"/>
              <a:cs typeface="Helvetica"/>
            </a:endParaRPr>
          </a:p>
        </p:txBody>
      </p:sp>
      <p:sp>
        <p:nvSpPr>
          <p:cNvPr id="23" name="Shape 78"/>
          <p:cNvSpPr/>
          <p:nvPr userDrawn="1"/>
        </p:nvSpPr>
        <p:spPr>
          <a:xfrm>
            <a:off x="2" y="3637278"/>
            <a:ext cx="641849" cy="660997"/>
          </a:xfrm>
          <a:prstGeom prst="roundRect">
            <a:avLst>
              <a:gd name="adj" fmla="val 0"/>
            </a:avLst>
          </a:prstGeom>
          <a:gradFill>
            <a:gsLst>
              <a:gs pos="0">
                <a:srgbClr val="AAB900">
                  <a:alpha val="52379"/>
                </a:srgbClr>
              </a:gs>
              <a:gs pos="100000">
                <a:srgbClr val="4F7DB2">
                  <a:alpha val="52379"/>
                </a:srgbClr>
              </a:gs>
            </a:gsLst>
            <a:lin ang="10736376"/>
          </a:gradFill>
          <a:ln w="12700">
            <a:miter lim="400000"/>
          </a:ln>
        </p:spPr>
        <p:txBody>
          <a:bodyPr lIns="0" tIns="0" rIns="0" bIns="0" anchor="ctr"/>
          <a:lstStyle/>
          <a:p>
            <a:pPr lvl="0"/>
            <a:endParaRPr sz="1800"/>
          </a:p>
        </p:txBody>
      </p:sp>
      <p:sp>
        <p:nvSpPr>
          <p:cNvPr id="24" name="3 Título"/>
          <p:cNvSpPr>
            <a:spLocks noGrp="1"/>
          </p:cNvSpPr>
          <p:nvPr>
            <p:ph type="title" hasCustomPrompt="1"/>
          </p:nvPr>
        </p:nvSpPr>
        <p:spPr>
          <a:xfrm>
            <a:off x="806856" y="2204864"/>
            <a:ext cx="1824203" cy="562074"/>
          </a:xfrm>
        </p:spPr>
        <p:txBody>
          <a:bodyPr anchor="t" anchorCtr="0">
            <a:normAutofit/>
          </a:bodyPr>
          <a:lstStyle>
            <a:lvl1pPr algn="l">
              <a:defRPr sz="2200" b="1" baseline="0">
                <a:solidFill>
                  <a:schemeClr val="bg1"/>
                </a:solidFill>
                <a:latin typeface="Arial" pitchFamily="34" charset="0"/>
                <a:cs typeface="Arial" pitchFamily="34" charset="0"/>
              </a:defRPr>
            </a:lvl1pPr>
          </a:lstStyle>
          <a:p>
            <a:r>
              <a:rPr lang="es-ES" dirty="0"/>
              <a:t>INDICE</a:t>
            </a:r>
          </a:p>
        </p:txBody>
      </p:sp>
    </p:spTree>
    <p:extLst>
      <p:ext uri="{BB962C8B-B14F-4D97-AF65-F5344CB8AC3E}">
        <p14:creationId xmlns:p14="http://schemas.microsoft.com/office/powerpoint/2010/main" val="2084644439"/>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Diseño personalizado">
    <p:spTree>
      <p:nvGrpSpPr>
        <p:cNvPr id="1" name=""/>
        <p:cNvGrpSpPr/>
        <p:nvPr/>
      </p:nvGrpSpPr>
      <p:grpSpPr>
        <a:xfrm>
          <a:off x="0" y="0"/>
          <a:ext cx="0" cy="0"/>
          <a:chOff x="0" y="0"/>
          <a:chExt cx="0" cy="0"/>
        </a:xfrm>
      </p:grpSpPr>
      <p:sp>
        <p:nvSpPr>
          <p:cNvPr id="6" name="Text Box 4"/>
          <p:cNvSpPr txBox="1">
            <a:spLocks noChangeArrowheads="1"/>
          </p:cNvSpPr>
          <p:nvPr userDrawn="1"/>
        </p:nvSpPr>
        <p:spPr bwMode="auto">
          <a:xfrm>
            <a:off x="2683977" y="5559046"/>
            <a:ext cx="8020537" cy="246221"/>
          </a:xfrm>
          <a:prstGeom prst="rect">
            <a:avLst/>
          </a:prstGeom>
          <a:noFill/>
          <a:ln w="9525">
            <a:noFill/>
            <a:miter lim="800000"/>
            <a:headEnd/>
            <a:tailEnd/>
          </a:ln>
        </p:spPr>
        <p:txBody>
          <a:bodyPr lIns="0" tIns="0" rIns="0" bIns="0">
            <a:spAutoFit/>
          </a:bodyPr>
          <a:lstStyle/>
          <a:p>
            <a:pPr algn="r" defTabSz="915988" eaLnBrk="0" hangingPunct="0">
              <a:spcBef>
                <a:spcPct val="50000"/>
              </a:spcBef>
            </a:pPr>
            <a:r>
              <a:rPr lang="es-ES_tradnl" sz="1600" b="1" dirty="0">
                <a:solidFill>
                  <a:srgbClr val="969696"/>
                </a:solidFill>
                <a:latin typeface="Arial" pitchFamily="34" charset="0"/>
                <a:cs typeface="Arial" pitchFamily="34" charset="0"/>
              </a:rPr>
              <a:t>everis.com</a:t>
            </a:r>
          </a:p>
        </p:txBody>
      </p:sp>
      <p:pic>
        <p:nvPicPr>
          <p:cNvPr id="7" name="6 Imagen"/>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3695733" y="5803271"/>
            <a:ext cx="7488832" cy="434040"/>
          </a:xfrm>
          <a:prstGeom prst="rect">
            <a:avLst/>
          </a:prstGeom>
        </p:spPr>
      </p:pic>
      <p:pic>
        <p:nvPicPr>
          <p:cNvPr id="8" name="2 Marcador de contenido"/>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4175788" y="473430"/>
            <a:ext cx="7104789" cy="2955570"/>
          </a:xfrm>
          <a:prstGeom prst="rect">
            <a:avLst/>
          </a:prstGeom>
        </p:spPr>
      </p:pic>
    </p:spTree>
    <p:extLst>
      <p:ext uri="{BB962C8B-B14F-4D97-AF65-F5344CB8AC3E}">
        <p14:creationId xmlns:p14="http://schemas.microsoft.com/office/powerpoint/2010/main" val="1370847849"/>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3_Diapositiva de título">
    <p:spTree>
      <p:nvGrpSpPr>
        <p:cNvPr id="1" name=""/>
        <p:cNvGrpSpPr/>
        <p:nvPr/>
      </p:nvGrpSpPr>
      <p:grpSpPr>
        <a:xfrm>
          <a:off x="0" y="0"/>
          <a:ext cx="0" cy="0"/>
          <a:chOff x="0" y="0"/>
          <a:chExt cx="0" cy="0"/>
        </a:xfrm>
      </p:grpSpPr>
      <p:pic>
        <p:nvPicPr>
          <p:cNvPr id="19" name="shutterstock_109844576.jpg"/>
          <p:cNvPicPr/>
          <p:nvPr/>
        </p:nvPicPr>
        <p:blipFill rotWithShape="1">
          <a:blip r:embed="rId2" cstate="screen">
            <a:extLst>
              <a:ext uri="{28A0092B-C50C-407E-A947-70E740481C1C}">
                <a14:useLocalDpi xmlns:a14="http://schemas.microsoft.com/office/drawing/2010/main" val="0"/>
              </a:ext>
            </a:extLst>
          </a:blip>
          <a:srcRect/>
          <a:stretch/>
        </p:blipFill>
        <p:spPr>
          <a:xfrm flipH="1">
            <a:off x="10264512" y="1449"/>
            <a:ext cx="1927489" cy="6855107"/>
          </a:xfrm>
          <a:prstGeom prst="rect">
            <a:avLst/>
          </a:prstGeom>
          <a:ln w="12700">
            <a:miter lim="400000"/>
          </a:ln>
        </p:spPr>
      </p:pic>
      <p:pic>
        <p:nvPicPr>
          <p:cNvPr id="20" name="shutterstock_45951769.jpg"/>
          <p:cNvPicPr/>
          <p:nvPr/>
        </p:nvPicPr>
        <p:blipFill rotWithShape="1">
          <a:blip r:embed="rId3" cstate="print">
            <a:extLst>
              <a:ext uri="{28A0092B-C50C-407E-A947-70E740481C1C}">
                <a14:useLocalDpi xmlns:a14="http://schemas.microsoft.com/office/drawing/2010/main" val="0"/>
              </a:ext>
            </a:extLst>
          </a:blip>
          <a:srcRect b="-235"/>
          <a:stretch/>
        </p:blipFill>
        <p:spPr>
          <a:xfrm flipH="1">
            <a:off x="8214161" y="6834"/>
            <a:ext cx="1909551" cy="6878553"/>
          </a:xfrm>
          <a:prstGeom prst="rect">
            <a:avLst/>
          </a:prstGeom>
          <a:ln w="12700">
            <a:miter lim="400000"/>
          </a:ln>
        </p:spPr>
      </p:pic>
      <p:pic>
        <p:nvPicPr>
          <p:cNvPr id="22" name="shutterstock_139200059.jpg"/>
          <p:cNvPicPr/>
          <p:nvPr/>
        </p:nvPicPr>
        <p:blipFill rotWithShape="1">
          <a:blip r:embed="rId4" cstate="screen">
            <a:extLst>
              <a:ext uri="{28A0092B-C50C-407E-A947-70E740481C1C}">
                <a14:useLocalDpi xmlns:a14="http://schemas.microsoft.com/office/drawing/2010/main" val="0"/>
              </a:ext>
            </a:extLst>
          </a:blip>
          <a:srcRect/>
          <a:stretch/>
        </p:blipFill>
        <p:spPr>
          <a:xfrm flipH="1">
            <a:off x="6160618" y="6833"/>
            <a:ext cx="1909551" cy="6849723"/>
          </a:xfrm>
          <a:prstGeom prst="rect">
            <a:avLst/>
          </a:prstGeom>
          <a:ln w="12700">
            <a:miter lim="400000"/>
          </a:ln>
        </p:spPr>
      </p:pic>
      <p:pic>
        <p:nvPicPr>
          <p:cNvPr id="37" name="shutterstock_44239798.jpg"/>
          <p:cNvPicPr/>
          <p:nvPr/>
        </p:nvPicPr>
        <p:blipFill rotWithShape="1">
          <a:blip r:embed="rId5" cstate="screen">
            <a:extLst>
              <a:ext uri="{28A0092B-C50C-407E-A947-70E740481C1C}">
                <a14:useLocalDpi xmlns:a14="http://schemas.microsoft.com/office/drawing/2010/main" val="0"/>
              </a:ext>
            </a:extLst>
          </a:blip>
          <a:srcRect/>
          <a:stretch/>
        </p:blipFill>
        <p:spPr>
          <a:xfrm flipH="1">
            <a:off x="2053539" y="1446"/>
            <a:ext cx="1909551" cy="6856554"/>
          </a:xfrm>
          <a:prstGeom prst="rect">
            <a:avLst/>
          </a:prstGeom>
          <a:ln w="12700">
            <a:miter lim="400000"/>
          </a:ln>
        </p:spPr>
      </p:pic>
      <p:pic>
        <p:nvPicPr>
          <p:cNvPr id="38" name="shutterstock_85780294.jpg"/>
          <p:cNvPicPr/>
          <p:nvPr/>
        </p:nvPicPr>
        <p:blipFill rotWithShape="1">
          <a:blip r:embed="rId6" cstate="print">
            <a:extLst>
              <a:ext uri="{28A0092B-C50C-407E-A947-70E740481C1C}">
                <a14:useLocalDpi xmlns:a14="http://schemas.microsoft.com/office/drawing/2010/main" val="0"/>
              </a:ext>
            </a:extLst>
          </a:blip>
          <a:srcRect b="-420"/>
          <a:stretch/>
        </p:blipFill>
        <p:spPr>
          <a:xfrm flipH="1">
            <a:off x="4142979" y="0"/>
            <a:ext cx="1909551" cy="6885384"/>
          </a:xfrm>
          <a:prstGeom prst="rect">
            <a:avLst/>
          </a:prstGeom>
          <a:ln w="12700">
            <a:miter lim="400000"/>
          </a:ln>
        </p:spPr>
      </p:pic>
      <p:pic>
        <p:nvPicPr>
          <p:cNvPr id="39" name="shutterstock_42489445.jpg"/>
          <p:cNvPicPr/>
          <p:nvPr/>
        </p:nvPicPr>
        <p:blipFill rotWithShape="1">
          <a:blip r:embed="rId7" cstate="screen">
            <a:extLst>
              <a:ext uri="{28A0092B-C50C-407E-A947-70E740481C1C}">
                <a14:useLocalDpi xmlns:a14="http://schemas.microsoft.com/office/drawing/2010/main" val="0"/>
              </a:ext>
            </a:extLst>
          </a:blip>
          <a:srcRect/>
          <a:stretch/>
        </p:blipFill>
        <p:spPr>
          <a:xfrm flipH="1">
            <a:off x="1" y="-3939"/>
            <a:ext cx="1909551" cy="6861939"/>
          </a:xfrm>
          <a:prstGeom prst="rect">
            <a:avLst/>
          </a:prstGeom>
          <a:ln w="12700">
            <a:miter lim="400000"/>
          </a:ln>
        </p:spPr>
      </p:pic>
      <p:sp>
        <p:nvSpPr>
          <p:cNvPr id="55" name="Shape 11"/>
          <p:cNvSpPr/>
          <p:nvPr userDrawn="1"/>
        </p:nvSpPr>
        <p:spPr>
          <a:xfrm>
            <a:off x="8711689" y="-288478"/>
            <a:ext cx="3692735" cy="276955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alpha val="92000"/>
            </a:srgbClr>
          </a:solidFill>
          <a:ln w="12700">
            <a:miter lim="400000"/>
          </a:ln>
        </p:spPr>
        <p:txBody>
          <a:bodyPr lIns="0" tIns="0" rIns="0" bIns="0" anchor="ctr"/>
          <a:lstStyle/>
          <a:p>
            <a:pPr lvl="0"/>
            <a:endParaRPr sz="1800"/>
          </a:p>
        </p:txBody>
      </p:sp>
      <p:pic>
        <p:nvPicPr>
          <p:cNvPr id="56" name="eve+ntt_logo_claim_p_rgb-01.png"/>
          <p:cNvPicPr/>
          <p:nvPr userDrawn="1"/>
        </p:nvPicPr>
        <p:blipFill>
          <a:blip r:embed="rId8" cstate="print">
            <a:extLst>
              <a:ext uri="{28A0092B-C50C-407E-A947-70E740481C1C}">
                <a14:useLocalDpi xmlns:a14="http://schemas.microsoft.com/office/drawing/2010/main" val="0"/>
              </a:ext>
            </a:extLst>
          </a:blip>
          <a:stretch>
            <a:fillRect/>
          </a:stretch>
        </p:blipFill>
        <p:spPr>
          <a:xfrm>
            <a:off x="8879448" y="316877"/>
            <a:ext cx="3049715" cy="1240064"/>
          </a:xfrm>
          <a:prstGeom prst="rect">
            <a:avLst/>
          </a:prstGeom>
          <a:ln w="12700">
            <a:miter lim="400000"/>
          </a:ln>
        </p:spPr>
      </p:pic>
      <p:sp>
        <p:nvSpPr>
          <p:cNvPr id="46" name="Shape 45"/>
          <p:cNvSpPr/>
          <p:nvPr userDrawn="1"/>
        </p:nvSpPr>
        <p:spPr>
          <a:xfrm>
            <a:off x="11679879" y="1773289"/>
            <a:ext cx="848836" cy="350998"/>
          </a:xfrm>
          <a:prstGeom prst="roundRect">
            <a:avLst>
              <a:gd name="adj" fmla="val 0"/>
            </a:avLst>
          </a:prstGeom>
          <a:gradFill>
            <a:gsLst>
              <a:gs pos="0">
                <a:srgbClr val="AAB900">
                  <a:alpha val="52379"/>
                </a:srgbClr>
              </a:gs>
              <a:gs pos="100000">
                <a:srgbClr val="4F7DB2">
                  <a:alpha val="52379"/>
                </a:srgbClr>
              </a:gs>
            </a:gsLst>
            <a:lin ang="10736376"/>
          </a:gradFill>
          <a:ln w="12700">
            <a:miter lim="400000"/>
          </a:ln>
        </p:spPr>
        <p:txBody>
          <a:bodyPr lIns="0" tIns="0" rIns="0" bIns="0" anchor="ctr"/>
          <a:lstStyle/>
          <a:p>
            <a:pPr lvl="0"/>
            <a:endParaRPr sz="1800"/>
          </a:p>
        </p:txBody>
      </p:sp>
      <p:sp>
        <p:nvSpPr>
          <p:cNvPr id="47" name="Shape 46"/>
          <p:cNvSpPr/>
          <p:nvPr userDrawn="1"/>
        </p:nvSpPr>
        <p:spPr>
          <a:xfrm>
            <a:off x="11442176" y="1624716"/>
            <a:ext cx="475409" cy="350998"/>
          </a:xfrm>
          <a:prstGeom prst="roundRect">
            <a:avLst>
              <a:gd name="adj" fmla="val 0"/>
            </a:avLst>
          </a:prstGeom>
          <a:gradFill>
            <a:gsLst>
              <a:gs pos="0">
                <a:srgbClr val="AAB900">
                  <a:alpha val="52379"/>
                </a:srgbClr>
              </a:gs>
              <a:gs pos="100000">
                <a:srgbClr val="4F7DB2">
                  <a:alpha val="52379"/>
                </a:srgbClr>
              </a:gs>
            </a:gsLst>
            <a:lin ang="10736376"/>
          </a:gradFill>
          <a:ln w="12700">
            <a:miter lim="400000"/>
          </a:ln>
        </p:spPr>
        <p:txBody>
          <a:bodyPr lIns="0" tIns="0" rIns="0" bIns="0" anchor="ctr"/>
          <a:lstStyle/>
          <a:p>
            <a:pPr lvl="0"/>
            <a:endParaRPr sz="1800"/>
          </a:p>
        </p:txBody>
      </p:sp>
      <p:sp>
        <p:nvSpPr>
          <p:cNvPr id="57" name="Shape 16"/>
          <p:cNvSpPr/>
          <p:nvPr userDrawn="1"/>
        </p:nvSpPr>
        <p:spPr>
          <a:xfrm>
            <a:off x="-34102" y="3102404"/>
            <a:ext cx="9963497" cy="1622740"/>
          </a:xfrm>
          <a:prstGeom prst="roundRect">
            <a:avLst>
              <a:gd name="adj" fmla="val 0"/>
            </a:avLst>
          </a:prstGeom>
          <a:gradFill>
            <a:gsLst>
              <a:gs pos="0">
                <a:srgbClr val="AAB900">
                  <a:alpha val="92184"/>
                </a:srgbClr>
              </a:gs>
              <a:gs pos="100000">
                <a:srgbClr val="4F7DB2">
                  <a:alpha val="92184"/>
                </a:srgbClr>
              </a:gs>
            </a:gsLst>
            <a:lin ang="10736376"/>
          </a:gradFill>
          <a:ln w="12700">
            <a:miter lim="400000"/>
          </a:ln>
        </p:spPr>
        <p:txBody>
          <a:bodyPr lIns="0" tIns="0" rIns="0" bIns="0" anchor="ctr"/>
          <a:lstStyle/>
          <a:p>
            <a:pPr lvl="0"/>
            <a:endParaRPr sz="1800"/>
          </a:p>
        </p:txBody>
      </p:sp>
      <p:sp>
        <p:nvSpPr>
          <p:cNvPr id="58" name="Shape 19"/>
          <p:cNvSpPr/>
          <p:nvPr userDrawn="1"/>
        </p:nvSpPr>
        <p:spPr>
          <a:xfrm>
            <a:off x="-48681" y="992544"/>
            <a:ext cx="829425" cy="878677"/>
          </a:xfrm>
          <a:prstGeom prst="roundRect">
            <a:avLst>
              <a:gd name="adj" fmla="val 0"/>
            </a:avLst>
          </a:prstGeom>
          <a:gradFill>
            <a:gsLst>
              <a:gs pos="0">
                <a:srgbClr val="AAB900">
                  <a:alpha val="52379"/>
                </a:srgbClr>
              </a:gs>
              <a:gs pos="100000">
                <a:srgbClr val="4F7DB2">
                  <a:alpha val="52379"/>
                </a:srgbClr>
              </a:gs>
            </a:gsLst>
            <a:lin ang="10736376"/>
          </a:gradFill>
          <a:ln w="12700">
            <a:miter lim="400000"/>
          </a:ln>
        </p:spPr>
        <p:txBody>
          <a:bodyPr lIns="0" tIns="0" rIns="0" bIns="0" anchor="ctr"/>
          <a:lstStyle/>
          <a:p>
            <a:pPr lvl="0"/>
            <a:endParaRPr sz="1800"/>
          </a:p>
        </p:txBody>
      </p:sp>
      <p:sp>
        <p:nvSpPr>
          <p:cNvPr id="59" name="Shape 20"/>
          <p:cNvSpPr/>
          <p:nvPr userDrawn="1"/>
        </p:nvSpPr>
        <p:spPr>
          <a:xfrm>
            <a:off x="366031" y="787265"/>
            <a:ext cx="1321996" cy="878677"/>
          </a:xfrm>
          <a:prstGeom prst="roundRect">
            <a:avLst>
              <a:gd name="adj" fmla="val 0"/>
            </a:avLst>
          </a:prstGeom>
          <a:gradFill>
            <a:gsLst>
              <a:gs pos="0">
                <a:srgbClr val="AAB900">
                  <a:alpha val="52379"/>
                </a:srgbClr>
              </a:gs>
              <a:gs pos="100000">
                <a:srgbClr val="4F7DB2">
                  <a:alpha val="52379"/>
                </a:srgbClr>
              </a:gs>
            </a:gsLst>
            <a:lin ang="10736376"/>
          </a:gradFill>
          <a:ln w="12700">
            <a:miter lim="400000"/>
          </a:ln>
        </p:spPr>
        <p:txBody>
          <a:bodyPr lIns="0" tIns="0" rIns="0" bIns="0" anchor="ctr"/>
          <a:lstStyle/>
          <a:p>
            <a:pPr lvl="0"/>
            <a:endParaRPr sz="1800"/>
          </a:p>
        </p:txBody>
      </p:sp>
      <p:sp>
        <p:nvSpPr>
          <p:cNvPr id="60" name="Shape 21"/>
          <p:cNvSpPr/>
          <p:nvPr userDrawn="1"/>
        </p:nvSpPr>
        <p:spPr>
          <a:xfrm>
            <a:off x="-34102" y="1263642"/>
            <a:ext cx="4160748" cy="3749537"/>
          </a:xfrm>
          <a:prstGeom prst="roundRect">
            <a:avLst>
              <a:gd name="adj" fmla="val 0"/>
            </a:avLst>
          </a:prstGeom>
          <a:gradFill>
            <a:gsLst>
              <a:gs pos="0">
                <a:srgbClr val="AAB900">
                  <a:alpha val="52379"/>
                </a:srgbClr>
              </a:gs>
              <a:gs pos="100000">
                <a:srgbClr val="4F7DB2">
                  <a:alpha val="52379"/>
                </a:srgbClr>
              </a:gs>
            </a:gsLst>
            <a:lin ang="10736376"/>
          </a:gradFill>
          <a:ln w="12700">
            <a:miter lim="400000"/>
          </a:ln>
        </p:spPr>
        <p:txBody>
          <a:bodyPr lIns="0" tIns="0" rIns="0" bIns="0" anchor="ctr"/>
          <a:lstStyle/>
          <a:p>
            <a:pPr lvl="0"/>
            <a:endParaRPr sz="1800"/>
          </a:p>
        </p:txBody>
      </p:sp>
      <p:sp>
        <p:nvSpPr>
          <p:cNvPr id="61" name="2 Subtítulo"/>
          <p:cNvSpPr>
            <a:spLocks noGrp="1"/>
          </p:cNvSpPr>
          <p:nvPr>
            <p:ph type="subTitle" idx="1" hasCustomPrompt="1"/>
          </p:nvPr>
        </p:nvSpPr>
        <p:spPr>
          <a:xfrm>
            <a:off x="423930" y="3573016"/>
            <a:ext cx="9128455" cy="1152128"/>
          </a:xfrm>
        </p:spPr>
        <p:txBody>
          <a:bodyPr>
            <a:normAutofit/>
          </a:bodyPr>
          <a:lstStyle>
            <a:lvl1pPr marL="0" indent="0" algn="l">
              <a:buNone/>
              <a:defRPr sz="1800" baseline="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dirty="0"/>
              <a:t>subtítulo de la presentación de ejemplo (</a:t>
            </a:r>
            <a:r>
              <a:rPr lang="es-ES" dirty="0" err="1"/>
              <a:t>arial</a:t>
            </a:r>
            <a:r>
              <a:rPr lang="es-ES" dirty="0"/>
              <a:t> 18, minúsculas)</a:t>
            </a:r>
          </a:p>
        </p:txBody>
      </p:sp>
      <p:sp>
        <p:nvSpPr>
          <p:cNvPr id="62" name="1 Título"/>
          <p:cNvSpPr>
            <a:spLocks noGrp="1"/>
          </p:cNvSpPr>
          <p:nvPr>
            <p:ph type="ctrTitle" hasCustomPrompt="1"/>
          </p:nvPr>
        </p:nvSpPr>
        <p:spPr>
          <a:xfrm>
            <a:off x="423930" y="3284984"/>
            <a:ext cx="9128455" cy="288032"/>
          </a:xfrm>
        </p:spPr>
        <p:txBody>
          <a:bodyPr>
            <a:noAutofit/>
          </a:bodyPr>
          <a:lstStyle>
            <a:lvl1pPr algn="l">
              <a:defRPr sz="2000" b="1" baseline="0">
                <a:solidFill>
                  <a:schemeClr val="bg1"/>
                </a:solidFill>
                <a:latin typeface="Arial" pitchFamily="34" charset="0"/>
                <a:cs typeface="Arial" pitchFamily="34" charset="0"/>
              </a:defRPr>
            </a:lvl1pPr>
          </a:lstStyle>
          <a:p>
            <a:r>
              <a:rPr lang="es-ES" dirty="0"/>
              <a:t>Título de la presentación (</a:t>
            </a:r>
            <a:r>
              <a:rPr lang="es-ES" dirty="0" err="1"/>
              <a:t>arial</a:t>
            </a:r>
            <a:r>
              <a:rPr lang="es-ES" dirty="0"/>
              <a:t> 30, minúsculas,  </a:t>
            </a:r>
            <a:r>
              <a:rPr lang="es-ES" dirty="0" err="1"/>
              <a:t>bold</a:t>
            </a:r>
            <a:r>
              <a:rPr lang="es-ES" dirty="0"/>
              <a:t>)</a:t>
            </a:r>
          </a:p>
        </p:txBody>
      </p:sp>
      <p:sp>
        <p:nvSpPr>
          <p:cNvPr id="41" name="Shape 37"/>
          <p:cNvSpPr/>
          <p:nvPr/>
        </p:nvSpPr>
        <p:spPr>
          <a:xfrm>
            <a:off x="6841404" y="4713060"/>
            <a:ext cx="1318243" cy="876183"/>
          </a:xfrm>
          <a:prstGeom prst="roundRect">
            <a:avLst>
              <a:gd name="adj" fmla="val 0"/>
            </a:avLst>
          </a:prstGeom>
          <a:gradFill>
            <a:gsLst>
              <a:gs pos="0">
                <a:srgbClr val="AAB900">
                  <a:alpha val="52379"/>
                </a:srgbClr>
              </a:gs>
              <a:gs pos="100000">
                <a:srgbClr val="4F7DB2">
                  <a:alpha val="52379"/>
                </a:srgbClr>
              </a:gs>
            </a:gsLst>
            <a:lin ang="10736376"/>
          </a:gradFill>
          <a:ln w="12700">
            <a:miter lim="400000"/>
          </a:ln>
        </p:spPr>
        <p:txBody>
          <a:bodyPr lIns="0" tIns="0" rIns="0" bIns="0" anchor="ctr"/>
          <a:lstStyle/>
          <a:p>
            <a:pPr lvl="0"/>
            <a:endParaRPr sz="1800"/>
          </a:p>
        </p:txBody>
      </p:sp>
      <p:sp>
        <p:nvSpPr>
          <p:cNvPr id="42" name="Shape 38"/>
          <p:cNvSpPr/>
          <p:nvPr/>
        </p:nvSpPr>
        <p:spPr>
          <a:xfrm>
            <a:off x="6536593" y="4620720"/>
            <a:ext cx="609625" cy="479267"/>
          </a:xfrm>
          <a:prstGeom prst="roundRect">
            <a:avLst>
              <a:gd name="adj" fmla="val 0"/>
            </a:avLst>
          </a:prstGeom>
          <a:gradFill>
            <a:gsLst>
              <a:gs pos="0">
                <a:srgbClr val="AAB900">
                  <a:alpha val="52379"/>
                </a:srgbClr>
              </a:gs>
              <a:gs pos="100000">
                <a:srgbClr val="4F7DB2">
                  <a:alpha val="52379"/>
                </a:srgbClr>
              </a:gs>
            </a:gsLst>
            <a:lin ang="10736376"/>
          </a:gradFill>
          <a:ln w="12700">
            <a:miter lim="400000"/>
          </a:ln>
        </p:spPr>
        <p:txBody>
          <a:bodyPr lIns="0" tIns="0" rIns="0" bIns="0" anchor="ctr"/>
          <a:lstStyle/>
          <a:p>
            <a:pPr lvl="0"/>
            <a:endParaRPr sz="1800"/>
          </a:p>
        </p:txBody>
      </p:sp>
    </p:spTree>
    <p:extLst>
      <p:ext uri="{BB962C8B-B14F-4D97-AF65-F5344CB8AC3E}">
        <p14:creationId xmlns:p14="http://schemas.microsoft.com/office/powerpoint/2010/main" val="263499816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4_Diapositiva de título">
    <p:spTree>
      <p:nvGrpSpPr>
        <p:cNvPr id="1" name=""/>
        <p:cNvGrpSpPr/>
        <p:nvPr/>
      </p:nvGrpSpPr>
      <p:grpSpPr>
        <a:xfrm>
          <a:off x="0" y="0"/>
          <a:ext cx="0" cy="0"/>
          <a:chOff x="0" y="0"/>
          <a:chExt cx="0" cy="0"/>
        </a:xfrm>
      </p:grpSpPr>
      <p:pic>
        <p:nvPicPr>
          <p:cNvPr id="56" name="eve+ntt_logo_claim_p_rgb-01.png"/>
          <p:cNvPicPr/>
          <p:nvPr userDrawn="1"/>
        </p:nvPicPr>
        <p:blipFill>
          <a:blip r:embed="rId2" cstate="print">
            <a:extLst>
              <a:ext uri="{28A0092B-C50C-407E-A947-70E740481C1C}">
                <a14:useLocalDpi xmlns:a14="http://schemas.microsoft.com/office/drawing/2010/main" val="0"/>
              </a:ext>
            </a:extLst>
          </a:blip>
          <a:stretch>
            <a:fillRect/>
          </a:stretch>
        </p:blipFill>
        <p:spPr>
          <a:xfrm>
            <a:off x="8879448" y="316877"/>
            <a:ext cx="3049715" cy="1240064"/>
          </a:xfrm>
          <a:prstGeom prst="rect">
            <a:avLst/>
          </a:prstGeom>
          <a:ln w="12700">
            <a:miter lim="400000"/>
          </a:ln>
        </p:spPr>
      </p:pic>
      <p:sp>
        <p:nvSpPr>
          <p:cNvPr id="46" name="Shape 45"/>
          <p:cNvSpPr/>
          <p:nvPr userDrawn="1"/>
        </p:nvSpPr>
        <p:spPr>
          <a:xfrm>
            <a:off x="9673752" y="5843618"/>
            <a:ext cx="2518248" cy="1041308"/>
          </a:xfrm>
          <a:prstGeom prst="roundRect">
            <a:avLst>
              <a:gd name="adj" fmla="val 0"/>
            </a:avLst>
          </a:prstGeom>
          <a:gradFill>
            <a:gsLst>
              <a:gs pos="0">
                <a:srgbClr val="AAB900">
                  <a:alpha val="52379"/>
                </a:srgbClr>
              </a:gs>
              <a:gs pos="100000">
                <a:srgbClr val="4F7DB2">
                  <a:alpha val="52379"/>
                </a:srgbClr>
              </a:gs>
            </a:gsLst>
            <a:lin ang="10736376"/>
          </a:gradFill>
          <a:ln w="12700">
            <a:miter lim="400000"/>
          </a:ln>
        </p:spPr>
        <p:txBody>
          <a:bodyPr lIns="0" tIns="0" rIns="0" bIns="0" anchor="ctr"/>
          <a:lstStyle/>
          <a:p>
            <a:pPr lvl="0"/>
            <a:endParaRPr sz="1800"/>
          </a:p>
        </p:txBody>
      </p:sp>
      <p:sp>
        <p:nvSpPr>
          <p:cNvPr id="47" name="Shape 46"/>
          <p:cNvSpPr/>
          <p:nvPr userDrawn="1"/>
        </p:nvSpPr>
        <p:spPr>
          <a:xfrm>
            <a:off x="9121671" y="5517232"/>
            <a:ext cx="1410400" cy="1041308"/>
          </a:xfrm>
          <a:prstGeom prst="roundRect">
            <a:avLst>
              <a:gd name="adj" fmla="val 0"/>
            </a:avLst>
          </a:prstGeom>
          <a:gradFill>
            <a:gsLst>
              <a:gs pos="0">
                <a:srgbClr val="AAB900">
                  <a:alpha val="52379"/>
                </a:srgbClr>
              </a:gs>
              <a:gs pos="100000">
                <a:srgbClr val="4F7DB2">
                  <a:alpha val="52379"/>
                </a:srgbClr>
              </a:gs>
            </a:gsLst>
            <a:lin ang="10736376"/>
          </a:gradFill>
          <a:ln w="12700">
            <a:miter lim="400000"/>
          </a:ln>
        </p:spPr>
        <p:txBody>
          <a:bodyPr lIns="0" tIns="0" rIns="0" bIns="0" anchor="ctr"/>
          <a:lstStyle/>
          <a:p>
            <a:pPr lvl="0"/>
            <a:endParaRPr sz="1800"/>
          </a:p>
        </p:txBody>
      </p:sp>
      <p:sp>
        <p:nvSpPr>
          <p:cNvPr id="57" name="Shape 16"/>
          <p:cNvSpPr/>
          <p:nvPr userDrawn="1"/>
        </p:nvSpPr>
        <p:spPr>
          <a:xfrm>
            <a:off x="-34102" y="2492896"/>
            <a:ext cx="9963497" cy="2367454"/>
          </a:xfrm>
          <a:prstGeom prst="roundRect">
            <a:avLst>
              <a:gd name="adj" fmla="val 0"/>
            </a:avLst>
          </a:prstGeom>
          <a:gradFill>
            <a:gsLst>
              <a:gs pos="0">
                <a:srgbClr val="AAB900">
                  <a:alpha val="92184"/>
                </a:srgbClr>
              </a:gs>
              <a:gs pos="100000">
                <a:srgbClr val="4F7DB2">
                  <a:alpha val="92184"/>
                </a:srgbClr>
              </a:gs>
            </a:gsLst>
            <a:lin ang="10736376"/>
          </a:gradFill>
          <a:ln w="12700">
            <a:miter lim="400000"/>
          </a:ln>
        </p:spPr>
        <p:txBody>
          <a:bodyPr lIns="0" tIns="0" rIns="0" bIns="0" anchor="ctr"/>
          <a:lstStyle/>
          <a:p>
            <a:pPr lvl="0"/>
            <a:endParaRPr sz="1800"/>
          </a:p>
        </p:txBody>
      </p:sp>
      <p:sp>
        <p:nvSpPr>
          <p:cNvPr id="58" name="Shape 19"/>
          <p:cNvSpPr/>
          <p:nvPr userDrawn="1"/>
        </p:nvSpPr>
        <p:spPr>
          <a:xfrm>
            <a:off x="-48681" y="992544"/>
            <a:ext cx="829425" cy="878677"/>
          </a:xfrm>
          <a:prstGeom prst="roundRect">
            <a:avLst>
              <a:gd name="adj" fmla="val 0"/>
            </a:avLst>
          </a:prstGeom>
          <a:gradFill>
            <a:gsLst>
              <a:gs pos="0">
                <a:srgbClr val="AAB900">
                  <a:alpha val="52379"/>
                </a:srgbClr>
              </a:gs>
              <a:gs pos="100000">
                <a:srgbClr val="4F7DB2">
                  <a:alpha val="52379"/>
                </a:srgbClr>
              </a:gs>
            </a:gsLst>
            <a:lin ang="10736376"/>
          </a:gradFill>
          <a:ln w="12700">
            <a:miter lim="400000"/>
          </a:ln>
        </p:spPr>
        <p:txBody>
          <a:bodyPr lIns="0" tIns="0" rIns="0" bIns="0" anchor="ctr"/>
          <a:lstStyle/>
          <a:p>
            <a:pPr lvl="0"/>
            <a:endParaRPr sz="1800"/>
          </a:p>
        </p:txBody>
      </p:sp>
      <p:sp>
        <p:nvSpPr>
          <p:cNvPr id="59" name="Shape 20"/>
          <p:cNvSpPr/>
          <p:nvPr userDrawn="1"/>
        </p:nvSpPr>
        <p:spPr>
          <a:xfrm>
            <a:off x="366031" y="787265"/>
            <a:ext cx="1321996" cy="878677"/>
          </a:xfrm>
          <a:prstGeom prst="roundRect">
            <a:avLst>
              <a:gd name="adj" fmla="val 0"/>
            </a:avLst>
          </a:prstGeom>
          <a:gradFill>
            <a:gsLst>
              <a:gs pos="0">
                <a:srgbClr val="AAB900">
                  <a:alpha val="52379"/>
                </a:srgbClr>
              </a:gs>
              <a:gs pos="100000">
                <a:srgbClr val="4F7DB2">
                  <a:alpha val="52379"/>
                </a:srgbClr>
              </a:gs>
            </a:gsLst>
            <a:lin ang="10736376"/>
          </a:gradFill>
          <a:ln w="12700">
            <a:miter lim="400000"/>
          </a:ln>
        </p:spPr>
        <p:txBody>
          <a:bodyPr lIns="0" tIns="0" rIns="0" bIns="0" anchor="ctr"/>
          <a:lstStyle/>
          <a:p>
            <a:pPr lvl="0"/>
            <a:endParaRPr sz="1800"/>
          </a:p>
        </p:txBody>
      </p:sp>
      <p:sp>
        <p:nvSpPr>
          <p:cNvPr id="60" name="Shape 21"/>
          <p:cNvSpPr/>
          <p:nvPr userDrawn="1"/>
        </p:nvSpPr>
        <p:spPr>
          <a:xfrm>
            <a:off x="-34102" y="1263640"/>
            <a:ext cx="4160748" cy="4541625"/>
          </a:xfrm>
          <a:prstGeom prst="roundRect">
            <a:avLst>
              <a:gd name="adj" fmla="val 0"/>
            </a:avLst>
          </a:prstGeom>
          <a:gradFill>
            <a:gsLst>
              <a:gs pos="0">
                <a:srgbClr val="AAB900">
                  <a:alpha val="52379"/>
                </a:srgbClr>
              </a:gs>
              <a:gs pos="100000">
                <a:srgbClr val="4F7DB2">
                  <a:alpha val="52379"/>
                </a:srgbClr>
              </a:gs>
            </a:gsLst>
            <a:lin ang="10736376"/>
          </a:gradFill>
          <a:ln w="12700">
            <a:miter lim="400000"/>
          </a:ln>
        </p:spPr>
        <p:txBody>
          <a:bodyPr lIns="0" tIns="0" rIns="0" bIns="0" anchor="ctr"/>
          <a:lstStyle/>
          <a:p>
            <a:pPr lvl="0"/>
            <a:endParaRPr sz="1800"/>
          </a:p>
        </p:txBody>
      </p:sp>
      <p:sp>
        <p:nvSpPr>
          <p:cNvPr id="41" name="Shape 37"/>
          <p:cNvSpPr/>
          <p:nvPr/>
        </p:nvSpPr>
        <p:spPr>
          <a:xfrm>
            <a:off x="6841404" y="4713060"/>
            <a:ext cx="1643257" cy="1092207"/>
          </a:xfrm>
          <a:prstGeom prst="roundRect">
            <a:avLst>
              <a:gd name="adj" fmla="val 0"/>
            </a:avLst>
          </a:prstGeom>
          <a:gradFill>
            <a:gsLst>
              <a:gs pos="0">
                <a:srgbClr val="AAB900">
                  <a:alpha val="52379"/>
                </a:srgbClr>
              </a:gs>
              <a:gs pos="100000">
                <a:srgbClr val="4F7DB2">
                  <a:alpha val="52379"/>
                </a:srgbClr>
              </a:gs>
            </a:gsLst>
            <a:lin ang="10736376"/>
          </a:gradFill>
          <a:ln w="12700">
            <a:miter lim="400000"/>
          </a:ln>
        </p:spPr>
        <p:txBody>
          <a:bodyPr lIns="0" tIns="0" rIns="0" bIns="0" anchor="ctr"/>
          <a:lstStyle/>
          <a:p>
            <a:pPr lvl="0"/>
            <a:endParaRPr sz="1800"/>
          </a:p>
        </p:txBody>
      </p:sp>
      <p:sp>
        <p:nvSpPr>
          <p:cNvPr id="42" name="Shape 38"/>
          <p:cNvSpPr/>
          <p:nvPr/>
        </p:nvSpPr>
        <p:spPr>
          <a:xfrm>
            <a:off x="6536593" y="4620720"/>
            <a:ext cx="759929" cy="597431"/>
          </a:xfrm>
          <a:prstGeom prst="roundRect">
            <a:avLst>
              <a:gd name="adj" fmla="val 0"/>
            </a:avLst>
          </a:prstGeom>
          <a:gradFill>
            <a:gsLst>
              <a:gs pos="0">
                <a:srgbClr val="AAB900">
                  <a:alpha val="52379"/>
                </a:srgbClr>
              </a:gs>
              <a:gs pos="100000">
                <a:srgbClr val="4F7DB2">
                  <a:alpha val="52379"/>
                </a:srgbClr>
              </a:gs>
            </a:gsLst>
            <a:lin ang="10736376"/>
          </a:gradFill>
          <a:ln w="12700">
            <a:miter lim="400000"/>
          </a:ln>
        </p:spPr>
        <p:txBody>
          <a:bodyPr lIns="0" tIns="0" rIns="0" bIns="0" anchor="ctr"/>
          <a:lstStyle/>
          <a:p>
            <a:pPr lvl="0"/>
            <a:endParaRPr sz="1800"/>
          </a:p>
        </p:txBody>
      </p:sp>
      <p:sp>
        <p:nvSpPr>
          <p:cNvPr id="21" name="2 Subtítulo"/>
          <p:cNvSpPr>
            <a:spLocks noGrp="1"/>
          </p:cNvSpPr>
          <p:nvPr>
            <p:ph type="subTitle" idx="1" hasCustomPrompt="1"/>
          </p:nvPr>
        </p:nvSpPr>
        <p:spPr>
          <a:xfrm>
            <a:off x="423930" y="3356992"/>
            <a:ext cx="9128455" cy="1152128"/>
          </a:xfrm>
        </p:spPr>
        <p:txBody>
          <a:bodyPr>
            <a:normAutofit/>
          </a:bodyPr>
          <a:lstStyle>
            <a:lvl1pPr marL="0" indent="0" algn="l">
              <a:buNone/>
              <a:defRPr sz="1800" baseline="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dirty="0"/>
              <a:t>subtítulo de la presentación de ejemplo (</a:t>
            </a:r>
            <a:r>
              <a:rPr lang="es-ES" dirty="0" err="1"/>
              <a:t>arial</a:t>
            </a:r>
            <a:r>
              <a:rPr lang="es-ES" dirty="0"/>
              <a:t> 18, minúsculas)</a:t>
            </a:r>
          </a:p>
        </p:txBody>
      </p:sp>
      <p:sp>
        <p:nvSpPr>
          <p:cNvPr id="23" name="1 Título"/>
          <p:cNvSpPr>
            <a:spLocks noGrp="1"/>
          </p:cNvSpPr>
          <p:nvPr>
            <p:ph type="ctrTitle" hasCustomPrompt="1"/>
          </p:nvPr>
        </p:nvSpPr>
        <p:spPr>
          <a:xfrm>
            <a:off x="423930" y="3068960"/>
            <a:ext cx="9128455" cy="288032"/>
          </a:xfrm>
        </p:spPr>
        <p:txBody>
          <a:bodyPr>
            <a:noAutofit/>
          </a:bodyPr>
          <a:lstStyle>
            <a:lvl1pPr algn="l">
              <a:defRPr sz="2000" b="1" baseline="0">
                <a:solidFill>
                  <a:schemeClr val="bg1"/>
                </a:solidFill>
                <a:latin typeface="Arial" pitchFamily="34" charset="0"/>
                <a:cs typeface="Arial" pitchFamily="34" charset="0"/>
              </a:defRPr>
            </a:lvl1pPr>
          </a:lstStyle>
          <a:p>
            <a:r>
              <a:rPr lang="es-ES" dirty="0"/>
              <a:t>Título de la presentación (</a:t>
            </a:r>
            <a:r>
              <a:rPr lang="es-ES" dirty="0" err="1"/>
              <a:t>arial</a:t>
            </a:r>
            <a:r>
              <a:rPr lang="es-ES" dirty="0"/>
              <a:t> 30, minúsculas,  </a:t>
            </a:r>
            <a:r>
              <a:rPr lang="es-ES" dirty="0" err="1"/>
              <a:t>bold</a:t>
            </a:r>
            <a:r>
              <a:rPr lang="es-ES" dirty="0"/>
              <a:t>)</a:t>
            </a:r>
          </a:p>
        </p:txBody>
      </p:sp>
    </p:spTree>
    <p:extLst>
      <p:ext uri="{BB962C8B-B14F-4D97-AF65-F5344CB8AC3E}">
        <p14:creationId xmlns:p14="http://schemas.microsoft.com/office/powerpoint/2010/main" val="360479539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8_Título y objetos">
    <p:spTree>
      <p:nvGrpSpPr>
        <p:cNvPr id="1" name=""/>
        <p:cNvGrpSpPr/>
        <p:nvPr/>
      </p:nvGrpSpPr>
      <p:grpSpPr>
        <a:xfrm>
          <a:off x="0" y="0"/>
          <a:ext cx="0" cy="0"/>
          <a:chOff x="0" y="0"/>
          <a:chExt cx="0" cy="0"/>
        </a:xfrm>
      </p:grpSpPr>
      <p:pic>
        <p:nvPicPr>
          <p:cNvPr id="14" name="13 Imagen"/>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8976322" y="441011"/>
            <a:ext cx="2806135" cy="1168088"/>
          </a:xfrm>
          <a:prstGeom prst="rect">
            <a:avLst/>
          </a:prstGeom>
        </p:spPr>
      </p:pic>
      <p:sp>
        <p:nvSpPr>
          <p:cNvPr id="20" name="19 Marcador de número de diapositiva"/>
          <p:cNvSpPr>
            <a:spLocks noGrp="1"/>
          </p:cNvSpPr>
          <p:nvPr>
            <p:ph type="sldNum" sz="quarter" idx="12"/>
          </p:nvPr>
        </p:nvSpPr>
        <p:spPr/>
        <p:txBody>
          <a:bodyPr/>
          <a:lstStyle/>
          <a:p>
            <a:fld id="{E60061AB-E3E3-4B82-98B1-945D99ABF5FB}" type="slidenum">
              <a:rPr lang="es-ES" smtClean="0"/>
              <a:t>‹Nº›</a:t>
            </a:fld>
            <a:endParaRPr lang="es-ES"/>
          </a:p>
        </p:txBody>
      </p:sp>
      <p:sp>
        <p:nvSpPr>
          <p:cNvPr id="22" name="21 Marcador de texto"/>
          <p:cNvSpPr>
            <a:spLocks noGrp="1"/>
          </p:cNvSpPr>
          <p:nvPr>
            <p:ph type="body" sz="quarter" idx="13" hasCustomPrompt="1"/>
          </p:nvPr>
        </p:nvSpPr>
        <p:spPr>
          <a:xfrm>
            <a:off x="3983765" y="2780928"/>
            <a:ext cx="7488832" cy="2376264"/>
          </a:xfrm>
        </p:spPr>
        <p:txBody>
          <a:bodyPr/>
          <a:lstStyle>
            <a:lvl1pPr marL="271463" indent="-271463">
              <a:buClr>
                <a:srgbClr val="9AAE04"/>
              </a:buClr>
              <a:buFont typeface="+mj-lt"/>
              <a:buAutoNum type="arabicPeriod"/>
              <a:defRPr sz="1800" b="1" baseline="0">
                <a:solidFill>
                  <a:srgbClr val="505050"/>
                </a:solidFill>
                <a:latin typeface="Arial" pitchFamily="34" charset="0"/>
                <a:cs typeface="Arial" pitchFamily="34" charset="0"/>
              </a:defRPr>
            </a:lvl1pPr>
            <a:lvl2pPr marL="625475" indent="-168275">
              <a:buClr>
                <a:srgbClr val="9AAE04"/>
              </a:buClr>
              <a:buFont typeface="+mj-lt"/>
              <a:buAutoNum type="romanLcPeriod"/>
              <a:defRPr sz="1400" baseline="0">
                <a:solidFill>
                  <a:srgbClr val="505050"/>
                </a:solidFill>
                <a:latin typeface="Arial" pitchFamily="34" charset="0"/>
                <a:cs typeface="Arial" pitchFamily="34" charset="0"/>
              </a:defRPr>
            </a:lvl2pPr>
            <a:lvl3pPr marL="1077913" indent="-163513">
              <a:buClr>
                <a:srgbClr val="9AAE04"/>
              </a:buClr>
              <a:defRPr sz="1200" baseline="0">
                <a:solidFill>
                  <a:srgbClr val="505050"/>
                </a:solidFill>
                <a:latin typeface="Arial" pitchFamily="34" charset="0"/>
                <a:cs typeface="Arial" pitchFamily="34" charset="0"/>
              </a:defRPr>
            </a:lvl3pPr>
            <a:lvl4pPr marL="1371600" indent="0">
              <a:buNone/>
              <a:defRPr>
                <a:latin typeface="Arial" pitchFamily="34" charset="0"/>
                <a:cs typeface="Arial" pitchFamily="34" charset="0"/>
              </a:defRPr>
            </a:lvl4pPr>
            <a:lvl5pPr marL="1828800" indent="0">
              <a:buNone/>
              <a:defRPr>
                <a:latin typeface="Arial" pitchFamily="34" charset="0"/>
                <a:cs typeface="Arial" pitchFamily="34" charset="0"/>
              </a:defRPr>
            </a:lvl5pPr>
          </a:lstStyle>
          <a:p>
            <a:pPr lvl="0"/>
            <a:r>
              <a:rPr lang="es-ES" dirty="0" err="1"/>
              <a:t>arial</a:t>
            </a:r>
            <a:r>
              <a:rPr lang="es-ES" dirty="0"/>
              <a:t> </a:t>
            </a:r>
            <a:r>
              <a:rPr lang="es-ES" dirty="0" err="1"/>
              <a:t>bold</a:t>
            </a:r>
            <a:r>
              <a:rPr lang="es-ES" dirty="0"/>
              <a:t> 18, gris oscuro</a:t>
            </a:r>
          </a:p>
          <a:p>
            <a:pPr lvl="1"/>
            <a:r>
              <a:rPr lang="es-ES" dirty="0" err="1"/>
              <a:t>arial</a:t>
            </a:r>
            <a:r>
              <a:rPr lang="es-ES" dirty="0"/>
              <a:t> 14, gris oscuro</a:t>
            </a:r>
          </a:p>
          <a:p>
            <a:pPr lvl="1"/>
            <a:r>
              <a:rPr lang="es-ES" dirty="0" err="1"/>
              <a:t>arial</a:t>
            </a:r>
            <a:r>
              <a:rPr lang="es-ES" dirty="0"/>
              <a:t> 14, gris oscuro</a:t>
            </a:r>
          </a:p>
          <a:p>
            <a:pPr lvl="2"/>
            <a:r>
              <a:rPr lang="es-ES" dirty="0" err="1"/>
              <a:t>arial</a:t>
            </a:r>
            <a:r>
              <a:rPr lang="es-ES" dirty="0"/>
              <a:t> 12, gris oscuro</a:t>
            </a:r>
          </a:p>
          <a:p>
            <a:pPr lvl="0"/>
            <a:r>
              <a:rPr lang="es-ES" dirty="0" err="1"/>
              <a:t>arial</a:t>
            </a:r>
            <a:r>
              <a:rPr lang="es-ES" dirty="0"/>
              <a:t> </a:t>
            </a:r>
            <a:r>
              <a:rPr lang="es-ES" dirty="0" err="1"/>
              <a:t>bold</a:t>
            </a:r>
            <a:r>
              <a:rPr lang="es-ES" dirty="0"/>
              <a:t> 18, gris oscuro</a:t>
            </a:r>
          </a:p>
          <a:p>
            <a:pPr lvl="0"/>
            <a:r>
              <a:rPr lang="es-ES" dirty="0" err="1"/>
              <a:t>arial</a:t>
            </a:r>
            <a:r>
              <a:rPr lang="es-ES" dirty="0"/>
              <a:t> </a:t>
            </a:r>
            <a:r>
              <a:rPr lang="es-ES" dirty="0" err="1"/>
              <a:t>bold</a:t>
            </a:r>
            <a:r>
              <a:rPr lang="es-ES" dirty="0"/>
              <a:t> 18, gris oscuro</a:t>
            </a:r>
          </a:p>
          <a:p>
            <a:pPr lvl="0"/>
            <a:r>
              <a:rPr lang="es-ES" dirty="0" err="1"/>
              <a:t>arial</a:t>
            </a:r>
            <a:r>
              <a:rPr lang="es-ES" dirty="0"/>
              <a:t> </a:t>
            </a:r>
            <a:r>
              <a:rPr lang="es-ES" dirty="0" err="1"/>
              <a:t>bold</a:t>
            </a:r>
            <a:r>
              <a:rPr lang="es-ES" dirty="0"/>
              <a:t> 18, gris oscuro</a:t>
            </a:r>
          </a:p>
        </p:txBody>
      </p:sp>
      <p:pic>
        <p:nvPicPr>
          <p:cNvPr id="18" name="shutterstock_45951769.jpg"/>
          <p:cNvPicPr/>
          <p:nvPr/>
        </p:nvPicPr>
        <p:blipFill rotWithShape="1">
          <a:blip r:embed="rId3" cstate="screen">
            <a:extLst>
              <a:ext uri="{28A0092B-C50C-407E-A947-70E740481C1C}">
                <a14:useLocalDpi xmlns:a14="http://schemas.microsoft.com/office/drawing/2010/main" val="0"/>
              </a:ext>
            </a:extLst>
          </a:blip>
          <a:srcRect/>
          <a:stretch/>
        </p:blipFill>
        <p:spPr>
          <a:xfrm flipH="1">
            <a:off x="-1" y="1296000"/>
            <a:ext cx="3393600" cy="5562000"/>
          </a:xfrm>
          <a:prstGeom prst="rect">
            <a:avLst/>
          </a:prstGeom>
          <a:ln w="12700">
            <a:miter lim="400000"/>
          </a:ln>
        </p:spPr>
      </p:pic>
      <p:sp>
        <p:nvSpPr>
          <p:cNvPr id="19" name="Shape 68"/>
          <p:cNvSpPr/>
          <p:nvPr/>
        </p:nvSpPr>
        <p:spPr>
          <a:xfrm flipV="1">
            <a:off x="3400265" y="1285797"/>
            <a:ext cx="0" cy="5509782"/>
          </a:xfrm>
          <a:prstGeom prst="line">
            <a:avLst/>
          </a:prstGeom>
          <a:ln w="12700" cap="rnd">
            <a:solidFill>
              <a:srgbClr val="B5B5B5"/>
            </a:solidFill>
            <a:custDash>
              <a:ds d="100000" sp="200000"/>
            </a:custDash>
            <a:round/>
          </a:ln>
        </p:spPr>
        <p:txBody>
          <a:bodyPr lIns="0" tIns="0" rIns="0" bIns="0"/>
          <a:lstStyle/>
          <a:p>
            <a:pPr lvl="0" defTabSz="457200"/>
            <a:endParaRPr sz="1200">
              <a:latin typeface="Helvetica"/>
              <a:ea typeface="Helvetica"/>
              <a:cs typeface="Helvetica"/>
            </a:endParaRPr>
          </a:p>
        </p:txBody>
      </p:sp>
      <p:sp>
        <p:nvSpPr>
          <p:cNvPr id="21" name="Shape 69"/>
          <p:cNvSpPr/>
          <p:nvPr/>
        </p:nvSpPr>
        <p:spPr>
          <a:xfrm>
            <a:off x="488443" y="1941919"/>
            <a:ext cx="2461029" cy="1635747"/>
          </a:xfrm>
          <a:prstGeom prst="roundRect">
            <a:avLst>
              <a:gd name="adj" fmla="val 0"/>
            </a:avLst>
          </a:prstGeom>
          <a:gradFill>
            <a:gsLst>
              <a:gs pos="0">
                <a:srgbClr val="AAB900">
                  <a:alpha val="91791"/>
                </a:srgbClr>
              </a:gs>
              <a:gs pos="100000">
                <a:srgbClr val="4F7DB2">
                  <a:alpha val="91791"/>
                </a:srgbClr>
              </a:gs>
            </a:gsLst>
            <a:lin ang="10736376"/>
          </a:gradFill>
          <a:ln w="12700">
            <a:miter lim="400000"/>
          </a:ln>
        </p:spPr>
        <p:txBody>
          <a:bodyPr lIns="0" tIns="0" rIns="0" bIns="0" anchor="ctr"/>
          <a:lstStyle/>
          <a:p>
            <a:pPr lvl="0"/>
            <a:endParaRPr sz="1800"/>
          </a:p>
        </p:txBody>
      </p:sp>
      <p:sp>
        <p:nvSpPr>
          <p:cNvPr id="23" name="Shape 71"/>
          <p:cNvSpPr/>
          <p:nvPr/>
        </p:nvSpPr>
        <p:spPr>
          <a:xfrm>
            <a:off x="0" y="1067493"/>
            <a:ext cx="655160" cy="950642"/>
          </a:xfrm>
          <a:prstGeom prst="roundRect">
            <a:avLst>
              <a:gd name="adj" fmla="val 0"/>
            </a:avLst>
          </a:prstGeom>
          <a:gradFill>
            <a:gsLst>
              <a:gs pos="0">
                <a:srgbClr val="AAB900">
                  <a:alpha val="52379"/>
                </a:srgbClr>
              </a:gs>
              <a:gs pos="100000">
                <a:srgbClr val="4F7DB2">
                  <a:alpha val="52379"/>
                </a:srgbClr>
              </a:gs>
            </a:gsLst>
            <a:lin ang="10736376"/>
          </a:gradFill>
          <a:ln w="12700">
            <a:miter lim="400000"/>
          </a:ln>
        </p:spPr>
        <p:txBody>
          <a:bodyPr lIns="0" tIns="0" rIns="0" bIns="0" anchor="ctr"/>
          <a:lstStyle/>
          <a:p>
            <a:pPr lvl="0"/>
            <a:endParaRPr sz="1800"/>
          </a:p>
        </p:txBody>
      </p:sp>
      <p:sp>
        <p:nvSpPr>
          <p:cNvPr id="24" name="Shape 72"/>
          <p:cNvSpPr/>
          <p:nvPr/>
        </p:nvSpPr>
        <p:spPr>
          <a:xfrm>
            <a:off x="2" y="3084959"/>
            <a:ext cx="1273463" cy="881531"/>
          </a:xfrm>
          <a:prstGeom prst="roundRect">
            <a:avLst>
              <a:gd name="adj" fmla="val 0"/>
            </a:avLst>
          </a:prstGeom>
          <a:gradFill>
            <a:gsLst>
              <a:gs pos="0">
                <a:srgbClr val="AAB900">
                  <a:alpha val="52379"/>
                </a:srgbClr>
              </a:gs>
              <a:gs pos="100000">
                <a:srgbClr val="4F7DB2">
                  <a:alpha val="52379"/>
                </a:srgbClr>
              </a:gs>
            </a:gsLst>
            <a:lin ang="10736376"/>
          </a:gradFill>
          <a:ln w="12700">
            <a:miter lim="400000"/>
          </a:ln>
        </p:spPr>
        <p:txBody>
          <a:bodyPr lIns="0" tIns="0" rIns="0" bIns="0" anchor="ctr"/>
          <a:lstStyle/>
          <a:p>
            <a:pPr lvl="0"/>
            <a:endParaRPr sz="1800"/>
          </a:p>
        </p:txBody>
      </p:sp>
      <p:grpSp>
        <p:nvGrpSpPr>
          <p:cNvPr id="3" name="2 Grupo"/>
          <p:cNvGrpSpPr/>
          <p:nvPr userDrawn="1"/>
        </p:nvGrpSpPr>
        <p:grpSpPr>
          <a:xfrm>
            <a:off x="7335961" y="2"/>
            <a:ext cx="1640361" cy="885997"/>
            <a:chOff x="7493207" y="660643"/>
            <a:chExt cx="829344" cy="597264"/>
          </a:xfrm>
        </p:grpSpPr>
        <p:sp>
          <p:nvSpPr>
            <p:cNvPr id="25" name="Shape 73"/>
            <p:cNvSpPr/>
            <p:nvPr/>
          </p:nvSpPr>
          <p:spPr>
            <a:xfrm>
              <a:off x="7493207" y="660643"/>
              <a:ext cx="690728" cy="313366"/>
            </a:xfrm>
            <a:prstGeom prst="roundRect">
              <a:avLst>
                <a:gd name="adj" fmla="val 0"/>
              </a:avLst>
            </a:prstGeom>
            <a:gradFill>
              <a:gsLst>
                <a:gs pos="0">
                  <a:srgbClr val="AAB900">
                    <a:alpha val="52379"/>
                  </a:srgbClr>
                </a:gs>
                <a:gs pos="100000">
                  <a:srgbClr val="4F7DB2">
                    <a:alpha val="52379"/>
                  </a:srgbClr>
                </a:gs>
              </a:gsLst>
              <a:lin ang="10736376"/>
            </a:gradFill>
            <a:ln w="12700">
              <a:miter lim="400000"/>
            </a:ln>
          </p:spPr>
          <p:txBody>
            <a:bodyPr lIns="0" tIns="0" rIns="0" bIns="0" anchor="ctr"/>
            <a:lstStyle/>
            <a:p>
              <a:pPr lvl="0"/>
              <a:endParaRPr sz="1800"/>
            </a:p>
          </p:txBody>
        </p:sp>
        <p:sp>
          <p:nvSpPr>
            <p:cNvPr id="26" name="Shape 74"/>
            <p:cNvSpPr/>
            <p:nvPr/>
          </p:nvSpPr>
          <p:spPr>
            <a:xfrm>
              <a:off x="7935694" y="877080"/>
              <a:ext cx="386857" cy="380827"/>
            </a:xfrm>
            <a:prstGeom prst="roundRect">
              <a:avLst>
                <a:gd name="adj" fmla="val 0"/>
              </a:avLst>
            </a:prstGeom>
            <a:gradFill>
              <a:gsLst>
                <a:gs pos="0">
                  <a:srgbClr val="AAB900">
                    <a:alpha val="52379"/>
                  </a:srgbClr>
                </a:gs>
                <a:gs pos="100000">
                  <a:srgbClr val="4F7DB2">
                    <a:alpha val="52379"/>
                  </a:srgbClr>
                </a:gs>
              </a:gsLst>
              <a:lin ang="10736376"/>
            </a:gradFill>
            <a:ln w="12700">
              <a:miter lim="400000"/>
            </a:ln>
          </p:spPr>
          <p:txBody>
            <a:bodyPr lIns="0" tIns="0" rIns="0" bIns="0" anchor="ctr"/>
            <a:lstStyle/>
            <a:p>
              <a:pPr lvl="0"/>
              <a:endParaRPr sz="1800"/>
            </a:p>
          </p:txBody>
        </p:sp>
      </p:grpSp>
      <p:sp>
        <p:nvSpPr>
          <p:cNvPr id="27" name="Shape 75"/>
          <p:cNvSpPr/>
          <p:nvPr/>
        </p:nvSpPr>
        <p:spPr>
          <a:xfrm flipV="1">
            <a:off x="-91437" y="1285797"/>
            <a:ext cx="8793589" cy="0"/>
          </a:xfrm>
          <a:prstGeom prst="line">
            <a:avLst/>
          </a:prstGeom>
          <a:ln w="12700" cap="rnd">
            <a:solidFill>
              <a:srgbClr val="B5B5B5"/>
            </a:solidFill>
            <a:custDash>
              <a:ds d="100000" sp="200000"/>
            </a:custDash>
            <a:round/>
          </a:ln>
        </p:spPr>
        <p:txBody>
          <a:bodyPr lIns="0" tIns="0" rIns="0" bIns="0"/>
          <a:lstStyle/>
          <a:p>
            <a:pPr lvl="0" algn="l" defTabSz="457200">
              <a:defRPr sz="1200">
                <a:latin typeface="Helvetica"/>
                <a:ea typeface="Helvetica"/>
                <a:cs typeface="Helvetica"/>
                <a:sym typeface="Helvetica"/>
              </a:defRPr>
            </a:pPr>
            <a:endParaRPr sz="1200" dirty="0"/>
          </a:p>
        </p:txBody>
      </p:sp>
      <p:sp>
        <p:nvSpPr>
          <p:cNvPr id="28" name="Shape 76"/>
          <p:cNvSpPr/>
          <p:nvPr/>
        </p:nvSpPr>
        <p:spPr>
          <a:xfrm flipV="1">
            <a:off x="8703683" y="0"/>
            <a:ext cx="0" cy="1707436"/>
          </a:xfrm>
          <a:prstGeom prst="line">
            <a:avLst/>
          </a:prstGeom>
          <a:ln w="12700" cap="rnd">
            <a:solidFill>
              <a:srgbClr val="B5B5B5"/>
            </a:solidFill>
            <a:custDash>
              <a:ds d="100000" sp="200000"/>
            </a:custDash>
            <a:round/>
          </a:ln>
        </p:spPr>
        <p:txBody>
          <a:bodyPr lIns="0" tIns="0" rIns="0" bIns="0"/>
          <a:lstStyle/>
          <a:p>
            <a:pPr lvl="0" defTabSz="457200"/>
            <a:endParaRPr sz="1200">
              <a:latin typeface="Helvetica"/>
              <a:ea typeface="Helvetica"/>
              <a:cs typeface="Helvetica"/>
            </a:endParaRPr>
          </a:p>
        </p:txBody>
      </p:sp>
      <p:sp>
        <p:nvSpPr>
          <p:cNvPr id="29" name="Shape 77"/>
          <p:cNvSpPr/>
          <p:nvPr/>
        </p:nvSpPr>
        <p:spPr>
          <a:xfrm flipH="1" flipV="1">
            <a:off x="8703683" y="1707436"/>
            <a:ext cx="3488316" cy="0"/>
          </a:xfrm>
          <a:prstGeom prst="line">
            <a:avLst/>
          </a:prstGeom>
          <a:ln w="12700" cap="rnd">
            <a:solidFill>
              <a:srgbClr val="B5B5B5"/>
            </a:solidFill>
            <a:custDash>
              <a:ds d="100000" sp="200000"/>
            </a:custDash>
            <a:round/>
          </a:ln>
        </p:spPr>
        <p:txBody>
          <a:bodyPr lIns="0" tIns="0" rIns="0" bIns="0"/>
          <a:lstStyle/>
          <a:p>
            <a:pPr lvl="0" defTabSz="457200"/>
            <a:endParaRPr sz="1200">
              <a:latin typeface="Helvetica"/>
              <a:ea typeface="Helvetica"/>
              <a:cs typeface="Helvetica"/>
            </a:endParaRPr>
          </a:p>
        </p:txBody>
      </p:sp>
      <p:sp>
        <p:nvSpPr>
          <p:cNvPr id="30" name="Shape 78"/>
          <p:cNvSpPr/>
          <p:nvPr/>
        </p:nvSpPr>
        <p:spPr>
          <a:xfrm>
            <a:off x="2" y="3637278"/>
            <a:ext cx="641849" cy="660997"/>
          </a:xfrm>
          <a:prstGeom prst="roundRect">
            <a:avLst>
              <a:gd name="adj" fmla="val 0"/>
            </a:avLst>
          </a:prstGeom>
          <a:gradFill>
            <a:gsLst>
              <a:gs pos="0">
                <a:srgbClr val="AAB900">
                  <a:alpha val="52379"/>
                </a:srgbClr>
              </a:gs>
              <a:gs pos="100000">
                <a:srgbClr val="4F7DB2">
                  <a:alpha val="52379"/>
                </a:srgbClr>
              </a:gs>
            </a:gsLst>
            <a:lin ang="10736376"/>
          </a:gradFill>
          <a:ln w="12700">
            <a:miter lim="400000"/>
          </a:ln>
        </p:spPr>
        <p:txBody>
          <a:bodyPr lIns="0" tIns="0" rIns="0" bIns="0" anchor="ctr"/>
          <a:lstStyle/>
          <a:p>
            <a:pPr lvl="0"/>
            <a:endParaRPr sz="1800"/>
          </a:p>
        </p:txBody>
      </p:sp>
      <p:sp>
        <p:nvSpPr>
          <p:cNvPr id="4" name="3 Título"/>
          <p:cNvSpPr>
            <a:spLocks noGrp="1"/>
          </p:cNvSpPr>
          <p:nvPr>
            <p:ph type="title" hasCustomPrompt="1"/>
          </p:nvPr>
        </p:nvSpPr>
        <p:spPr>
          <a:xfrm>
            <a:off x="806856" y="2204864"/>
            <a:ext cx="1824203" cy="562074"/>
          </a:xfrm>
        </p:spPr>
        <p:txBody>
          <a:bodyPr anchor="t" anchorCtr="0">
            <a:normAutofit/>
          </a:bodyPr>
          <a:lstStyle>
            <a:lvl1pPr algn="l">
              <a:defRPr sz="2200" b="1" baseline="0">
                <a:solidFill>
                  <a:schemeClr val="bg1"/>
                </a:solidFill>
                <a:latin typeface="Arial" pitchFamily="34" charset="0"/>
                <a:cs typeface="Arial" pitchFamily="34" charset="0"/>
              </a:defRPr>
            </a:lvl1pPr>
          </a:lstStyle>
          <a:p>
            <a:r>
              <a:rPr lang="es-ES" dirty="0"/>
              <a:t>INDICE</a:t>
            </a:r>
          </a:p>
        </p:txBody>
      </p:sp>
    </p:spTree>
    <p:extLst>
      <p:ext uri="{BB962C8B-B14F-4D97-AF65-F5344CB8AC3E}">
        <p14:creationId xmlns:p14="http://schemas.microsoft.com/office/powerpoint/2010/main" val="3518144559"/>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2_Título y objetos">
    <p:spTree>
      <p:nvGrpSpPr>
        <p:cNvPr id="1" name=""/>
        <p:cNvGrpSpPr/>
        <p:nvPr/>
      </p:nvGrpSpPr>
      <p:grpSpPr>
        <a:xfrm>
          <a:off x="0" y="0"/>
          <a:ext cx="0" cy="0"/>
          <a:chOff x="0" y="0"/>
          <a:chExt cx="0" cy="0"/>
        </a:xfrm>
      </p:grpSpPr>
      <p:pic>
        <p:nvPicPr>
          <p:cNvPr id="25" name="shutterstock_85780294.jpg"/>
          <p:cNvPicPr/>
          <p:nvPr userDrawn="1"/>
        </p:nvPicPr>
        <p:blipFill rotWithShape="1">
          <a:blip r:embed="rId2" cstate="print">
            <a:extLst>
              <a:ext uri="{28A0092B-C50C-407E-A947-70E740481C1C}">
                <a14:useLocalDpi xmlns:a14="http://schemas.microsoft.com/office/drawing/2010/main" val="0"/>
              </a:ext>
            </a:extLst>
          </a:blip>
          <a:srcRect/>
          <a:stretch/>
        </p:blipFill>
        <p:spPr>
          <a:xfrm flipH="1">
            <a:off x="-1" y="1286522"/>
            <a:ext cx="3384000" cy="5562000"/>
          </a:xfrm>
          <a:prstGeom prst="rect">
            <a:avLst/>
          </a:prstGeom>
          <a:ln w="12700">
            <a:miter lim="400000"/>
          </a:ln>
        </p:spPr>
      </p:pic>
      <p:pic>
        <p:nvPicPr>
          <p:cNvPr id="6" name="5 Imagen"/>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8976322" y="441011"/>
            <a:ext cx="2806135" cy="1168088"/>
          </a:xfrm>
          <a:prstGeom prst="rect">
            <a:avLst/>
          </a:prstGeom>
        </p:spPr>
      </p:pic>
      <p:sp>
        <p:nvSpPr>
          <p:cNvPr id="8" name="19 Marcador de número de diapositiva"/>
          <p:cNvSpPr>
            <a:spLocks noGrp="1"/>
          </p:cNvSpPr>
          <p:nvPr>
            <p:ph type="sldNum" sz="quarter" idx="12"/>
          </p:nvPr>
        </p:nvSpPr>
        <p:spPr>
          <a:xfrm>
            <a:off x="8737600" y="6356353"/>
            <a:ext cx="2844800" cy="365125"/>
          </a:xfrm>
        </p:spPr>
        <p:txBody>
          <a:bodyPr/>
          <a:lstStyle/>
          <a:p>
            <a:fld id="{E60061AB-E3E3-4B82-98B1-945D99ABF5FB}" type="slidenum">
              <a:rPr lang="es-ES" smtClean="0"/>
              <a:t>‹Nº›</a:t>
            </a:fld>
            <a:endParaRPr lang="es-ES"/>
          </a:p>
        </p:txBody>
      </p:sp>
      <p:sp>
        <p:nvSpPr>
          <p:cNvPr id="9" name="21 Marcador de texto"/>
          <p:cNvSpPr>
            <a:spLocks noGrp="1"/>
          </p:cNvSpPr>
          <p:nvPr>
            <p:ph type="body" sz="quarter" idx="13" hasCustomPrompt="1"/>
          </p:nvPr>
        </p:nvSpPr>
        <p:spPr>
          <a:xfrm>
            <a:off x="3983765" y="2780928"/>
            <a:ext cx="7488832" cy="2376264"/>
          </a:xfrm>
        </p:spPr>
        <p:txBody>
          <a:bodyPr/>
          <a:lstStyle>
            <a:lvl1pPr marL="271463" indent="-271463">
              <a:buClr>
                <a:srgbClr val="9AAE04"/>
              </a:buClr>
              <a:buFont typeface="+mj-lt"/>
              <a:buAutoNum type="arabicPeriod"/>
              <a:defRPr sz="1800" b="1" baseline="0">
                <a:solidFill>
                  <a:srgbClr val="505050"/>
                </a:solidFill>
                <a:latin typeface="Arial" pitchFamily="34" charset="0"/>
                <a:cs typeface="Arial" pitchFamily="34" charset="0"/>
              </a:defRPr>
            </a:lvl1pPr>
            <a:lvl2pPr marL="625475" indent="-168275">
              <a:buClr>
                <a:srgbClr val="9AAE04"/>
              </a:buClr>
              <a:buFont typeface="+mj-lt"/>
              <a:buAutoNum type="romanLcPeriod"/>
              <a:defRPr sz="1400" baseline="0">
                <a:solidFill>
                  <a:srgbClr val="505050"/>
                </a:solidFill>
                <a:latin typeface="Arial" pitchFamily="34" charset="0"/>
                <a:cs typeface="Arial" pitchFamily="34" charset="0"/>
              </a:defRPr>
            </a:lvl2pPr>
            <a:lvl3pPr marL="1077913" indent="-163513">
              <a:buClr>
                <a:srgbClr val="9AAE04"/>
              </a:buClr>
              <a:defRPr sz="1200" baseline="0">
                <a:solidFill>
                  <a:srgbClr val="505050"/>
                </a:solidFill>
                <a:latin typeface="Arial" pitchFamily="34" charset="0"/>
                <a:cs typeface="Arial" pitchFamily="34" charset="0"/>
              </a:defRPr>
            </a:lvl3pPr>
            <a:lvl4pPr marL="1371600" indent="0">
              <a:buNone/>
              <a:defRPr>
                <a:latin typeface="Arial" pitchFamily="34" charset="0"/>
                <a:cs typeface="Arial" pitchFamily="34" charset="0"/>
              </a:defRPr>
            </a:lvl4pPr>
            <a:lvl5pPr marL="1828800" indent="0">
              <a:buNone/>
              <a:defRPr>
                <a:latin typeface="Arial" pitchFamily="34" charset="0"/>
                <a:cs typeface="Arial" pitchFamily="34" charset="0"/>
              </a:defRPr>
            </a:lvl5pPr>
          </a:lstStyle>
          <a:p>
            <a:pPr lvl="0"/>
            <a:r>
              <a:rPr lang="es-ES" dirty="0" err="1"/>
              <a:t>arial</a:t>
            </a:r>
            <a:r>
              <a:rPr lang="es-ES" dirty="0"/>
              <a:t> </a:t>
            </a:r>
            <a:r>
              <a:rPr lang="es-ES" dirty="0" err="1"/>
              <a:t>bold</a:t>
            </a:r>
            <a:r>
              <a:rPr lang="es-ES" dirty="0"/>
              <a:t> 18, gris oscuro</a:t>
            </a:r>
          </a:p>
          <a:p>
            <a:pPr lvl="1"/>
            <a:r>
              <a:rPr lang="es-ES" dirty="0" err="1"/>
              <a:t>arial</a:t>
            </a:r>
            <a:r>
              <a:rPr lang="es-ES" dirty="0"/>
              <a:t> 14, gris oscuro</a:t>
            </a:r>
          </a:p>
          <a:p>
            <a:pPr lvl="1"/>
            <a:r>
              <a:rPr lang="es-ES" dirty="0" err="1"/>
              <a:t>arial</a:t>
            </a:r>
            <a:r>
              <a:rPr lang="es-ES" dirty="0"/>
              <a:t> 14, gris oscuro</a:t>
            </a:r>
          </a:p>
          <a:p>
            <a:pPr lvl="2"/>
            <a:r>
              <a:rPr lang="es-ES" dirty="0" err="1"/>
              <a:t>arial</a:t>
            </a:r>
            <a:r>
              <a:rPr lang="es-ES" dirty="0"/>
              <a:t> 12, gris oscuro</a:t>
            </a:r>
          </a:p>
          <a:p>
            <a:pPr lvl="0"/>
            <a:r>
              <a:rPr lang="es-ES" dirty="0" err="1"/>
              <a:t>arial</a:t>
            </a:r>
            <a:r>
              <a:rPr lang="es-ES" dirty="0"/>
              <a:t> </a:t>
            </a:r>
            <a:r>
              <a:rPr lang="es-ES" dirty="0" err="1"/>
              <a:t>bold</a:t>
            </a:r>
            <a:r>
              <a:rPr lang="es-ES" dirty="0"/>
              <a:t> 18, gris oscuro</a:t>
            </a:r>
          </a:p>
          <a:p>
            <a:pPr lvl="0"/>
            <a:r>
              <a:rPr lang="es-ES" dirty="0" err="1"/>
              <a:t>arial</a:t>
            </a:r>
            <a:r>
              <a:rPr lang="es-ES" dirty="0"/>
              <a:t> </a:t>
            </a:r>
            <a:r>
              <a:rPr lang="es-ES" dirty="0" err="1"/>
              <a:t>bold</a:t>
            </a:r>
            <a:r>
              <a:rPr lang="es-ES" dirty="0"/>
              <a:t> 18, gris oscuro</a:t>
            </a:r>
          </a:p>
          <a:p>
            <a:pPr lvl="0"/>
            <a:r>
              <a:rPr lang="es-ES" dirty="0" err="1"/>
              <a:t>arial</a:t>
            </a:r>
            <a:r>
              <a:rPr lang="es-ES" dirty="0"/>
              <a:t> </a:t>
            </a:r>
            <a:r>
              <a:rPr lang="es-ES" dirty="0" err="1"/>
              <a:t>bold</a:t>
            </a:r>
            <a:r>
              <a:rPr lang="es-ES" dirty="0"/>
              <a:t> 18, gris oscuro</a:t>
            </a:r>
          </a:p>
        </p:txBody>
      </p:sp>
      <p:sp>
        <p:nvSpPr>
          <p:cNvPr id="11" name="Shape 68"/>
          <p:cNvSpPr/>
          <p:nvPr userDrawn="1"/>
        </p:nvSpPr>
        <p:spPr>
          <a:xfrm flipV="1">
            <a:off x="3400265" y="1285797"/>
            <a:ext cx="0" cy="5509782"/>
          </a:xfrm>
          <a:prstGeom prst="line">
            <a:avLst/>
          </a:prstGeom>
          <a:ln w="12700" cap="rnd">
            <a:solidFill>
              <a:srgbClr val="B5B5B5"/>
            </a:solidFill>
            <a:custDash>
              <a:ds d="100000" sp="200000"/>
            </a:custDash>
            <a:round/>
          </a:ln>
        </p:spPr>
        <p:txBody>
          <a:bodyPr lIns="0" tIns="0" rIns="0" bIns="0"/>
          <a:lstStyle/>
          <a:p>
            <a:pPr lvl="0" defTabSz="457200"/>
            <a:endParaRPr sz="1200">
              <a:latin typeface="Helvetica"/>
              <a:ea typeface="Helvetica"/>
              <a:cs typeface="Helvetica"/>
            </a:endParaRPr>
          </a:p>
        </p:txBody>
      </p:sp>
      <p:sp>
        <p:nvSpPr>
          <p:cNvPr id="12" name="Shape 69"/>
          <p:cNvSpPr/>
          <p:nvPr userDrawn="1"/>
        </p:nvSpPr>
        <p:spPr>
          <a:xfrm>
            <a:off x="488443" y="1941919"/>
            <a:ext cx="2461029" cy="1635747"/>
          </a:xfrm>
          <a:prstGeom prst="roundRect">
            <a:avLst>
              <a:gd name="adj" fmla="val 0"/>
            </a:avLst>
          </a:prstGeom>
          <a:gradFill>
            <a:gsLst>
              <a:gs pos="0">
                <a:srgbClr val="AAB900">
                  <a:alpha val="91791"/>
                </a:srgbClr>
              </a:gs>
              <a:gs pos="100000">
                <a:srgbClr val="4F7DB2">
                  <a:alpha val="91791"/>
                </a:srgbClr>
              </a:gs>
            </a:gsLst>
            <a:lin ang="10736376"/>
          </a:gradFill>
          <a:ln w="12700">
            <a:miter lim="400000"/>
          </a:ln>
        </p:spPr>
        <p:txBody>
          <a:bodyPr lIns="0" tIns="0" rIns="0" bIns="0" anchor="ctr"/>
          <a:lstStyle/>
          <a:p>
            <a:pPr lvl="0"/>
            <a:endParaRPr sz="1800"/>
          </a:p>
        </p:txBody>
      </p:sp>
      <p:sp>
        <p:nvSpPr>
          <p:cNvPr id="13" name="Shape 71"/>
          <p:cNvSpPr/>
          <p:nvPr userDrawn="1"/>
        </p:nvSpPr>
        <p:spPr>
          <a:xfrm>
            <a:off x="0" y="1067493"/>
            <a:ext cx="655160" cy="950642"/>
          </a:xfrm>
          <a:prstGeom prst="roundRect">
            <a:avLst>
              <a:gd name="adj" fmla="val 0"/>
            </a:avLst>
          </a:prstGeom>
          <a:gradFill>
            <a:gsLst>
              <a:gs pos="0">
                <a:srgbClr val="AAB900">
                  <a:alpha val="52379"/>
                </a:srgbClr>
              </a:gs>
              <a:gs pos="100000">
                <a:srgbClr val="4F7DB2">
                  <a:alpha val="52379"/>
                </a:srgbClr>
              </a:gs>
            </a:gsLst>
            <a:lin ang="10736376"/>
          </a:gradFill>
          <a:ln w="12700">
            <a:miter lim="400000"/>
          </a:ln>
        </p:spPr>
        <p:txBody>
          <a:bodyPr lIns="0" tIns="0" rIns="0" bIns="0" anchor="ctr"/>
          <a:lstStyle/>
          <a:p>
            <a:pPr lvl="0"/>
            <a:endParaRPr sz="1800"/>
          </a:p>
        </p:txBody>
      </p:sp>
      <p:sp>
        <p:nvSpPr>
          <p:cNvPr id="16" name="Shape 72"/>
          <p:cNvSpPr/>
          <p:nvPr userDrawn="1"/>
        </p:nvSpPr>
        <p:spPr>
          <a:xfrm>
            <a:off x="2" y="3084959"/>
            <a:ext cx="1273463" cy="881531"/>
          </a:xfrm>
          <a:prstGeom prst="roundRect">
            <a:avLst>
              <a:gd name="adj" fmla="val 0"/>
            </a:avLst>
          </a:prstGeom>
          <a:gradFill>
            <a:gsLst>
              <a:gs pos="0">
                <a:srgbClr val="AAB900">
                  <a:alpha val="52379"/>
                </a:srgbClr>
              </a:gs>
              <a:gs pos="100000">
                <a:srgbClr val="4F7DB2">
                  <a:alpha val="52379"/>
                </a:srgbClr>
              </a:gs>
            </a:gsLst>
            <a:lin ang="10736376"/>
          </a:gradFill>
          <a:ln w="12700">
            <a:miter lim="400000"/>
          </a:ln>
        </p:spPr>
        <p:txBody>
          <a:bodyPr lIns="0" tIns="0" rIns="0" bIns="0" anchor="ctr"/>
          <a:lstStyle/>
          <a:p>
            <a:pPr lvl="0"/>
            <a:endParaRPr sz="1800"/>
          </a:p>
        </p:txBody>
      </p:sp>
      <p:grpSp>
        <p:nvGrpSpPr>
          <p:cNvPr id="17" name="16 Grupo"/>
          <p:cNvGrpSpPr/>
          <p:nvPr userDrawn="1"/>
        </p:nvGrpSpPr>
        <p:grpSpPr>
          <a:xfrm>
            <a:off x="7335961" y="2"/>
            <a:ext cx="1640361" cy="885997"/>
            <a:chOff x="7493207" y="660643"/>
            <a:chExt cx="829344" cy="597264"/>
          </a:xfrm>
        </p:grpSpPr>
        <p:sp>
          <p:nvSpPr>
            <p:cNvPr id="18" name="Shape 73"/>
            <p:cNvSpPr/>
            <p:nvPr/>
          </p:nvSpPr>
          <p:spPr>
            <a:xfrm>
              <a:off x="7493207" y="660643"/>
              <a:ext cx="690728" cy="313366"/>
            </a:xfrm>
            <a:prstGeom prst="roundRect">
              <a:avLst>
                <a:gd name="adj" fmla="val 0"/>
              </a:avLst>
            </a:prstGeom>
            <a:gradFill>
              <a:gsLst>
                <a:gs pos="0">
                  <a:srgbClr val="AAB900">
                    <a:alpha val="52379"/>
                  </a:srgbClr>
                </a:gs>
                <a:gs pos="100000">
                  <a:srgbClr val="4F7DB2">
                    <a:alpha val="52379"/>
                  </a:srgbClr>
                </a:gs>
              </a:gsLst>
              <a:lin ang="10736376"/>
            </a:gradFill>
            <a:ln w="12700">
              <a:miter lim="400000"/>
            </a:ln>
          </p:spPr>
          <p:txBody>
            <a:bodyPr lIns="0" tIns="0" rIns="0" bIns="0" anchor="ctr"/>
            <a:lstStyle/>
            <a:p>
              <a:pPr lvl="0"/>
              <a:endParaRPr sz="1800"/>
            </a:p>
          </p:txBody>
        </p:sp>
        <p:sp>
          <p:nvSpPr>
            <p:cNvPr id="19" name="Shape 74"/>
            <p:cNvSpPr/>
            <p:nvPr/>
          </p:nvSpPr>
          <p:spPr>
            <a:xfrm>
              <a:off x="7935694" y="877080"/>
              <a:ext cx="386857" cy="380827"/>
            </a:xfrm>
            <a:prstGeom prst="roundRect">
              <a:avLst>
                <a:gd name="adj" fmla="val 0"/>
              </a:avLst>
            </a:prstGeom>
            <a:gradFill>
              <a:gsLst>
                <a:gs pos="0">
                  <a:srgbClr val="AAB900">
                    <a:alpha val="52379"/>
                  </a:srgbClr>
                </a:gs>
                <a:gs pos="100000">
                  <a:srgbClr val="4F7DB2">
                    <a:alpha val="52379"/>
                  </a:srgbClr>
                </a:gs>
              </a:gsLst>
              <a:lin ang="10736376"/>
            </a:gradFill>
            <a:ln w="12700">
              <a:miter lim="400000"/>
            </a:ln>
          </p:spPr>
          <p:txBody>
            <a:bodyPr lIns="0" tIns="0" rIns="0" bIns="0" anchor="ctr"/>
            <a:lstStyle/>
            <a:p>
              <a:pPr lvl="0"/>
              <a:endParaRPr sz="1800"/>
            </a:p>
          </p:txBody>
        </p:sp>
      </p:grpSp>
      <p:sp>
        <p:nvSpPr>
          <p:cNvPr id="20" name="Shape 75"/>
          <p:cNvSpPr/>
          <p:nvPr userDrawn="1"/>
        </p:nvSpPr>
        <p:spPr>
          <a:xfrm flipV="1">
            <a:off x="-91437" y="1285797"/>
            <a:ext cx="8793589" cy="0"/>
          </a:xfrm>
          <a:prstGeom prst="line">
            <a:avLst/>
          </a:prstGeom>
          <a:ln w="12700" cap="rnd">
            <a:solidFill>
              <a:srgbClr val="B5B5B5"/>
            </a:solidFill>
            <a:custDash>
              <a:ds d="100000" sp="200000"/>
            </a:custDash>
            <a:round/>
          </a:ln>
        </p:spPr>
        <p:txBody>
          <a:bodyPr lIns="0" tIns="0" rIns="0" bIns="0"/>
          <a:lstStyle/>
          <a:p>
            <a:pPr lvl="0" algn="l" defTabSz="457200">
              <a:defRPr sz="1200">
                <a:latin typeface="Helvetica"/>
                <a:ea typeface="Helvetica"/>
                <a:cs typeface="Helvetica"/>
                <a:sym typeface="Helvetica"/>
              </a:defRPr>
            </a:pPr>
            <a:endParaRPr sz="1200" dirty="0"/>
          </a:p>
        </p:txBody>
      </p:sp>
      <p:sp>
        <p:nvSpPr>
          <p:cNvPr id="21" name="Shape 76"/>
          <p:cNvSpPr/>
          <p:nvPr userDrawn="1"/>
        </p:nvSpPr>
        <p:spPr>
          <a:xfrm flipV="1">
            <a:off x="8703683" y="0"/>
            <a:ext cx="0" cy="1707436"/>
          </a:xfrm>
          <a:prstGeom prst="line">
            <a:avLst/>
          </a:prstGeom>
          <a:ln w="12700" cap="rnd">
            <a:solidFill>
              <a:srgbClr val="B5B5B5"/>
            </a:solidFill>
            <a:custDash>
              <a:ds d="100000" sp="200000"/>
            </a:custDash>
            <a:round/>
          </a:ln>
        </p:spPr>
        <p:txBody>
          <a:bodyPr lIns="0" tIns="0" rIns="0" bIns="0"/>
          <a:lstStyle/>
          <a:p>
            <a:pPr lvl="0" defTabSz="457200"/>
            <a:endParaRPr sz="1200">
              <a:latin typeface="Helvetica"/>
              <a:ea typeface="Helvetica"/>
              <a:cs typeface="Helvetica"/>
            </a:endParaRPr>
          </a:p>
        </p:txBody>
      </p:sp>
      <p:sp>
        <p:nvSpPr>
          <p:cNvPr id="22" name="Shape 77"/>
          <p:cNvSpPr/>
          <p:nvPr userDrawn="1"/>
        </p:nvSpPr>
        <p:spPr>
          <a:xfrm flipH="1" flipV="1">
            <a:off x="8703683" y="1707436"/>
            <a:ext cx="3488316" cy="0"/>
          </a:xfrm>
          <a:prstGeom prst="line">
            <a:avLst/>
          </a:prstGeom>
          <a:ln w="12700" cap="rnd">
            <a:solidFill>
              <a:srgbClr val="B5B5B5"/>
            </a:solidFill>
            <a:custDash>
              <a:ds d="100000" sp="200000"/>
            </a:custDash>
            <a:round/>
          </a:ln>
        </p:spPr>
        <p:txBody>
          <a:bodyPr lIns="0" tIns="0" rIns="0" bIns="0"/>
          <a:lstStyle/>
          <a:p>
            <a:pPr lvl="0" defTabSz="457200"/>
            <a:endParaRPr sz="1200">
              <a:latin typeface="Helvetica"/>
              <a:ea typeface="Helvetica"/>
              <a:cs typeface="Helvetica"/>
            </a:endParaRPr>
          </a:p>
        </p:txBody>
      </p:sp>
      <p:sp>
        <p:nvSpPr>
          <p:cNvPr id="23" name="Shape 78"/>
          <p:cNvSpPr/>
          <p:nvPr userDrawn="1"/>
        </p:nvSpPr>
        <p:spPr>
          <a:xfrm>
            <a:off x="2" y="3637278"/>
            <a:ext cx="641849" cy="660997"/>
          </a:xfrm>
          <a:prstGeom prst="roundRect">
            <a:avLst>
              <a:gd name="adj" fmla="val 0"/>
            </a:avLst>
          </a:prstGeom>
          <a:gradFill>
            <a:gsLst>
              <a:gs pos="0">
                <a:srgbClr val="AAB900">
                  <a:alpha val="52379"/>
                </a:srgbClr>
              </a:gs>
              <a:gs pos="100000">
                <a:srgbClr val="4F7DB2">
                  <a:alpha val="52379"/>
                </a:srgbClr>
              </a:gs>
            </a:gsLst>
            <a:lin ang="10736376"/>
          </a:gradFill>
          <a:ln w="12700">
            <a:miter lim="400000"/>
          </a:ln>
        </p:spPr>
        <p:txBody>
          <a:bodyPr lIns="0" tIns="0" rIns="0" bIns="0" anchor="ctr"/>
          <a:lstStyle/>
          <a:p>
            <a:pPr lvl="0"/>
            <a:endParaRPr sz="1800"/>
          </a:p>
        </p:txBody>
      </p:sp>
      <p:sp>
        <p:nvSpPr>
          <p:cNvPr id="24" name="3 Título"/>
          <p:cNvSpPr>
            <a:spLocks noGrp="1"/>
          </p:cNvSpPr>
          <p:nvPr>
            <p:ph type="title" hasCustomPrompt="1"/>
          </p:nvPr>
        </p:nvSpPr>
        <p:spPr>
          <a:xfrm>
            <a:off x="806856" y="2204864"/>
            <a:ext cx="1824203" cy="562074"/>
          </a:xfrm>
        </p:spPr>
        <p:txBody>
          <a:bodyPr anchor="t" anchorCtr="0">
            <a:normAutofit/>
          </a:bodyPr>
          <a:lstStyle>
            <a:lvl1pPr algn="l">
              <a:defRPr sz="2200" b="1" baseline="0">
                <a:solidFill>
                  <a:schemeClr val="bg1"/>
                </a:solidFill>
                <a:latin typeface="Arial" pitchFamily="34" charset="0"/>
                <a:cs typeface="Arial" pitchFamily="34" charset="0"/>
              </a:defRPr>
            </a:lvl1pPr>
          </a:lstStyle>
          <a:p>
            <a:r>
              <a:rPr lang="es-ES" dirty="0"/>
              <a:t>INDICE</a:t>
            </a:r>
          </a:p>
        </p:txBody>
      </p:sp>
    </p:spTree>
    <p:extLst>
      <p:ext uri="{BB962C8B-B14F-4D97-AF65-F5344CB8AC3E}">
        <p14:creationId xmlns:p14="http://schemas.microsoft.com/office/powerpoint/2010/main" val="48000495"/>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3_Título y objetos">
    <p:spTree>
      <p:nvGrpSpPr>
        <p:cNvPr id="1" name=""/>
        <p:cNvGrpSpPr/>
        <p:nvPr/>
      </p:nvGrpSpPr>
      <p:grpSpPr>
        <a:xfrm>
          <a:off x="0" y="0"/>
          <a:ext cx="0" cy="0"/>
          <a:chOff x="0" y="0"/>
          <a:chExt cx="0" cy="0"/>
        </a:xfrm>
      </p:grpSpPr>
      <p:pic>
        <p:nvPicPr>
          <p:cNvPr id="25" name="shutterstock_139200059.jpg"/>
          <p:cNvPicPr/>
          <p:nvPr userDrawn="1"/>
        </p:nvPicPr>
        <p:blipFill rotWithShape="1">
          <a:blip r:embed="rId2" cstate="screen">
            <a:extLst>
              <a:ext uri="{28A0092B-C50C-407E-A947-70E740481C1C}">
                <a14:useLocalDpi xmlns:a14="http://schemas.microsoft.com/office/drawing/2010/main" val="0"/>
              </a:ext>
            </a:extLst>
          </a:blip>
          <a:srcRect/>
          <a:stretch/>
        </p:blipFill>
        <p:spPr>
          <a:xfrm flipH="1">
            <a:off x="0" y="1296000"/>
            <a:ext cx="3393600" cy="5562000"/>
          </a:xfrm>
          <a:prstGeom prst="rect">
            <a:avLst/>
          </a:prstGeom>
          <a:ln w="12700">
            <a:miter lim="400000"/>
          </a:ln>
        </p:spPr>
      </p:pic>
      <p:pic>
        <p:nvPicPr>
          <p:cNvPr id="6" name="5 Imagen"/>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8976322" y="441011"/>
            <a:ext cx="2806135" cy="1168088"/>
          </a:xfrm>
          <a:prstGeom prst="rect">
            <a:avLst/>
          </a:prstGeom>
        </p:spPr>
      </p:pic>
      <p:sp>
        <p:nvSpPr>
          <p:cNvPr id="8" name="19 Marcador de número de diapositiva"/>
          <p:cNvSpPr>
            <a:spLocks noGrp="1"/>
          </p:cNvSpPr>
          <p:nvPr>
            <p:ph type="sldNum" sz="quarter" idx="12"/>
          </p:nvPr>
        </p:nvSpPr>
        <p:spPr>
          <a:xfrm>
            <a:off x="8737600" y="6356353"/>
            <a:ext cx="2844800" cy="365125"/>
          </a:xfrm>
        </p:spPr>
        <p:txBody>
          <a:bodyPr/>
          <a:lstStyle/>
          <a:p>
            <a:fld id="{E60061AB-E3E3-4B82-98B1-945D99ABF5FB}" type="slidenum">
              <a:rPr lang="es-ES" smtClean="0"/>
              <a:t>‹Nº›</a:t>
            </a:fld>
            <a:endParaRPr lang="es-ES"/>
          </a:p>
        </p:txBody>
      </p:sp>
      <p:sp>
        <p:nvSpPr>
          <p:cNvPr id="9" name="21 Marcador de texto"/>
          <p:cNvSpPr>
            <a:spLocks noGrp="1"/>
          </p:cNvSpPr>
          <p:nvPr>
            <p:ph type="body" sz="quarter" idx="13" hasCustomPrompt="1"/>
          </p:nvPr>
        </p:nvSpPr>
        <p:spPr>
          <a:xfrm>
            <a:off x="3983765" y="2780928"/>
            <a:ext cx="7488832" cy="2376264"/>
          </a:xfrm>
        </p:spPr>
        <p:txBody>
          <a:bodyPr/>
          <a:lstStyle>
            <a:lvl1pPr marL="271463" indent="-271463">
              <a:buClr>
                <a:srgbClr val="9AAE04"/>
              </a:buClr>
              <a:buFont typeface="+mj-lt"/>
              <a:buAutoNum type="arabicPeriod"/>
              <a:defRPr sz="1800" b="1" baseline="0">
                <a:solidFill>
                  <a:srgbClr val="505050"/>
                </a:solidFill>
                <a:latin typeface="Arial" pitchFamily="34" charset="0"/>
                <a:cs typeface="Arial" pitchFamily="34" charset="0"/>
              </a:defRPr>
            </a:lvl1pPr>
            <a:lvl2pPr marL="625475" indent="-168275">
              <a:buClr>
                <a:srgbClr val="9AAE04"/>
              </a:buClr>
              <a:buFont typeface="+mj-lt"/>
              <a:buAutoNum type="romanLcPeriod"/>
              <a:defRPr sz="1400" baseline="0">
                <a:solidFill>
                  <a:srgbClr val="505050"/>
                </a:solidFill>
                <a:latin typeface="Arial" pitchFamily="34" charset="0"/>
                <a:cs typeface="Arial" pitchFamily="34" charset="0"/>
              </a:defRPr>
            </a:lvl2pPr>
            <a:lvl3pPr marL="1077913" indent="-163513">
              <a:buClr>
                <a:srgbClr val="9AAE04"/>
              </a:buClr>
              <a:defRPr sz="1200" baseline="0">
                <a:solidFill>
                  <a:srgbClr val="505050"/>
                </a:solidFill>
                <a:latin typeface="Arial" pitchFamily="34" charset="0"/>
                <a:cs typeface="Arial" pitchFamily="34" charset="0"/>
              </a:defRPr>
            </a:lvl3pPr>
            <a:lvl4pPr marL="1371600" indent="0">
              <a:buNone/>
              <a:defRPr>
                <a:latin typeface="Arial" pitchFamily="34" charset="0"/>
                <a:cs typeface="Arial" pitchFamily="34" charset="0"/>
              </a:defRPr>
            </a:lvl4pPr>
            <a:lvl5pPr marL="1828800" indent="0">
              <a:buNone/>
              <a:defRPr>
                <a:latin typeface="Arial" pitchFamily="34" charset="0"/>
                <a:cs typeface="Arial" pitchFamily="34" charset="0"/>
              </a:defRPr>
            </a:lvl5pPr>
          </a:lstStyle>
          <a:p>
            <a:pPr lvl="0"/>
            <a:r>
              <a:rPr lang="es-ES" dirty="0" err="1"/>
              <a:t>arial</a:t>
            </a:r>
            <a:r>
              <a:rPr lang="es-ES" dirty="0"/>
              <a:t> </a:t>
            </a:r>
            <a:r>
              <a:rPr lang="es-ES" dirty="0" err="1"/>
              <a:t>bold</a:t>
            </a:r>
            <a:r>
              <a:rPr lang="es-ES" dirty="0"/>
              <a:t> 18, gris oscuro</a:t>
            </a:r>
          </a:p>
          <a:p>
            <a:pPr lvl="1"/>
            <a:r>
              <a:rPr lang="es-ES" dirty="0" err="1"/>
              <a:t>arial</a:t>
            </a:r>
            <a:r>
              <a:rPr lang="es-ES" dirty="0"/>
              <a:t> 14, gris oscuro</a:t>
            </a:r>
          </a:p>
          <a:p>
            <a:pPr lvl="1"/>
            <a:r>
              <a:rPr lang="es-ES" dirty="0" err="1"/>
              <a:t>arial</a:t>
            </a:r>
            <a:r>
              <a:rPr lang="es-ES" dirty="0"/>
              <a:t> 14, gris oscuro</a:t>
            </a:r>
          </a:p>
          <a:p>
            <a:pPr lvl="2"/>
            <a:r>
              <a:rPr lang="es-ES" dirty="0" err="1"/>
              <a:t>arial</a:t>
            </a:r>
            <a:r>
              <a:rPr lang="es-ES" dirty="0"/>
              <a:t> 12, gris oscuro</a:t>
            </a:r>
          </a:p>
          <a:p>
            <a:pPr lvl="0"/>
            <a:r>
              <a:rPr lang="es-ES" dirty="0" err="1"/>
              <a:t>arial</a:t>
            </a:r>
            <a:r>
              <a:rPr lang="es-ES" dirty="0"/>
              <a:t> </a:t>
            </a:r>
            <a:r>
              <a:rPr lang="es-ES" dirty="0" err="1"/>
              <a:t>bold</a:t>
            </a:r>
            <a:r>
              <a:rPr lang="es-ES" dirty="0"/>
              <a:t> 18, gris oscuro</a:t>
            </a:r>
          </a:p>
          <a:p>
            <a:pPr lvl="0"/>
            <a:r>
              <a:rPr lang="es-ES" dirty="0" err="1"/>
              <a:t>arial</a:t>
            </a:r>
            <a:r>
              <a:rPr lang="es-ES" dirty="0"/>
              <a:t> </a:t>
            </a:r>
            <a:r>
              <a:rPr lang="es-ES" dirty="0" err="1"/>
              <a:t>bold</a:t>
            </a:r>
            <a:r>
              <a:rPr lang="es-ES" dirty="0"/>
              <a:t> 18, gris oscuro</a:t>
            </a:r>
          </a:p>
          <a:p>
            <a:pPr lvl="0"/>
            <a:r>
              <a:rPr lang="es-ES" dirty="0" err="1"/>
              <a:t>arial</a:t>
            </a:r>
            <a:r>
              <a:rPr lang="es-ES" dirty="0"/>
              <a:t> </a:t>
            </a:r>
            <a:r>
              <a:rPr lang="es-ES" dirty="0" err="1"/>
              <a:t>bold</a:t>
            </a:r>
            <a:r>
              <a:rPr lang="es-ES" dirty="0"/>
              <a:t> 18, gris oscuro</a:t>
            </a:r>
          </a:p>
        </p:txBody>
      </p:sp>
      <p:sp>
        <p:nvSpPr>
          <p:cNvPr id="11" name="Shape 68"/>
          <p:cNvSpPr/>
          <p:nvPr userDrawn="1"/>
        </p:nvSpPr>
        <p:spPr>
          <a:xfrm flipV="1">
            <a:off x="3400265" y="1285797"/>
            <a:ext cx="0" cy="5509782"/>
          </a:xfrm>
          <a:prstGeom prst="line">
            <a:avLst/>
          </a:prstGeom>
          <a:ln w="12700" cap="rnd">
            <a:solidFill>
              <a:srgbClr val="B5B5B5"/>
            </a:solidFill>
            <a:custDash>
              <a:ds d="100000" sp="200000"/>
            </a:custDash>
            <a:round/>
          </a:ln>
        </p:spPr>
        <p:txBody>
          <a:bodyPr lIns="0" tIns="0" rIns="0" bIns="0"/>
          <a:lstStyle/>
          <a:p>
            <a:pPr lvl="0" defTabSz="457200"/>
            <a:endParaRPr sz="1200">
              <a:latin typeface="Helvetica"/>
              <a:ea typeface="Helvetica"/>
              <a:cs typeface="Helvetica"/>
            </a:endParaRPr>
          </a:p>
        </p:txBody>
      </p:sp>
      <p:sp>
        <p:nvSpPr>
          <p:cNvPr id="12" name="Shape 69"/>
          <p:cNvSpPr/>
          <p:nvPr userDrawn="1"/>
        </p:nvSpPr>
        <p:spPr>
          <a:xfrm>
            <a:off x="488443" y="1941919"/>
            <a:ext cx="2461029" cy="1635747"/>
          </a:xfrm>
          <a:prstGeom prst="roundRect">
            <a:avLst>
              <a:gd name="adj" fmla="val 0"/>
            </a:avLst>
          </a:prstGeom>
          <a:gradFill>
            <a:gsLst>
              <a:gs pos="0">
                <a:srgbClr val="AAB900">
                  <a:alpha val="91791"/>
                </a:srgbClr>
              </a:gs>
              <a:gs pos="100000">
                <a:srgbClr val="4F7DB2">
                  <a:alpha val="91791"/>
                </a:srgbClr>
              </a:gs>
            </a:gsLst>
            <a:lin ang="10736376"/>
          </a:gradFill>
          <a:ln w="12700">
            <a:miter lim="400000"/>
          </a:ln>
        </p:spPr>
        <p:txBody>
          <a:bodyPr lIns="0" tIns="0" rIns="0" bIns="0" anchor="ctr"/>
          <a:lstStyle/>
          <a:p>
            <a:pPr lvl="0"/>
            <a:endParaRPr sz="1800"/>
          </a:p>
        </p:txBody>
      </p:sp>
      <p:sp>
        <p:nvSpPr>
          <p:cNvPr id="13" name="Shape 71"/>
          <p:cNvSpPr/>
          <p:nvPr userDrawn="1"/>
        </p:nvSpPr>
        <p:spPr>
          <a:xfrm>
            <a:off x="0" y="1067493"/>
            <a:ext cx="655160" cy="950642"/>
          </a:xfrm>
          <a:prstGeom prst="roundRect">
            <a:avLst>
              <a:gd name="adj" fmla="val 0"/>
            </a:avLst>
          </a:prstGeom>
          <a:gradFill>
            <a:gsLst>
              <a:gs pos="0">
                <a:srgbClr val="AAB900">
                  <a:alpha val="52379"/>
                </a:srgbClr>
              </a:gs>
              <a:gs pos="100000">
                <a:srgbClr val="4F7DB2">
                  <a:alpha val="52379"/>
                </a:srgbClr>
              </a:gs>
            </a:gsLst>
            <a:lin ang="10736376"/>
          </a:gradFill>
          <a:ln w="12700">
            <a:miter lim="400000"/>
          </a:ln>
        </p:spPr>
        <p:txBody>
          <a:bodyPr lIns="0" tIns="0" rIns="0" bIns="0" anchor="ctr"/>
          <a:lstStyle/>
          <a:p>
            <a:pPr lvl="0"/>
            <a:endParaRPr sz="1800"/>
          </a:p>
        </p:txBody>
      </p:sp>
      <p:sp>
        <p:nvSpPr>
          <p:cNvPr id="16" name="Shape 72"/>
          <p:cNvSpPr/>
          <p:nvPr userDrawn="1"/>
        </p:nvSpPr>
        <p:spPr>
          <a:xfrm>
            <a:off x="2" y="3084959"/>
            <a:ext cx="1273463" cy="881531"/>
          </a:xfrm>
          <a:prstGeom prst="roundRect">
            <a:avLst>
              <a:gd name="adj" fmla="val 0"/>
            </a:avLst>
          </a:prstGeom>
          <a:gradFill>
            <a:gsLst>
              <a:gs pos="0">
                <a:srgbClr val="AAB900">
                  <a:alpha val="52379"/>
                </a:srgbClr>
              </a:gs>
              <a:gs pos="100000">
                <a:srgbClr val="4F7DB2">
                  <a:alpha val="52379"/>
                </a:srgbClr>
              </a:gs>
            </a:gsLst>
            <a:lin ang="10736376"/>
          </a:gradFill>
          <a:ln w="12700">
            <a:miter lim="400000"/>
          </a:ln>
        </p:spPr>
        <p:txBody>
          <a:bodyPr lIns="0" tIns="0" rIns="0" bIns="0" anchor="ctr"/>
          <a:lstStyle/>
          <a:p>
            <a:pPr lvl="0"/>
            <a:endParaRPr sz="1800"/>
          </a:p>
        </p:txBody>
      </p:sp>
      <p:grpSp>
        <p:nvGrpSpPr>
          <p:cNvPr id="17" name="16 Grupo"/>
          <p:cNvGrpSpPr/>
          <p:nvPr userDrawn="1"/>
        </p:nvGrpSpPr>
        <p:grpSpPr>
          <a:xfrm>
            <a:off x="7335961" y="2"/>
            <a:ext cx="1640361" cy="885997"/>
            <a:chOff x="7493207" y="660643"/>
            <a:chExt cx="829344" cy="597264"/>
          </a:xfrm>
        </p:grpSpPr>
        <p:sp>
          <p:nvSpPr>
            <p:cNvPr id="18" name="Shape 73"/>
            <p:cNvSpPr/>
            <p:nvPr/>
          </p:nvSpPr>
          <p:spPr>
            <a:xfrm>
              <a:off x="7493207" y="660643"/>
              <a:ext cx="690728" cy="313366"/>
            </a:xfrm>
            <a:prstGeom prst="roundRect">
              <a:avLst>
                <a:gd name="adj" fmla="val 0"/>
              </a:avLst>
            </a:prstGeom>
            <a:gradFill>
              <a:gsLst>
                <a:gs pos="0">
                  <a:srgbClr val="AAB900">
                    <a:alpha val="52379"/>
                  </a:srgbClr>
                </a:gs>
                <a:gs pos="100000">
                  <a:srgbClr val="4F7DB2">
                    <a:alpha val="52379"/>
                  </a:srgbClr>
                </a:gs>
              </a:gsLst>
              <a:lin ang="10736376"/>
            </a:gradFill>
            <a:ln w="12700">
              <a:miter lim="400000"/>
            </a:ln>
          </p:spPr>
          <p:txBody>
            <a:bodyPr lIns="0" tIns="0" rIns="0" bIns="0" anchor="ctr"/>
            <a:lstStyle/>
            <a:p>
              <a:pPr lvl="0"/>
              <a:endParaRPr sz="1800"/>
            </a:p>
          </p:txBody>
        </p:sp>
        <p:sp>
          <p:nvSpPr>
            <p:cNvPr id="19" name="Shape 74"/>
            <p:cNvSpPr/>
            <p:nvPr/>
          </p:nvSpPr>
          <p:spPr>
            <a:xfrm>
              <a:off x="7935694" y="877080"/>
              <a:ext cx="386857" cy="380827"/>
            </a:xfrm>
            <a:prstGeom prst="roundRect">
              <a:avLst>
                <a:gd name="adj" fmla="val 0"/>
              </a:avLst>
            </a:prstGeom>
            <a:gradFill>
              <a:gsLst>
                <a:gs pos="0">
                  <a:srgbClr val="AAB900">
                    <a:alpha val="52379"/>
                  </a:srgbClr>
                </a:gs>
                <a:gs pos="100000">
                  <a:srgbClr val="4F7DB2">
                    <a:alpha val="52379"/>
                  </a:srgbClr>
                </a:gs>
              </a:gsLst>
              <a:lin ang="10736376"/>
            </a:gradFill>
            <a:ln w="12700">
              <a:miter lim="400000"/>
            </a:ln>
          </p:spPr>
          <p:txBody>
            <a:bodyPr lIns="0" tIns="0" rIns="0" bIns="0" anchor="ctr"/>
            <a:lstStyle/>
            <a:p>
              <a:pPr lvl="0"/>
              <a:endParaRPr sz="1800"/>
            </a:p>
          </p:txBody>
        </p:sp>
      </p:grpSp>
      <p:sp>
        <p:nvSpPr>
          <p:cNvPr id="20" name="Shape 75"/>
          <p:cNvSpPr/>
          <p:nvPr userDrawn="1"/>
        </p:nvSpPr>
        <p:spPr>
          <a:xfrm flipV="1">
            <a:off x="-91437" y="1285797"/>
            <a:ext cx="8793589" cy="0"/>
          </a:xfrm>
          <a:prstGeom prst="line">
            <a:avLst/>
          </a:prstGeom>
          <a:ln w="12700" cap="rnd">
            <a:solidFill>
              <a:srgbClr val="B5B5B5"/>
            </a:solidFill>
            <a:custDash>
              <a:ds d="100000" sp="200000"/>
            </a:custDash>
            <a:round/>
          </a:ln>
        </p:spPr>
        <p:txBody>
          <a:bodyPr lIns="0" tIns="0" rIns="0" bIns="0"/>
          <a:lstStyle/>
          <a:p>
            <a:pPr lvl="0" algn="l" defTabSz="457200">
              <a:defRPr sz="1200">
                <a:latin typeface="Helvetica"/>
                <a:ea typeface="Helvetica"/>
                <a:cs typeface="Helvetica"/>
                <a:sym typeface="Helvetica"/>
              </a:defRPr>
            </a:pPr>
            <a:endParaRPr sz="1200" dirty="0"/>
          </a:p>
        </p:txBody>
      </p:sp>
      <p:sp>
        <p:nvSpPr>
          <p:cNvPr id="21" name="Shape 76"/>
          <p:cNvSpPr/>
          <p:nvPr userDrawn="1"/>
        </p:nvSpPr>
        <p:spPr>
          <a:xfrm flipV="1">
            <a:off x="8703683" y="0"/>
            <a:ext cx="0" cy="1707436"/>
          </a:xfrm>
          <a:prstGeom prst="line">
            <a:avLst/>
          </a:prstGeom>
          <a:ln w="12700" cap="rnd">
            <a:solidFill>
              <a:srgbClr val="B5B5B5"/>
            </a:solidFill>
            <a:custDash>
              <a:ds d="100000" sp="200000"/>
            </a:custDash>
            <a:round/>
          </a:ln>
        </p:spPr>
        <p:txBody>
          <a:bodyPr lIns="0" tIns="0" rIns="0" bIns="0"/>
          <a:lstStyle/>
          <a:p>
            <a:pPr lvl="0" defTabSz="457200"/>
            <a:endParaRPr sz="1200">
              <a:latin typeface="Helvetica"/>
              <a:ea typeface="Helvetica"/>
              <a:cs typeface="Helvetica"/>
            </a:endParaRPr>
          </a:p>
        </p:txBody>
      </p:sp>
      <p:sp>
        <p:nvSpPr>
          <p:cNvPr id="22" name="Shape 77"/>
          <p:cNvSpPr/>
          <p:nvPr userDrawn="1"/>
        </p:nvSpPr>
        <p:spPr>
          <a:xfrm flipH="1" flipV="1">
            <a:off x="8703683" y="1707436"/>
            <a:ext cx="3488316" cy="0"/>
          </a:xfrm>
          <a:prstGeom prst="line">
            <a:avLst/>
          </a:prstGeom>
          <a:ln w="12700" cap="rnd">
            <a:solidFill>
              <a:srgbClr val="B5B5B5"/>
            </a:solidFill>
            <a:custDash>
              <a:ds d="100000" sp="200000"/>
            </a:custDash>
            <a:round/>
          </a:ln>
        </p:spPr>
        <p:txBody>
          <a:bodyPr lIns="0" tIns="0" rIns="0" bIns="0"/>
          <a:lstStyle/>
          <a:p>
            <a:pPr lvl="0" defTabSz="457200"/>
            <a:endParaRPr sz="1200">
              <a:latin typeface="Helvetica"/>
              <a:ea typeface="Helvetica"/>
              <a:cs typeface="Helvetica"/>
            </a:endParaRPr>
          </a:p>
        </p:txBody>
      </p:sp>
      <p:sp>
        <p:nvSpPr>
          <p:cNvPr id="23" name="Shape 78"/>
          <p:cNvSpPr/>
          <p:nvPr userDrawn="1"/>
        </p:nvSpPr>
        <p:spPr>
          <a:xfrm>
            <a:off x="2" y="3637278"/>
            <a:ext cx="641849" cy="660997"/>
          </a:xfrm>
          <a:prstGeom prst="roundRect">
            <a:avLst>
              <a:gd name="adj" fmla="val 0"/>
            </a:avLst>
          </a:prstGeom>
          <a:gradFill>
            <a:gsLst>
              <a:gs pos="0">
                <a:srgbClr val="AAB900">
                  <a:alpha val="52379"/>
                </a:srgbClr>
              </a:gs>
              <a:gs pos="100000">
                <a:srgbClr val="4F7DB2">
                  <a:alpha val="52379"/>
                </a:srgbClr>
              </a:gs>
            </a:gsLst>
            <a:lin ang="10736376"/>
          </a:gradFill>
          <a:ln w="12700">
            <a:miter lim="400000"/>
          </a:ln>
        </p:spPr>
        <p:txBody>
          <a:bodyPr lIns="0" tIns="0" rIns="0" bIns="0" anchor="ctr"/>
          <a:lstStyle/>
          <a:p>
            <a:pPr lvl="0"/>
            <a:endParaRPr sz="1800"/>
          </a:p>
        </p:txBody>
      </p:sp>
      <p:sp>
        <p:nvSpPr>
          <p:cNvPr id="24" name="3 Título"/>
          <p:cNvSpPr>
            <a:spLocks noGrp="1"/>
          </p:cNvSpPr>
          <p:nvPr>
            <p:ph type="title" hasCustomPrompt="1"/>
          </p:nvPr>
        </p:nvSpPr>
        <p:spPr>
          <a:xfrm>
            <a:off x="806856" y="2204864"/>
            <a:ext cx="1824203" cy="562074"/>
          </a:xfrm>
        </p:spPr>
        <p:txBody>
          <a:bodyPr anchor="t" anchorCtr="0">
            <a:normAutofit/>
          </a:bodyPr>
          <a:lstStyle>
            <a:lvl1pPr algn="l">
              <a:defRPr sz="2200" b="1" baseline="0">
                <a:solidFill>
                  <a:schemeClr val="bg1"/>
                </a:solidFill>
                <a:latin typeface="Arial" pitchFamily="34" charset="0"/>
                <a:cs typeface="Arial" pitchFamily="34" charset="0"/>
              </a:defRPr>
            </a:lvl1pPr>
          </a:lstStyle>
          <a:p>
            <a:r>
              <a:rPr lang="es-ES" dirty="0"/>
              <a:t>INDICE</a:t>
            </a:r>
          </a:p>
        </p:txBody>
      </p:sp>
    </p:spTree>
    <p:extLst>
      <p:ext uri="{BB962C8B-B14F-4D97-AF65-F5344CB8AC3E}">
        <p14:creationId xmlns:p14="http://schemas.microsoft.com/office/powerpoint/2010/main" val="2888495637"/>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14_Título y objetos">
    <p:spTree>
      <p:nvGrpSpPr>
        <p:cNvPr id="1" name=""/>
        <p:cNvGrpSpPr/>
        <p:nvPr/>
      </p:nvGrpSpPr>
      <p:grpSpPr>
        <a:xfrm>
          <a:off x="0" y="0"/>
          <a:ext cx="0" cy="0"/>
          <a:chOff x="0" y="0"/>
          <a:chExt cx="0" cy="0"/>
        </a:xfrm>
      </p:grpSpPr>
      <p:pic>
        <p:nvPicPr>
          <p:cNvPr id="25" name="shutterstock_42489445.jpg"/>
          <p:cNvPicPr/>
          <p:nvPr userDrawn="1"/>
        </p:nvPicPr>
        <p:blipFill rotWithShape="1">
          <a:blip r:embed="rId2" cstate="screen">
            <a:extLst>
              <a:ext uri="{28A0092B-C50C-407E-A947-70E740481C1C}">
                <a14:useLocalDpi xmlns:a14="http://schemas.microsoft.com/office/drawing/2010/main" val="0"/>
              </a:ext>
            </a:extLst>
          </a:blip>
          <a:srcRect/>
          <a:stretch/>
        </p:blipFill>
        <p:spPr>
          <a:xfrm flipH="1">
            <a:off x="-5" y="1287885"/>
            <a:ext cx="3393600" cy="5562000"/>
          </a:xfrm>
          <a:prstGeom prst="rect">
            <a:avLst/>
          </a:prstGeom>
          <a:ln w="12700">
            <a:miter lim="400000"/>
          </a:ln>
        </p:spPr>
      </p:pic>
      <p:pic>
        <p:nvPicPr>
          <p:cNvPr id="6" name="5 Imagen"/>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8976322" y="441011"/>
            <a:ext cx="2806135" cy="1168088"/>
          </a:xfrm>
          <a:prstGeom prst="rect">
            <a:avLst/>
          </a:prstGeom>
        </p:spPr>
      </p:pic>
      <p:sp>
        <p:nvSpPr>
          <p:cNvPr id="8" name="19 Marcador de número de diapositiva"/>
          <p:cNvSpPr>
            <a:spLocks noGrp="1"/>
          </p:cNvSpPr>
          <p:nvPr>
            <p:ph type="sldNum" sz="quarter" idx="12"/>
          </p:nvPr>
        </p:nvSpPr>
        <p:spPr>
          <a:xfrm>
            <a:off x="8737600" y="6356353"/>
            <a:ext cx="2844800" cy="365125"/>
          </a:xfrm>
        </p:spPr>
        <p:txBody>
          <a:bodyPr/>
          <a:lstStyle/>
          <a:p>
            <a:fld id="{E60061AB-E3E3-4B82-98B1-945D99ABF5FB}" type="slidenum">
              <a:rPr lang="es-ES" smtClean="0"/>
              <a:t>‹Nº›</a:t>
            </a:fld>
            <a:endParaRPr lang="es-ES"/>
          </a:p>
        </p:txBody>
      </p:sp>
      <p:sp>
        <p:nvSpPr>
          <p:cNvPr id="9" name="21 Marcador de texto"/>
          <p:cNvSpPr>
            <a:spLocks noGrp="1"/>
          </p:cNvSpPr>
          <p:nvPr>
            <p:ph type="body" sz="quarter" idx="13" hasCustomPrompt="1"/>
          </p:nvPr>
        </p:nvSpPr>
        <p:spPr>
          <a:xfrm>
            <a:off x="3983765" y="2780928"/>
            <a:ext cx="7488832" cy="2376264"/>
          </a:xfrm>
        </p:spPr>
        <p:txBody>
          <a:bodyPr/>
          <a:lstStyle>
            <a:lvl1pPr marL="271463" indent="-271463">
              <a:buClr>
                <a:srgbClr val="9AAE04"/>
              </a:buClr>
              <a:buFont typeface="+mj-lt"/>
              <a:buAutoNum type="arabicPeriod"/>
              <a:defRPr sz="1800" b="1" baseline="0">
                <a:solidFill>
                  <a:srgbClr val="505050"/>
                </a:solidFill>
                <a:latin typeface="Arial" pitchFamily="34" charset="0"/>
                <a:cs typeface="Arial" pitchFamily="34" charset="0"/>
              </a:defRPr>
            </a:lvl1pPr>
            <a:lvl2pPr marL="625475" indent="-168275">
              <a:buClr>
                <a:srgbClr val="9AAE04"/>
              </a:buClr>
              <a:buFont typeface="+mj-lt"/>
              <a:buAutoNum type="romanLcPeriod"/>
              <a:defRPr sz="1400" baseline="0">
                <a:solidFill>
                  <a:srgbClr val="505050"/>
                </a:solidFill>
                <a:latin typeface="Arial" pitchFamily="34" charset="0"/>
                <a:cs typeface="Arial" pitchFamily="34" charset="0"/>
              </a:defRPr>
            </a:lvl2pPr>
            <a:lvl3pPr marL="1077913" indent="-163513">
              <a:buClr>
                <a:srgbClr val="9AAE04"/>
              </a:buClr>
              <a:defRPr sz="1200" baseline="0">
                <a:solidFill>
                  <a:srgbClr val="505050"/>
                </a:solidFill>
                <a:latin typeface="Arial" pitchFamily="34" charset="0"/>
                <a:cs typeface="Arial" pitchFamily="34" charset="0"/>
              </a:defRPr>
            </a:lvl3pPr>
            <a:lvl4pPr marL="1371600" indent="0">
              <a:buNone/>
              <a:defRPr>
                <a:latin typeface="Arial" pitchFamily="34" charset="0"/>
                <a:cs typeface="Arial" pitchFamily="34" charset="0"/>
              </a:defRPr>
            </a:lvl4pPr>
            <a:lvl5pPr marL="1828800" indent="0">
              <a:buNone/>
              <a:defRPr>
                <a:latin typeface="Arial" pitchFamily="34" charset="0"/>
                <a:cs typeface="Arial" pitchFamily="34" charset="0"/>
              </a:defRPr>
            </a:lvl5pPr>
          </a:lstStyle>
          <a:p>
            <a:pPr lvl="0"/>
            <a:r>
              <a:rPr lang="es-ES" dirty="0" err="1"/>
              <a:t>arial</a:t>
            </a:r>
            <a:r>
              <a:rPr lang="es-ES" dirty="0"/>
              <a:t> </a:t>
            </a:r>
            <a:r>
              <a:rPr lang="es-ES" dirty="0" err="1"/>
              <a:t>bold</a:t>
            </a:r>
            <a:r>
              <a:rPr lang="es-ES" dirty="0"/>
              <a:t> 18, gris oscuro</a:t>
            </a:r>
          </a:p>
          <a:p>
            <a:pPr lvl="1"/>
            <a:r>
              <a:rPr lang="es-ES" dirty="0" err="1"/>
              <a:t>arial</a:t>
            </a:r>
            <a:r>
              <a:rPr lang="es-ES" dirty="0"/>
              <a:t> 14, gris oscuro</a:t>
            </a:r>
          </a:p>
          <a:p>
            <a:pPr lvl="1"/>
            <a:r>
              <a:rPr lang="es-ES" dirty="0" err="1"/>
              <a:t>arial</a:t>
            </a:r>
            <a:r>
              <a:rPr lang="es-ES" dirty="0"/>
              <a:t> 14, gris oscuro</a:t>
            </a:r>
          </a:p>
          <a:p>
            <a:pPr lvl="2"/>
            <a:r>
              <a:rPr lang="es-ES" dirty="0" err="1"/>
              <a:t>arial</a:t>
            </a:r>
            <a:r>
              <a:rPr lang="es-ES" dirty="0"/>
              <a:t> 12, gris oscuro</a:t>
            </a:r>
          </a:p>
          <a:p>
            <a:pPr lvl="0"/>
            <a:r>
              <a:rPr lang="es-ES" dirty="0" err="1"/>
              <a:t>arial</a:t>
            </a:r>
            <a:r>
              <a:rPr lang="es-ES" dirty="0"/>
              <a:t> </a:t>
            </a:r>
            <a:r>
              <a:rPr lang="es-ES" dirty="0" err="1"/>
              <a:t>bold</a:t>
            </a:r>
            <a:r>
              <a:rPr lang="es-ES" dirty="0"/>
              <a:t> 18, gris oscuro</a:t>
            </a:r>
          </a:p>
          <a:p>
            <a:pPr lvl="0"/>
            <a:r>
              <a:rPr lang="es-ES" dirty="0" err="1"/>
              <a:t>arial</a:t>
            </a:r>
            <a:r>
              <a:rPr lang="es-ES" dirty="0"/>
              <a:t> </a:t>
            </a:r>
            <a:r>
              <a:rPr lang="es-ES" dirty="0" err="1"/>
              <a:t>bold</a:t>
            </a:r>
            <a:r>
              <a:rPr lang="es-ES" dirty="0"/>
              <a:t> 18, gris oscuro</a:t>
            </a:r>
          </a:p>
          <a:p>
            <a:pPr lvl="0"/>
            <a:r>
              <a:rPr lang="es-ES" dirty="0" err="1"/>
              <a:t>arial</a:t>
            </a:r>
            <a:r>
              <a:rPr lang="es-ES" dirty="0"/>
              <a:t> </a:t>
            </a:r>
            <a:r>
              <a:rPr lang="es-ES" dirty="0" err="1"/>
              <a:t>bold</a:t>
            </a:r>
            <a:r>
              <a:rPr lang="es-ES" dirty="0"/>
              <a:t> 18, gris oscuro</a:t>
            </a:r>
          </a:p>
        </p:txBody>
      </p:sp>
      <p:sp>
        <p:nvSpPr>
          <p:cNvPr id="11" name="Shape 68"/>
          <p:cNvSpPr/>
          <p:nvPr userDrawn="1"/>
        </p:nvSpPr>
        <p:spPr>
          <a:xfrm flipV="1">
            <a:off x="3400265" y="1285797"/>
            <a:ext cx="0" cy="5509782"/>
          </a:xfrm>
          <a:prstGeom prst="line">
            <a:avLst/>
          </a:prstGeom>
          <a:ln w="12700" cap="rnd">
            <a:solidFill>
              <a:srgbClr val="B5B5B5"/>
            </a:solidFill>
            <a:custDash>
              <a:ds d="100000" sp="200000"/>
            </a:custDash>
            <a:round/>
          </a:ln>
        </p:spPr>
        <p:txBody>
          <a:bodyPr lIns="0" tIns="0" rIns="0" bIns="0"/>
          <a:lstStyle/>
          <a:p>
            <a:pPr lvl="0" defTabSz="457200"/>
            <a:endParaRPr sz="1200">
              <a:latin typeface="Helvetica"/>
              <a:ea typeface="Helvetica"/>
              <a:cs typeface="Helvetica"/>
            </a:endParaRPr>
          </a:p>
        </p:txBody>
      </p:sp>
      <p:sp>
        <p:nvSpPr>
          <p:cNvPr id="12" name="Shape 69"/>
          <p:cNvSpPr/>
          <p:nvPr userDrawn="1"/>
        </p:nvSpPr>
        <p:spPr>
          <a:xfrm>
            <a:off x="488443" y="1941919"/>
            <a:ext cx="2461029" cy="1635747"/>
          </a:xfrm>
          <a:prstGeom prst="roundRect">
            <a:avLst>
              <a:gd name="adj" fmla="val 0"/>
            </a:avLst>
          </a:prstGeom>
          <a:gradFill>
            <a:gsLst>
              <a:gs pos="0">
                <a:srgbClr val="AAB900">
                  <a:alpha val="91791"/>
                </a:srgbClr>
              </a:gs>
              <a:gs pos="100000">
                <a:srgbClr val="4F7DB2">
                  <a:alpha val="91791"/>
                </a:srgbClr>
              </a:gs>
            </a:gsLst>
            <a:lin ang="10736376"/>
          </a:gradFill>
          <a:ln w="12700">
            <a:miter lim="400000"/>
          </a:ln>
        </p:spPr>
        <p:txBody>
          <a:bodyPr lIns="0" tIns="0" rIns="0" bIns="0" anchor="ctr"/>
          <a:lstStyle/>
          <a:p>
            <a:pPr lvl="0"/>
            <a:endParaRPr sz="1800"/>
          </a:p>
        </p:txBody>
      </p:sp>
      <p:sp>
        <p:nvSpPr>
          <p:cNvPr id="13" name="Shape 71"/>
          <p:cNvSpPr/>
          <p:nvPr userDrawn="1"/>
        </p:nvSpPr>
        <p:spPr>
          <a:xfrm>
            <a:off x="0" y="1067493"/>
            <a:ext cx="655160" cy="950642"/>
          </a:xfrm>
          <a:prstGeom prst="roundRect">
            <a:avLst>
              <a:gd name="adj" fmla="val 0"/>
            </a:avLst>
          </a:prstGeom>
          <a:gradFill>
            <a:gsLst>
              <a:gs pos="0">
                <a:srgbClr val="AAB900">
                  <a:alpha val="52379"/>
                </a:srgbClr>
              </a:gs>
              <a:gs pos="100000">
                <a:srgbClr val="4F7DB2">
                  <a:alpha val="52379"/>
                </a:srgbClr>
              </a:gs>
            </a:gsLst>
            <a:lin ang="10736376"/>
          </a:gradFill>
          <a:ln w="12700">
            <a:miter lim="400000"/>
          </a:ln>
        </p:spPr>
        <p:txBody>
          <a:bodyPr lIns="0" tIns="0" rIns="0" bIns="0" anchor="ctr"/>
          <a:lstStyle/>
          <a:p>
            <a:pPr lvl="0"/>
            <a:endParaRPr sz="1800"/>
          </a:p>
        </p:txBody>
      </p:sp>
      <p:sp>
        <p:nvSpPr>
          <p:cNvPr id="16" name="Shape 72"/>
          <p:cNvSpPr/>
          <p:nvPr userDrawn="1"/>
        </p:nvSpPr>
        <p:spPr>
          <a:xfrm>
            <a:off x="2" y="3084959"/>
            <a:ext cx="1273463" cy="881531"/>
          </a:xfrm>
          <a:prstGeom prst="roundRect">
            <a:avLst>
              <a:gd name="adj" fmla="val 0"/>
            </a:avLst>
          </a:prstGeom>
          <a:gradFill>
            <a:gsLst>
              <a:gs pos="0">
                <a:srgbClr val="AAB900">
                  <a:alpha val="52379"/>
                </a:srgbClr>
              </a:gs>
              <a:gs pos="100000">
                <a:srgbClr val="4F7DB2">
                  <a:alpha val="52379"/>
                </a:srgbClr>
              </a:gs>
            </a:gsLst>
            <a:lin ang="10736376"/>
          </a:gradFill>
          <a:ln w="12700">
            <a:miter lim="400000"/>
          </a:ln>
        </p:spPr>
        <p:txBody>
          <a:bodyPr lIns="0" tIns="0" rIns="0" bIns="0" anchor="ctr"/>
          <a:lstStyle/>
          <a:p>
            <a:pPr lvl="0"/>
            <a:endParaRPr sz="1800"/>
          </a:p>
        </p:txBody>
      </p:sp>
      <p:grpSp>
        <p:nvGrpSpPr>
          <p:cNvPr id="17" name="16 Grupo"/>
          <p:cNvGrpSpPr/>
          <p:nvPr userDrawn="1"/>
        </p:nvGrpSpPr>
        <p:grpSpPr>
          <a:xfrm>
            <a:off x="7335961" y="2"/>
            <a:ext cx="1640361" cy="885997"/>
            <a:chOff x="7493207" y="660643"/>
            <a:chExt cx="829344" cy="597264"/>
          </a:xfrm>
        </p:grpSpPr>
        <p:sp>
          <p:nvSpPr>
            <p:cNvPr id="18" name="Shape 73"/>
            <p:cNvSpPr/>
            <p:nvPr/>
          </p:nvSpPr>
          <p:spPr>
            <a:xfrm>
              <a:off x="7493207" y="660643"/>
              <a:ext cx="690728" cy="313366"/>
            </a:xfrm>
            <a:prstGeom prst="roundRect">
              <a:avLst>
                <a:gd name="adj" fmla="val 0"/>
              </a:avLst>
            </a:prstGeom>
            <a:gradFill>
              <a:gsLst>
                <a:gs pos="0">
                  <a:srgbClr val="AAB900">
                    <a:alpha val="52379"/>
                  </a:srgbClr>
                </a:gs>
                <a:gs pos="100000">
                  <a:srgbClr val="4F7DB2">
                    <a:alpha val="52379"/>
                  </a:srgbClr>
                </a:gs>
              </a:gsLst>
              <a:lin ang="10736376"/>
            </a:gradFill>
            <a:ln w="12700">
              <a:miter lim="400000"/>
            </a:ln>
          </p:spPr>
          <p:txBody>
            <a:bodyPr lIns="0" tIns="0" rIns="0" bIns="0" anchor="ctr"/>
            <a:lstStyle/>
            <a:p>
              <a:pPr lvl="0"/>
              <a:endParaRPr sz="1800"/>
            </a:p>
          </p:txBody>
        </p:sp>
        <p:sp>
          <p:nvSpPr>
            <p:cNvPr id="19" name="Shape 74"/>
            <p:cNvSpPr/>
            <p:nvPr/>
          </p:nvSpPr>
          <p:spPr>
            <a:xfrm>
              <a:off x="7935694" y="877080"/>
              <a:ext cx="386857" cy="380827"/>
            </a:xfrm>
            <a:prstGeom prst="roundRect">
              <a:avLst>
                <a:gd name="adj" fmla="val 0"/>
              </a:avLst>
            </a:prstGeom>
            <a:gradFill>
              <a:gsLst>
                <a:gs pos="0">
                  <a:srgbClr val="AAB900">
                    <a:alpha val="52379"/>
                  </a:srgbClr>
                </a:gs>
                <a:gs pos="100000">
                  <a:srgbClr val="4F7DB2">
                    <a:alpha val="52379"/>
                  </a:srgbClr>
                </a:gs>
              </a:gsLst>
              <a:lin ang="10736376"/>
            </a:gradFill>
            <a:ln w="12700">
              <a:miter lim="400000"/>
            </a:ln>
          </p:spPr>
          <p:txBody>
            <a:bodyPr lIns="0" tIns="0" rIns="0" bIns="0" anchor="ctr"/>
            <a:lstStyle/>
            <a:p>
              <a:pPr lvl="0"/>
              <a:endParaRPr sz="1800"/>
            </a:p>
          </p:txBody>
        </p:sp>
      </p:grpSp>
      <p:sp>
        <p:nvSpPr>
          <p:cNvPr id="20" name="Shape 75"/>
          <p:cNvSpPr/>
          <p:nvPr userDrawn="1"/>
        </p:nvSpPr>
        <p:spPr>
          <a:xfrm flipV="1">
            <a:off x="-91437" y="1285797"/>
            <a:ext cx="8793589" cy="0"/>
          </a:xfrm>
          <a:prstGeom prst="line">
            <a:avLst/>
          </a:prstGeom>
          <a:ln w="12700" cap="rnd">
            <a:solidFill>
              <a:srgbClr val="B5B5B5"/>
            </a:solidFill>
            <a:custDash>
              <a:ds d="100000" sp="200000"/>
            </a:custDash>
            <a:round/>
          </a:ln>
        </p:spPr>
        <p:txBody>
          <a:bodyPr lIns="0" tIns="0" rIns="0" bIns="0"/>
          <a:lstStyle/>
          <a:p>
            <a:pPr lvl="0" algn="l" defTabSz="457200">
              <a:defRPr sz="1200">
                <a:latin typeface="Helvetica"/>
                <a:ea typeface="Helvetica"/>
                <a:cs typeface="Helvetica"/>
                <a:sym typeface="Helvetica"/>
              </a:defRPr>
            </a:pPr>
            <a:endParaRPr sz="1200" dirty="0"/>
          </a:p>
        </p:txBody>
      </p:sp>
      <p:sp>
        <p:nvSpPr>
          <p:cNvPr id="21" name="Shape 76"/>
          <p:cNvSpPr/>
          <p:nvPr userDrawn="1"/>
        </p:nvSpPr>
        <p:spPr>
          <a:xfrm flipV="1">
            <a:off x="8703683" y="0"/>
            <a:ext cx="0" cy="1707436"/>
          </a:xfrm>
          <a:prstGeom prst="line">
            <a:avLst/>
          </a:prstGeom>
          <a:ln w="12700" cap="rnd">
            <a:solidFill>
              <a:srgbClr val="B5B5B5"/>
            </a:solidFill>
            <a:custDash>
              <a:ds d="100000" sp="200000"/>
            </a:custDash>
            <a:round/>
          </a:ln>
        </p:spPr>
        <p:txBody>
          <a:bodyPr lIns="0" tIns="0" rIns="0" bIns="0"/>
          <a:lstStyle/>
          <a:p>
            <a:pPr lvl="0" defTabSz="457200"/>
            <a:endParaRPr sz="1200">
              <a:latin typeface="Helvetica"/>
              <a:ea typeface="Helvetica"/>
              <a:cs typeface="Helvetica"/>
            </a:endParaRPr>
          </a:p>
        </p:txBody>
      </p:sp>
      <p:sp>
        <p:nvSpPr>
          <p:cNvPr id="22" name="Shape 77"/>
          <p:cNvSpPr/>
          <p:nvPr userDrawn="1"/>
        </p:nvSpPr>
        <p:spPr>
          <a:xfrm flipH="1" flipV="1">
            <a:off x="8703683" y="1707436"/>
            <a:ext cx="3488316" cy="0"/>
          </a:xfrm>
          <a:prstGeom prst="line">
            <a:avLst/>
          </a:prstGeom>
          <a:ln w="12700" cap="rnd">
            <a:solidFill>
              <a:srgbClr val="B5B5B5"/>
            </a:solidFill>
            <a:custDash>
              <a:ds d="100000" sp="200000"/>
            </a:custDash>
            <a:round/>
          </a:ln>
        </p:spPr>
        <p:txBody>
          <a:bodyPr lIns="0" tIns="0" rIns="0" bIns="0"/>
          <a:lstStyle/>
          <a:p>
            <a:pPr lvl="0" defTabSz="457200"/>
            <a:endParaRPr sz="1200">
              <a:latin typeface="Helvetica"/>
              <a:ea typeface="Helvetica"/>
              <a:cs typeface="Helvetica"/>
            </a:endParaRPr>
          </a:p>
        </p:txBody>
      </p:sp>
      <p:sp>
        <p:nvSpPr>
          <p:cNvPr id="23" name="Shape 78"/>
          <p:cNvSpPr/>
          <p:nvPr userDrawn="1"/>
        </p:nvSpPr>
        <p:spPr>
          <a:xfrm>
            <a:off x="2" y="3637278"/>
            <a:ext cx="641849" cy="660997"/>
          </a:xfrm>
          <a:prstGeom prst="roundRect">
            <a:avLst>
              <a:gd name="adj" fmla="val 0"/>
            </a:avLst>
          </a:prstGeom>
          <a:gradFill>
            <a:gsLst>
              <a:gs pos="0">
                <a:srgbClr val="AAB900">
                  <a:alpha val="52379"/>
                </a:srgbClr>
              </a:gs>
              <a:gs pos="100000">
                <a:srgbClr val="4F7DB2">
                  <a:alpha val="52379"/>
                </a:srgbClr>
              </a:gs>
            </a:gsLst>
            <a:lin ang="10736376"/>
          </a:gradFill>
          <a:ln w="12700">
            <a:miter lim="400000"/>
          </a:ln>
        </p:spPr>
        <p:txBody>
          <a:bodyPr lIns="0" tIns="0" rIns="0" bIns="0" anchor="ctr"/>
          <a:lstStyle/>
          <a:p>
            <a:pPr lvl="0"/>
            <a:endParaRPr sz="1800"/>
          </a:p>
        </p:txBody>
      </p:sp>
      <p:sp>
        <p:nvSpPr>
          <p:cNvPr id="24" name="3 Título"/>
          <p:cNvSpPr>
            <a:spLocks noGrp="1"/>
          </p:cNvSpPr>
          <p:nvPr>
            <p:ph type="title" hasCustomPrompt="1"/>
          </p:nvPr>
        </p:nvSpPr>
        <p:spPr>
          <a:xfrm>
            <a:off x="806856" y="2204864"/>
            <a:ext cx="1824203" cy="562074"/>
          </a:xfrm>
        </p:spPr>
        <p:txBody>
          <a:bodyPr anchor="t" anchorCtr="0">
            <a:normAutofit/>
          </a:bodyPr>
          <a:lstStyle>
            <a:lvl1pPr algn="l">
              <a:defRPr sz="2200" b="1" baseline="0">
                <a:solidFill>
                  <a:schemeClr val="bg1"/>
                </a:solidFill>
                <a:latin typeface="Arial" pitchFamily="34" charset="0"/>
                <a:cs typeface="Arial" pitchFamily="34" charset="0"/>
              </a:defRPr>
            </a:lvl1pPr>
          </a:lstStyle>
          <a:p>
            <a:r>
              <a:rPr lang="es-ES" dirty="0"/>
              <a:t>INDICE</a:t>
            </a:r>
          </a:p>
        </p:txBody>
      </p:sp>
    </p:spTree>
    <p:extLst>
      <p:ext uri="{BB962C8B-B14F-4D97-AF65-F5344CB8AC3E}">
        <p14:creationId xmlns:p14="http://schemas.microsoft.com/office/powerpoint/2010/main" val="3902542519"/>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2_Encabezado de sección">
    <p:spTree>
      <p:nvGrpSpPr>
        <p:cNvPr id="1" name=""/>
        <p:cNvGrpSpPr/>
        <p:nvPr/>
      </p:nvGrpSpPr>
      <p:grpSpPr>
        <a:xfrm>
          <a:off x="0" y="0"/>
          <a:ext cx="0" cy="0"/>
          <a:chOff x="0" y="0"/>
          <a:chExt cx="0" cy="0"/>
        </a:xfrm>
      </p:grpSpPr>
      <p:sp>
        <p:nvSpPr>
          <p:cNvPr id="3" name="2 Marcador de texto"/>
          <p:cNvSpPr>
            <a:spLocks noGrp="1"/>
          </p:cNvSpPr>
          <p:nvPr>
            <p:ph type="body" idx="1" hasCustomPrompt="1"/>
          </p:nvPr>
        </p:nvSpPr>
        <p:spPr>
          <a:xfrm>
            <a:off x="527381" y="2277343"/>
            <a:ext cx="11040000" cy="432048"/>
          </a:xfrm>
        </p:spPr>
        <p:txBody>
          <a:bodyPr anchor="t">
            <a:normAutofit/>
          </a:bodyPr>
          <a:lstStyle>
            <a:lvl1pPr marL="0" indent="0">
              <a:buNone/>
              <a:defRPr sz="1600" baseline="0">
                <a:solidFill>
                  <a:srgbClr val="9AAE04"/>
                </a:solidFill>
                <a:latin typeface="Arial" pitchFamily="34" charset="0"/>
                <a:cs typeface="Arial"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dirty="0"/>
              <a:t>Subtítulo (</a:t>
            </a:r>
            <a:r>
              <a:rPr lang="es-ES" dirty="0" err="1"/>
              <a:t>arial</a:t>
            </a:r>
            <a:r>
              <a:rPr lang="es-ES" dirty="0"/>
              <a:t> 16, minúscula, verde)</a:t>
            </a:r>
          </a:p>
        </p:txBody>
      </p:sp>
      <p:sp>
        <p:nvSpPr>
          <p:cNvPr id="14" name="13 Marcador de contenido"/>
          <p:cNvSpPr>
            <a:spLocks noGrp="1"/>
          </p:cNvSpPr>
          <p:nvPr>
            <p:ph sz="quarter" idx="11" hasCustomPrompt="1"/>
          </p:nvPr>
        </p:nvSpPr>
        <p:spPr>
          <a:xfrm>
            <a:off x="527381" y="2925418"/>
            <a:ext cx="11041227" cy="2951857"/>
          </a:xfrm>
        </p:spPr>
        <p:txBody>
          <a:bodyPr>
            <a:normAutofit/>
          </a:bodyPr>
          <a:lstStyle>
            <a:lvl1pPr marL="0" marR="0" indent="0" algn="l" defTabSz="914400" rtl="0" eaLnBrk="1" fontAlgn="auto" latinLnBrk="0" hangingPunct="1">
              <a:lnSpc>
                <a:spcPct val="100000"/>
              </a:lnSpc>
              <a:spcBef>
                <a:spcPct val="20000"/>
              </a:spcBef>
              <a:spcAft>
                <a:spcPts val="0"/>
              </a:spcAft>
              <a:buClrTx/>
              <a:buSzTx/>
              <a:buFont typeface="Arial" pitchFamily="34" charset="0"/>
              <a:buNone/>
              <a:tabLst/>
              <a:defRPr sz="1400">
                <a:solidFill>
                  <a:srgbClr val="505050"/>
                </a:solidFill>
                <a:latin typeface="Arial" pitchFamily="34" charset="0"/>
                <a:cs typeface="Arial" pitchFamily="34" charset="0"/>
              </a:defRPr>
            </a:lvl1pPr>
            <a:lvl2pPr>
              <a:defRPr sz="1200">
                <a:solidFill>
                  <a:srgbClr val="505050"/>
                </a:solidFill>
                <a:latin typeface="Arial" pitchFamily="34" charset="0"/>
                <a:cs typeface="Arial" pitchFamily="34" charset="0"/>
              </a:defRPr>
            </a:lvl2pPr>
            <a:lvl3pPr>
              <a:defRPr sz="1200">
                <a:solidFill>
                  <a:srgbClr val="505050"/>
                </a:solidFill>
                <a:latin typeface="Arial" pitchFamily="34" charset="0"/>
                <a:cs typeface="Arial" pitchFamily="34" charset="0"/>
              </a:defRPr>
            </a:lvl3pPr>
            <a:lvl4pPr>
              <a:defRPr sz="1200">
                <a:solidFill>
                  <a:srgbClr val="505050"/>
                </a:solidFill>
                <a:latin typeface="Arial" pitchFamily="34" charset="0"/>
                <a:cs typeface="Arial" pitchFamily="34" charset="0"/>
              </a:defRPr>
            </a:lvl4pPr>
            <a:lvl5pPr>
              <a:defRPr sz="1200">
                <a:solidFill>
                  <a:srgbClr val="505050"/>
                </a:solidFill>
                <a:latin typeface="Arial" pitchFamily="34" charset="0"/>
                <a:cs typeface="Arial" pitchFamily="34" charset="0"/>
              </a:defRPr>
            </a:lvl5pPr>
          </a:lstStyle>
          <a:p>
            <a:pPr lvl="0"/>
            <a:r>
              <a:rPr lang="es-ES" dirty="0"/>
              <a:t>(</a:t>
            </a:r>
            <a:r>
              <a:rPr lang="es-ES" dirty="0" err="1"/>
              <a:t>arial</a:t>
            </a:r>
            <a:r>
              <a:rPr lang="es-ES" dirty="0"/>
              <a:t> 14, gris oscuro)</a:t>
            </a:r>
          </a:p>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lang="es-ES" dirty="0" err="1"/>
              <a:t>Xxxxxxxxx</a:t>
            </a:r>
            <a:r>
              <a:rPr lang="es-ES" dirty="0"/>
              <a:t> </a:t>
            </a:r>
            <a:r>
              <a:rPr lang="es-ES" dirty="0" err="1"/>
              <a:t>xxxxxxxx</a:t>
            </a:r>
            <a:r>
              <a:rPr lang="es-ES" dirty="0"/>
              <a:t> </a:t>
            </a:r>
            <a:r>
              <a:rPr lang="es-ES" dirty="0" err="1"/>
              <a:t>xxxxxxx</a:t>
            </a:r>
            <a:r>
              <a:rPr lang="es-ES" dirty="0"/>
              <a:t>.</a:t>
            </a:r>
          </a:p>
        </p:txBody>
      </p:sp>
      <p:pic>
        <p:nvPicPr>
          <p:cNvPr id="6" name="5 Imagen"/>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8976322" y="441011"/>
            <a:ext cx="2806135" cy="1168088"/>
          </a:xfrm>
          <a:prstGeom prst="rect">
            <a:avLst/>
          </a:prstGeom>
        </p:spPr>
      </p:pic>
      <p:sp>
        <p:nvSpPr>
          <p:cNvPr id="8" name="Shape 415"/>
          <p:cNvSpPr/>
          <p:nvPr userDrawn="1"/>
        </p:nvSpPr>
        <p:spPr>
          <a:xfrm>
            <a:off x="1" y="3"/>
            <a:ext cx="8784299" cy="1484783"/>
          </a:xfrm>
          <a:prstGeom prst="roundRect">
            <a:avLst>
              <a:gd name="adj" fmla="val 739"/>
            </a:avLst>
          </a:prstGeom>
          <a:gradFill>
            <a:gsLst>
              <a:gs pos="0">
                <a:srgbClr val="AAB900">
                  <a:alpha val="91791"/>
                </a:srgbClr>
              </a:gs>
              <a:gs pos="100000">
                <a:srgbClr val="4F7DB2">
                  <a:alpha val="91791"/>
                </a:srgbClr>
              </a:gs>
            </a:gsLst>
            <a:lin ang="10801612"/>
          </a:gradFill>
          <a:ln w="12700">
            <a:miter lim="400000"/>
          </a:ln>
        </p:spPr>
        <p:txBody>
          <a:bodyPr lIns="0" tIns="0" rIns="0" bIns="0" anchor="ctr"/>
          <a:lstStyle/>
          <a:p>
            <a:pPr lvl="0"/>
            <a:endParaRPr sz="1800"/>
          </a:p>
        </p:txBody>
      </p:sp>
      <p:sp>
        <p:nvSpPr>
          <p:cNvPr id="2" name="1 Título"/>
          <p:cNvSpPr>
            <a:spLocks noGrp="1"/>
          </p:cNvSpPr>
          <p:nvPr>
            <p:ph type="title" hasCustomPrompt="1"/>
          </p:nvPr>
        </p:nvSpPr>
        <p:spPr>
          <a:xfrm>
            <a:off x="407708" y="310391"/>
            <a:ext cx="7968885" cy="432000"/>
          </a:xfrm>
        </p:spPr>
        <p:txBody>
          <a:bodyPr anchor="t">
            <a:normAutofit/>
          </a:bodyPr>
          <a:lstStyle>
            <a:lvl1pPr algn="l">
              <a:defRPr sz="1800" b="1" cap="none">
                <a:solidFill>
                  <a:schemeClr val="bg1"/>
                </a:solidFill>
                <a:latin typeface="Arial" pitchFamily="34" charset="0"/>
                <a:cs typeface="Arial" pitchFamily="34" charset="0"/>
              </a:defRPr>
            </a:lvl1pPr>
          </a:lstStyle>
          <a:p>
            <a:r>
              <a:rPr lang="es-ES" dirty="0"/>
              <a:t>Título (</a:t>
            </a:r>
            <a:r>
              <a:rPr lang="es-ES" dirty="0" err="1"/>
              <a:t>arial</a:t>
            </a:r>
            <a:r>
              <a:rPr lang="es-ES" dirty="0"/>
              <a:t> 18, minúscula, negrita, blanco)</a:t>
            </a:r>
          </a:p>
        </p:txBody>
      </p:sp>
    </p:spTree>
    <p:extLst>
      <p:ext uri="{BB962C8B-B14F-4D97-AF65-F5344CB8AC3E}">
        <p14:creationId xmlns:p14="http://schemas.microsoft.com/office/powerpoint/2010/main" val="2704222164"/>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15_Título y objetos">
    <p:spTree>
      <p:nvGrpSpPr>
        <p:cNvPr id="1" name=""/>
        <p:cNvGrpSpPr/>
        <p:nvPr/>
      </p:nvGrpSpPr>
      <p:grpSpPr>
        <a:xfrm>
          <a:off x="0" y="0"/>
          <a:ext cx="0" cy="0"/>
          <a:chOff x="0" y="0"/>
          <a:chExt cx="0" cy="0"/>
        </a:xfrm>
      </p:grpSpPr>
      <p:pic>
        <p:nvPicPr>
          <p:cNvPr id="7" name="6 Imagen"/>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8976322" y="441011"/>
            <a:ext cx="2806135" cy="1168088"/>
          </a:xfrm>
          <a:prstGeom prst="rect">
            <a:avLst/>
          </a:prstGeom>
        </p:spPr>
      </p:pic>
      <p:sp>
        <p:nvSpPr>
          <p:cNvPr id="6" name="5 Marcador de número de diapositiva"/>
          <p:cNvSpPr>
            <a:spLocks noGrp="1"/>
          </p:cNvSpPr>
          <p:nvPr>
            <p:ph type="sldNum" sz="quarter" idx="12"/>
          </p:nvPr>
        </p:nvSpPr>
        <p:spPr/>
        <p:txBody>
          <a:bodyPr/>
          <a:lstStyle/>
          <a:p>
            <a:fld id="{ACFAEEE9-AD6A-4121-B8FF-B12D6A452F01}" type="slidenum">
              <a:rPr lang="es-ES" smtClean="0"/>
              <a:t>‹Nº›</a:t>
            </a:fld>
            <a:endParaRPr lang="es-ES"/>
          </a:p>
        </p:txBody>
      </p:sp>
      <p:sp>
        <p:nvSpPr>
          <p:cNvPr id="12" name="11 Marcador de texto"/>
          <p:cNvSpPr>
            <a:spLocks noGrp="1"/>
          </p:cNvSpPr>
          <p:nvPr>
            <p:ph type="body" sz="quarter" idx="13" hasCustomPrompt="1"/>
          </p:nvPr>
        </p:nvSpPr>
        <p:spPr>
          <a:xfrm>
            <a:off x="911426" y="1988843"/>
            <a:ext cx="7776633" cy="504205"/>
          </a:xfrm>
        </p:spPr>
        <p:txBody>
          <a:bodyPr>
            <a:normAutofit/>
          </a:bodyPr>
          <a:lstStyle>
            <a:lvl1pPr marL="0" indent="0">
              <a:buNone/>
              <a:defRPr sz="1800" b="1" baseline="0">
                <a:solidFill>
                  <a:srgbClr val="9AAE04"/>
                </a:solidFill>
                <a:latin typeface="Arial" pitchFamily="34" charset="0"/>
                <a:cs typeface="Arial" pitchFamily="34" charset="0"/>
              </a:defRPr>
            </a:lvl1pPr>
          </a:lstStyle>
          <a:p>
            <a:pPr lvl="0"/>
            <a:r>
              <a:rPr lang="es-ES" dirty="0"/>
              <a:t>Título (</a:t>
            </a:r>
            <a:r>
              <a:rPr lang="es-ES" dirty="0" err="1"/>
              <a:t>arial</a:t>
            </a:r>
            <a:r>
              <a:rPr lang="es-ES" dirty="0"/>
              <a:t> 18 </a:t>
            </a:r>
            <a:r>
              <a:rPr lang="es-ES" dirty="0" err="1"/>
              <a:t>bold</a:t>
            </a:r>
            <a:r>
              <a:rPr lang="es-ES" dirty="0"/>
              <a:t>, verde)</a:t>
            </a:r>
          </a:p>
        </p:txBody>
      </p:sp>
      <p:sp>
        <p:nvSpPr>
          <p:cNvPr id="14" name="13 Marcador de texto"/>
          <p:cNvSpPr>
            <a:spLocks noGrp="1"/>
          </p:cNvSpPr>
          <p:nvPr>
            <p:ph type="body" sz="quarter" idx="14" hasCustomPrompt="1"/>
          </p:nvPr>
        </p:nvSpPr>
        <p:spPr>
          <a:xfrm>
            <a:off x="912286" y="2492378"/>
            <a:ext cx="7776633" cy="504577"/>
          </a:xfrm>
        </p:spPr>
        <p:txBody>
          <a:bodyPr>
            <a:normAutofit/>
          </a:bodyPr>
          <a:lstStyle>
            <a:lvl1pPr marL="0" indent="0">
              <a:buFontTx/>
              <a:buNone/>
              <a:defRPr sz="1600" b="0" baseline="0">
                <a:solidFill>
                  <a:srgbClr val="969696"/>
                </a:solidFill>
                <a:latin typeface="Arial" pitchFamily="34" charset="0"/>
                <a:cs typeface="Arial" pitchFamily="34" charset="0"/>
              </a:defRPr>
            </a:lvl1pPr>
          </a:lstStyle>
          <a:p>
            <a:pPr lvl="0"/>
            <a:r>
              <a:rPr lang="es-ES" dirty="0"/>
              <a:t>Subtítulo (</a:t>
            </a:r>
            <a:r>
              <a:rPr lang="es-ES" dirty="0" err="1"/>
              <a:t>arial</a:t>
            </a:r>
            <a:r>
              <a:rPr lang="es-ES" dirty="0"/>
              <a:t> 16, gris)</a:t>
            </a:r>
          </a:p>
        </p:txBody>
      </p:sp>
      <p:sp>
        <p:nvSpPr>
          <p:cNvPr id="16" name="15 Marcador de contenido"/>
          <p:cNvSpPr>
            <a:spLocks noGrp="1"/>
          </p:cNvSpPr>
          <p:nvPr>
            <p:ph sz="quarter" idx="15" hasCustomPrompt="1"/>
          </p:nvPr>
        </p:nvSpPr>
        <p:spPr>
          <a:xfrm>
            <a:off x="911424" y="2997203"/>
            <a:ext cx="7776864" cy="2879725"/>
          </a:xfrm>
        </p:spPr>
        <p:txBody>
          <a:bodyPr>
            <a:normAutofit/>
          </a:bodyPr>
          <a:lstStyle>
            <a:lvl1pPr marL="0" indent="0">
              <a:buNone/>
              <a:defRPr sz="1400" baseline="0">
                <a:solidFill>
                  <a:srgbClr val="505050"/>
                </a:solidFill>
                <a:latin typeface="Arial" pitchFamily="34" charset="0"/>
                <a:cs typeface="Arial" pitchFamily="34" charset="0"/>
              </a:defRPr>
            </a:lvl1pPr>
          </a:lstStyle>
          <a:p>
            <a:pPr lvl="0"/>
            <a:r>
              <a:rPr lang="es-ES" dirty="0"/>
              <a:t>(</a:t>
            </a:r>
            <a:r>
              <a:rPr lang="es-ES" dirty="0" err="1"/>
              <a:t>arial</a:t>
            </a:r>
            <a:r>
              <a:rPr lang="es-ES" dirty="0"/>
              <a:t> 14, gris oscuro)</a:t>
            </a:r>
          </a:p>
          <a:p>
            <a:pPr lvl="0"/>
            <a:r>
              <a:rPr lang="es-ES" dirty="0" err="1"/>
              <a:t>Xxxxxxx</a:t>
            </a:r>
            <a:r>
              <a:rPr lang="es-ES" dirty="0"/>
              <a:t> </a:t>
            </a:r>
            <a:r>
              <a:rPr lang="es-ES" dirty="0" err="1"/>
              <a:t>xxxxxx</a:t>
            </a:r>
            <a:r>
              <a:rPr lang="es-ES" dirty="0"/>
              <a:t> </a:t>
            </a:r>
            <a:r>
              <a:rPr lang="es-ES" dirty="0" err="1"/>
              <a:t>xxxxx</a:t>
            </a:r>
            <a:r>
              <a:rPr lang="es-ES" dirty="0"/>
              <a:t>.</a:t>
            </a:r>
          </a:p>
        </p:txBody>
      </p:sp>
    </p:spTree>
    <p:extLst>
      <p:ext uri="{BB962C8B-B14F-4D97-AF65-F5344CB8AC3E}">
        <p14:creationId xmlns:p14="http://schemas.microsoft.com/office/powerpoint/2010/main" val="2809488866"/>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2_Comparación">
    <p:spTree>
      <p:nvGrpSpPr>
        <p:cNvPr id="1" name=""/>
        <p:cNvGrpSpPr/>
        <p:nvPr/>
      </p:nvGrpSpPr>
      <p:grpSpPr>
        <a:xfrm>
          <a:off x="0" y="0"/>
          <a:ext cx="0" cy="0"/>
          <a:chOff x="0" y="0"/>
          <a:chExt cx="0" cy="0"/>
        </a:xfrm>
      </p:grpSpPr>
      <p:pic>
        <p:nvPicPr>
          <p:cNvPr id="5" name="5 Imagen"/>
          <p:cNvPicPr>
            <a:picLocks noChangeAspect="1"/>
          </p:cNvPicPr>
          <p:nvPr userDrawn="1"/>
        </p:nvPicPr>
        <p:blipFill>
          <a:blip r:embed="rId2" cstate="print">
            <a:extLst>
              <a:ext uri="{28A0092B-C50C-407E-A947-70E740481C1C}">
                <a14:useLocalDpi xmlns:a14="http://schemas.microsoft.com/office/drawing/2010/main" val="0"/>
              </a:ext>
            </a:extLst>
          </a:blip>
          <a:srcRect b="-2"/>
          <a:stretch>
            <a:fillRect/>
          </a:stretch>
        </p:blipFill>
        <p:spPr bwMode="auto">
          <a:xfrm>
            <a:off x="0" y="0"/>
            <a:ext cx="12192000" cy="1563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1 Título"/>
          <p:cNvSpPr>
            <a:spLocks noGrp="1"/>
          </p:cNvSpPr>
          <p:nvPr>
            <p:ph type="title"/>
          </p:nvPr>
        </p:nvSpPr>
        <p:spPr>
          <a:xfrm>
            <a:off x="527381" y="1988840"/>
            <a:ext cx="11041227" cy="432048"/>
          </a:xfrm>
        </p:spPr>
        <p:txBody>
          <a:bodyPr anchor="t">
            <a:normAutofit/>
          </a:bodyPr>
          <a:lstStyle>
            <a:lvl1pPr algn="l">
              <a:defRPr sz="2400" b="1" baseline="0">
                <a:solidFill>
                  <a:srgbClr val="9AAE04"/>
                </a:solidFill>
                <a:latin typeface="Arial" pitchFamily="34" charset="0"/>
                <a:cs typeface="Arial" pitchFamily="34" charset="0"/>
              </a:defRPr>
            </a:lvl1pPr>
          </a:lstStyle>
          <a:p>
            <a:r>
              <a:rPr lang="en-US"/>
              <a:t>Click to edit Master title style</a:t>
            </a:r>
            <a:endParaRPr lang="es-ES" dirty="0"/>
          </a:p>
        </p:txBody>
      </p:sp>
      <p:sp>
        <p:nvSpPr>
          <p:cNvPr id="3" name="2 Marcador de texto"/>
          <p:cNvSpPr>
            <a:spLocks noGrp="1"/>
          </p:cNvSpPr>
          <p:nvPr>
            <p:ph type="body" idx="1"/>
          </p:nvPr>
        </p:nvSpPr>
        <p:spPr>
          <a:xfrm>
            <a:off x="527381" y="2420888"/>
            <a:ext cx="11041227" cy="432048"/>
          </a:xfrm>
        </p:spPr>
        <p:txBody>
          <a:bodyPr>
            <a:noAutofit/>
          </a:bodyPr>
          <a:lstStyle>
            <a:lvl1pPr marL="0" indent="0">
              <a:buNone/>
              <a:defRPr sz="2000" b="0" baseline="0">
                <a:solidFill>
                  <a:srgbClr val="969696"/>
                </a:solidFill>
                <a:latin typeface="Arial" pitchFamily="34" charset="0"/>
                <a:cs typeface="Arial"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3 Marcador de contenido"/>
          <p:cNvSpPr>
            <a:spLocks noGrp="1"/>
          </p:cNvSpPr>
          <p:nvPr>
            <p:ph sz="half" idx="2"/>
          </p:nvPr>
        </p:nvSpPr>
        <p:spPr>
          <a:xfrm>
            <a:off x="527381" y="2964088"/>
            <a:ext cx="11041227" cy="3273227"/>
          </a:xfrm>
        </p:spPr>
        <p:txBody>
          <a:bodyPr>
            <a:normAutofit/>
          </a:bodyPr>
          <a:lstStyle>
            <a:lvl1pPr marL="0" marR="0" indent="0" algn="l" defTabSz="914400" rtl="0" eaLnBrk="1" fontAlgn="auto" latinLnBrk="0" hangingPunct="1">
              <a:lnSpc>
                <a:spcPct val="100000"/>
              </a:lnSpc>
              <a:spcBef>
                <a:spcPct val="20000"/>
              </a:spcBef>
              <a:spcAft>
                <a:spcPts val="0"/>
              </a:spcAft>
              <a:buClrTx/>
              <a:buSzTx/>
              <a:buFont typeface="Arial" pitchFamily="34" charset="0"/>
              <a:buNone/>
              <a:tabLst/>
              <a:defRPr lang="es-ES" sz="1400" b="0" i="0" u="none" strike="noStrike" baseline="0" smtClean="0">
                <a:solidFill>
                  <a:srgbClr val="505050"/>
                </a:solidFill>
                <a:latin typeface="Arial" pitchFamily="34" charset="0"/>
                <a:cs typeface="Arial" pitchFamily="34" charset="0"/>
              </a:defRPr>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p:txBody>
      </p:sp>
      <p:sp>
        <p:nvSpPr>
          <p:cNvPr id="6" name="7 Marcador de pie de página"/>
          <p:cNvSpPr>
            <a:spLocks noGrp="1"/>
          </p:cNvSpPr>
          <p:nvPr>
            <p:ph type="ftr" sz="quarter" idx="10"/>
          </p:nvPr>
        </p:nvSpPr>
        <p:spPr>
          <a:xfrm>
            <a:off x="527051" y="6381753"/>
            <a:ext cx="3860800" cy="365125"/>
          </a:xfrm>
        </p:spPr>
        <p:txBody>
          <a:bodyPr/>
          <a:lstStyle>
            <a:lvl1pPr algn="l">
              <a:defRPr>
                <a:solidFill>
                  <a:schemeClr val="bg2"/>
                </a:solidFill>
              </a:defRPr>
            </a:lvl1pPr>
          </a:lstStyle>
          <a:p>
            <a:pPr>
              <a:defRPr/>
            </a:pPr>
            <a:endParaRPr lang="es-ES"/>
          </a:p>
        </p:txBody>
      </p:sp>
      <p:sp>
        <p:nvSpPr>
          <p:cNvPr id="7" name="8 Marcador de número de diapositiva"/>
          <p:cNvSpPr>
            <a:spLocks noGrp="1"/>
          </p:cNvSpPr>
          <p:nvPr>
            <p:ph type="sldNum" sz="quarter" idx="11"/>
          </p:nvPr>
        </p:nvSpPr>
        <p:spPr>
          <a:xfrm>
            <a:off x="10703984" y="6356353"/>
            <a:ext cx="878416" cy="365125"/>
          </a:xfrm>
        </p:spPr>
        <p:txBody>
          <a:bodyPr/>
          <a:lstStyle>
            <a:lvl1pPr>
              <a:defRPr>
                <a:solidFill>
                  <a:schemeClr val="bg2"/>
                </a:solidFill>
              </a:defRPr>
            </a:lvl1pPr>
          </a:lstStyle>
          <a:p>
            <a:pPr>
              <a:defRPr/>
            </a:pPr>
            <a:fld id="{8CDA8DE6-2C70-438E-9FF7-D004891D1EED}" type="slidenum">
              <a:rPr lang="es-ES"/>
              <a:pPr>
                <a:defRPr/>
              </a:pPr>
              <a:t>‹Nº›</a:t>
            </a:fld>
            <a:endParaRPr lang="es-ES" dirty="0"/>
          </a:p>
        </p:txBody>
      </p:sp>
    </p:spTree>
    <p:extLst>
      <p:ext uri="{BB962C8B-B14F-4D97-AF65-F5344CB8AC3E}">
        <p14:creationId xmlns:p14="http://schemas.microsoft.com/office/powerpoint/2010/main" val="22736559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Título y objetos">
    <p:spTree>
      <p:nvGrpSpPr>
        <p:cNvPr id="1" name=""/>
        <p:cNvGrpSpPr/>
        <p:nvPr/>
      </p:nvGrpSpPr>
      <p:grpSpPr>
        <a:xfrm>
          <a:off x="0" y="0"/>
          <a:ext cx="0" cy="0"/>
          <a:chOff x="0" y="0"/>
          <a:chExt cx="0" cy="0"/>
        </a:xfrm>
      </p:grpSpPr>
      <p:pic>
        <p:nvPicPr>
          <p:cNvPr id="25" name="big-111256_1920.jpg"/>
          <p:cNvPicPr/>
          <p:nvPr userDrawn="1"/>
        </p:nvPicPr>
        <p:blipFill rotWithShape="1">
          <a:blip r:embed="rId2" cstate="screen">
            <a:extLst>
              <a:ext uri="{28A0092B-C50C-407E-A947-70E740481C1C}">
                <a14:useLocalDpi xmlns:a14="http://schemas.microsoft.com/office/drawing/2010/main" val="0"/>
              </a:ext>
            </a:extLst>
          </a:blip>
          <a:srcRect/>
          <a:stretch/>
        </p:blipFill>
        <p:spPr>
          <a:xfrm flipH="1">
            <a:off x="0" y="1297972"/>
            <a:ext cx="3393600" cy="5562000"/>
          </a:xfrm>
          <a:prstGeom prst="rect">
            <a:avLst/>
          </a:prstGeom>
          <a:ln w="12700">
            <a:miter lim="400000"/>
          </a:ln>
        </p:spPr>
      </p:pic>
      <p:pic>
        <p:nvPicPr>
          <p:cNvPr id="6" name="5 Imagen"/>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8976322" y="441011"/>
            <a:ext cx="2806135" cy="1168088"/>
          </a:xfrm>
          <a:prstGeom prst="rect">
            <a:avLst/>
          </a:prstGeom>
        </p:spPr>
      </p:pic>
      <p:sp>
        <p:nvSpPr>
          <p:cNvPr id="8" name="19 Marcador de número de diapositiva"/>
          <p:cNvSpPr>
            <a:spLocks noGrp="1"/>
          </p:cNvSpPr>
          <p:nvPr>
            <p:ph type="sldNum" sz="quarter" idx="12"/>
          </p:nvPr>
        </p:nvSpPr>
        <p:spPr>
          <a:xfrm>
            <a:off x="8737600" y="6356353"/>
            <a:ext cx="2844800" cy="365125"/>
          </a:xfrm>
        </p:spPr>
        <p:txBody>
          <a:bodyPr/>
          <a:lstStyle/>
          <a:p>
            <a:fld id="{E60061AB-E3E3-4B82-98B1-945D99ABF5FB}" type="slidenum">
              <a:rPr lang="es-ES" smtClean="0"/>
              <a:t>‹Nº›</a:t>
            </a:fld>
            <a:endParaRPr lang="es-ES"/>
          </a:p>
        </p:txBody>
      </p:sp>
      <p:sp>
        <p:nvSpPr>
          <p:cNvPr id="9" name="21 Marcador de texto"/>
          <p:cNvSpPr>
            <a:spLocks noGrp="1"/>
          </p:cNvSpPr>
          <p:nvPr>
            <p:ph type="body" sz="quarter" idx="13" hasCustomPrompt="1"/>
          </p:nvPr>
        </p:nvSpPr>
        <p:spPr>
          <a:xfrm>
            <a:off x="3983765" y="2780928"/>
            <a:ext cx="7488832" cy="2376264"/>
          </a:xfrm>
        </p:spPr>
        <p:txBody>
          <a:bodyPr/>
          <a:lstStyle>
            <a:lvl1pPr marL="271463" indent="-271463">
              <a:buClr>
                <a:srgbClr val="9AAE04"/>
              </a:buClr>
              <a:buFont typeface="+mj-lt"/>
              <a:buAutoNum type="arabicPeriod"/>
              <a:defRPr sz="1800" b="1" baseline="0">
                <a:solidFill>
                  <a:srgbClr val="505050"/>
                </a:solidFill>
                <a:latin typeface="Arial" pitchFamily="34" charset="0"/>
                <a:cs typeface="Arial" pitchFamily="34" charset="0"/>
              </a:defRPr>
            </a:lvl1pPr>
            <a:lvl2pPr marL="625475" indent="-168275">
              <a:buClr>
                <a:srgbClr val="9AAE04"/>
              </a:buClr>
              <a:buFont typeface="+mj-lt"/>
              <a:buAutoNum type="romanLcPeriod"/>
              <a:defRPr sz="1400" baseline="0">
                <a:solidFill>
                  <a:srgbClr val="505050"/>
                </a:solidFill>
                <a:latin typeface="Arial" pitchFamily="34" charset="0"/>
                <a:cs typeface="Arial" pitchFamily="34" charset="0"/>
              </a:defRPr>
            </a:lvl2pPr>
            <a:lvl3pPr marL="1077913" indent="-163513">
              <a:buClr>
                <a:srgbClr val="9AAE04"/>
              </a:buClr>
              <a:defRPr sz="1200" baseline="0">
                <a:solidFill>
                  <a:srgbClr val="505050"/>
                </a:solidFill>
                <a:latin typeface="Arial" pitchFamily="34" charset="0"/>
                <a:cs typeface="Arial" pitchFamily="34" charset="0"/>
              </a:defRPr>
            </a:lvl3pPr>
            <a:lvl4pPr marL="1371600" indent="0">
              <a:buNone/>
              <a:defRPr>
                <a:latin typeface="Arial" pitchFamily="34" charset="0"/>
                <a:cs typeface="Arial" pitchFamily="34" charset="0"/>
              </a:defRPr>
            </a:lvl4pPr>
            <a:lvl5pPr marL="1828800" indent="0">
              <a:buNone/>
              <a:defRPr>
                <a:latin typeface="Arial" pitchFamily="34" charset="0"/>
                <a:cs typeface="Arial" pitchFamily="34" charset="0"/>
              </a:defRPr>
            </a:lvl5pPr>
          </a:lstStyle>
          <a:p>
            <a:pPr lvl="0"/>
            <a:r>
              <a:rPr lang="es-ES" dirty="0" err="1"/>
              <a:t>arial</a:t>
            </a:r>
            <a:r>
              <a:rPr lang="es-ES" dirty="0"/>
              <a:t> </a:t>
            </a:r>
            <a:r>
              <a:rPr lang="es-ES" dirty="0" err="1"/>
              <a:t>bold</a:t>
            </a:r>
            <a:r>
              <a:rPr lang="es-ES" dirty="0"/>
              <a:t> 18, gris oscuro</a:t>
            </a:r>
          </a:p>
          <a:p>
            <a:pPr lvl="1"/>
            <a:r>
              <a:rPr lang="es-ES" dirty="0" err="1"/>
              <a:t>arial</a:t>
            </a:r>
            <a:r>
              <a:rPr lang="es-ES" dirty="0"/>
              <a:t> 14, gris oscuro</a:t>
            </a:r>
          </a:p>
          <a:p>
            <a:pPr lvl="1"/>
            <a:r>
              <a:rPr lang="es-ES" dirty="0" err="1"/>
              <a:t>arial</a:t>
            </a:r>
            <a:r>
              <a:rPr lang="es-ES" dirty="0"/>
              <a:t> 14, gris oscuro</a:t>
            </a:r>
          </a:p>
          <a:p>
            <a:pPr lvl="2"/>
            <a:r>
              <a:rPr lang="es-ES" dirty="0" err="1"/>
              <a:t>arial</a:t>
            </a:r>
            <a:r>
              <a:rPr lang="es-ES" dirty="0"/>
              <a:t> 12, gris oscuro</a:t>
            </a:r>
          </a:p>
          <a:p>
            <a:pPr lvl="0"/>
            <a:r>
              <a:rPr lang="es-ES" dirty="0" err="1"/>
              <a:t>arial</a:t>
            </a:r>
            <a:r>
              <a:rPr lang="es-ES" dirty="0"/>
              <a:t> </a:t>
            </a:r>
            <a:r>
              <a:rPr lang="es-ES" dirty="0" err="1"/>
              <a:t>bold</a:t>
            </a:r>
            <a:r>
              <a:rPr lang="es-ES" dirty="0"/>
              <a:t> 18, gris oscuro</a:t>
            </a:r>
          </a:p>
          <a:p>
            <a:pPr lvl="0"/>
            <a:r>
              <a:rPr lang="es-ES" dirty="0" err="1"/>
              <a:t>arial</a:t>
            </a:r>
            <a:r>
              <a:rPr lang="es-ES" dirty="0"/>
              <a:t> </a:t>
            </a:r>
            <a:r>
              <a:rPr lang="es-ES" dirty="0" err="1"/>
              <a:t>bold</a:t>
            </a:r>
            <a:r>
              <a:rPr lang="es-ES" dirty="0"/>
              <a:t> 18, gris oscuro</a:t>
            </a:r>
          </a:p>
          <a:p>
            <a:pPr lvl="0"/>
            <a:r>
              <a:rPr lang="es-ES" dirty="0" err="1"/>
              <a:t>arial</a:t>
            </a:r>
            <a:r>
              <a:rPr lang="es-ES" dirty="0"/>
              <a:t> </a:t>
            </a:r>
            <a:r>
              <a:rPr lang="es-ES" dirty="0" err="1"/>
              <a:t>bold</a:t>
            </a:r>
            <a:r>
              <a:rPr lang="es-ES" dirty="0"/>
              <a:t> 18, gris oscuro</a:t>
            </a:r>
          </a:p>
        </p:txBody>
      </p:sp>
      <p:sp>
        <p:nvSpPr>
          <p:cNvPr id="11" name="Shape 68"/>
          <p:cNvSpPr/>
          <p:nvPr userDrawn="1"/>
        </p:nvSpPr>
        <p:spPr>
          <a:xfrm flipV="1">
            <a:off x="3400265" y="1285797"/>
            <a:ext cx="0" cy="5509782"/>
          </a:xfrm>
          <a:prstGeom prst="line">
            <a:avLst/>
          </a:prstGeom>
          <a:ln w="12700" cap="rnd">
            <a:solidFill>
              <a:srgbClr val="B5B5B5"/>
            </a:solidFill>
            <a:custDash>
              <a:ds d="100000" sp="200000"/>
            </a:custDash>
            <a:round/>
          </a:ln>
        </p:spPr>
        <p:txBody>
          <a:bodyPr lIns="0" tIns="0" rIns="0" bIns="0"/>
          <a:lstStyle/>
          <a:p>
            <a:pPr lvl="0" defTabSz="457200"/>
            <a:endParaRPr sz="1200">
              <a:latin typeface="Helvetica"/>
              <a:ea typeface="Helvetica"/>
              <a:cs typeface="Helvetica"/>
            </a:endParaRPr>
          </a:p>
        </p:txBody>
      </p:sp>
      <p:sp>
        <p:nvSpPr>
          <p:cNvPr id="12" name="Shape 69"/>
          <p:cNvSpPr/>
          <p:nvPr userDrawn="1"/>
        </p:nvSpPr>
        <p:spPr>
          <a:xfrm>
            <a:off x="488443" y="1941919"/>
            <a:ext cx="2461029" cy="1635747"/>
          </a:xfrm>
          <a:prstGeom prst="roundRect">
            <a:avLst>
              <a:gd name="adj" fmla="val 0"/>
            </a:avLst>
          </a:prstGeom>
          <a:gradFill>
            <a:gsLst>
              <a:gs pos="0">
                <a:srgbClr val="AAB900">
                  <a:alpha val="91791"/>
                </a:srgbClr>
              </a:gs>
              <a:gs pos="100000">
                <a:srgbClr val="4F7DB2">
                  <a:alpha val="91791"/>
                </a:srgbClr>
              </a:gs>
            </a:gsLst>
            <a:lin ang="10736376"/>
          </a:gradFill>
          <a:ln w="12700">
            <a:miter lim="400000"/>
          </a:ln>
        </p:spPr>
        <p:txBody>
          <a:bodyPr lIns="0" tIns="0" rIns="0" bIns="0" anchor="ctr"/>
          <a:lstStyle/>
          <a:p>
            <a:pPr lvl="0"/>
            <a:endParaRPr sz="1800"/>
          </a:p>
        </p:txBody>
      </p:sp>
      <p:sp>
        <p:nvSpPr>
          <p:cNvPr id="13" name="Shape 71"/>
          <p:cNvSpPr/>
          <p:nvPr userDrawn="1"/>
        </p:nvSpPr>
        <p:spPr>
          <a:xfrm>
            <a:off x="0" y="1067493"/>
            <a:ext cx="655160" cy="950642"/>
          </a:xfrm>
          <a:prstGeom prst="roundRect">
            <a:avLst>
              <a:gd name="adj" fmla="val 0"/>
            </a:avLst>
          </a:prstGeom>
          <a:gradFill>
            <a:gsLst>
              <a:gs pos="0">
                <a:srgbClr val="AAB900">
                  <a:alpha val="52379"/>
                </a:srgbClr>
              </a:gs>
              <a:gs pos="100000">
                <a:srgbClr val="4F7DB2">
                  <a:alpha val="52379"/>
                </a:srgbClr>
              </a:gs>
            </a:gsLst>
            <a:lin ang="10736376"/>
          </a:gradFill>
          <a:ln w="12700">
            <a:miter lim="400000"/>
          </a:ln>
        </p:spPr>
        <p:txBody>
          <a:bodyPr lIns="0" tIns="0" rIns="0" bIns="0" anchor="ctr"/>
          <a:lstStyle/>
          <a:p>
            <a:pPr lvl="0"/>
            <a:endParaRPr sz="1800"/>
          </a:p>
        </p:txBody>
      </p:sp>
      <p:sp>
        <p:nvSpPr>
          <p:cNvPr id="16" name="Shape 72"/>
          <p:cNvSpPr/>
          <p:nvPr userDrawn="1"/>
        </p:nvSpPr>
        <p:spPr>
          <a:xfrm>
            <a:off x="2" y="3084959"/>
            <a:ext cx="1273463" cy="881531"/>
          </a:xfrm>
          <a:prstGeom prst="roundRect">
            <a:avLst>
              <a:gd name="adj" fmla="val 0"/>
            </a:avLst>
          </a:prstGeom>
          <a:gradFill>
            <a:gsLst>
              <a:gs pos="0">
                <a:srgbClr val="AAB900">
                  <a:alpha val="52379"/>
                </a:srgbClr>
              </a:gs>
              <a:gs pos="100000">
                <a:srgbClr val="4F7DB2">
                  <a:alpha val="52379"/>
                </a:srgbClr>
              </a:gs>
            </a:gsLst>
            <a:lin ang="10736376"/>
          </a:gradFill>
          <a:ln w="12700">
            <a:miter lim="400000"/>
          </a:ln>
        </p:spPr>
        <p:txBody>
          <a:bodyPr lIns="0" tIns="0" rIns="0" bIns="0" anchor="ctr"/>
          <a:lstStyle/>
          <a:p>
            <a:pPr lvl="0"/>
            <a:endParaRPr sz="1800"/>
          </a:p>
        </p:txBody>
      </p:sp>
      <p:grpSp>
        <p:nvGrpSpPr>
          <p:cNvPr id="17" name="16 Grupo"/>
          <p:cNvGrpSpPr/>
          <p:nvPr userDrawn="1"/>
        </p:nvGrpSpPr>
        <p:grpSpPr>
          <a:xfrm>
            <a:off x="7335961" y="2"/>
            <a:ext cx="1640361" cy="885997"/>
            <a:chOff x="7493207" y="660643"/>
            <a:chExt cx="829344" cy="597264"/>
          </a:xfrm>
        </p:grpSpPr>
        <p:sp>
          <p:nvSpPr>
            <p:cNvPr id="18" name="Shape 73"/>
            <p:cNvSpPr/>
            <p:nvPr/>
          </p:nvSpPr>
          <p:spPr>
            <a:xfrm>
              <a:off x="7493207" y="660643"/>
              <a:ext cx="690728" cy="313366"/>
            </a:xfrm>
            <a:prstGeom prst="roundRect">
              <a:avLst>
                <a:gd name="adj" fmla="val 0"/>
              </a:avLst>
            </a:prstGeom>
            <a:gradFill>
              <a:gsLst>
                <a:gs pos="0">
                  <a:srgbClr val="AAB900">
                    <a:alpha val="52379"/>
                  </a:srgbClr>
                </a:gs>
                <a:gs pos="100000">
                  <a:srgbClr val="4F7DB2">
                    <a:alpha val="52379"/>
                  </a:srgbClr>
                </a:gs>
              </a:gsLst>
              <a:lin ang="10736376"/>
            </a:gradFill>
            <a:ln w="12700">
              <a:miter lim="400000"/>
            </a:ln>
          </p:spPr>
          <p:txBody>
            <a:bodyPr lIns="0" tIns="0" rIns="0" bIns="0" anchor="ctr"/>
            <a:lstStyle/>
            <a:p>
              <a:pPr lvl="0"/>
              <a:endParaRPr sz="1800"/>
            </a:p>
          </p:txBody>
        </p:sp>
        <p:sp>
          <p:nvSpPr>
            <p:cNvPr id="19" name="Shape 74"/>
            <p:cNvSpPr/>
            <p:nvPr/>
          </p:nvSpPr>
          <p:spPr>
            <a:xfrm>
              <a:off x="7935694" y="877080"/>
              <a:ext cx="386857" cy="380827"/>
            </a:xfrm>
            <a:prstGeom prst="roundRect">
              <a:avLst>
                <a:gd name="adj" fmla="val 0"/>
              </a:avLst>
            </a:prstGeom>
            <a:gradFill>
              <a:gsLst>
                <a:gs pos="0">
                  <a:srgbClr val="AAB900">
                    <a:alpha val="52379"/>
                  </a:srgbClr>
                </a:gs>
                <a:gs pos="100000">
                  <a:srgbClr val="4F7DB2">
                    <a:alpha val="52379"/>
                  </a:srgbClr>
                </a:gs>
              </a:gsLst>
              <a:lin ang="10736376"/>
            </a:gradFill>
            <a:ln w="12700">
              <a:miter lim="400000"/>
            </a:ln>
          </p:spPr>
          <p:txBody>
            <a:bodyPr lIns="0" tIns="0" rIns="0" bIns="0" anchor="ctr"/>
            <a:lstStyle/>
            <a:p>
              <a:pPr lvl="0"/>
              <a:endParaRPr sz="1800"/>
            </a:p>
          </p:txBody>
        </p:sp>
      </p:grpSp>
      <p:sp>
        <p:nvSpPr>
          <p:cNvPr id="20" name="Shape 75"/>
          <p:cNvSpPr/>
          <p:nvPr userDrawn="1"/>
        </p:nvSpPr>
        <p:spPr>
          <a:xfrm flipV="1">
            <a:off x="-91437" y="1285797"/>
            <a:ext cx="8793589" cy="0"/>
          </a:xfrm>
          <a:prstGeom prst="line">
            <a:avLst/>
          </a:prstGeom>
          <a:ln w="12700" cap="rnd">
            <a:solidFill>
              <a:srgbClr val="B5B5B5"/>
            </a:solidFill>
            <a:custDash>
              <a:ds d="100000" sp="200000"/>
            </a:custDash>
            <a:round/>
          </a:ln>
        </p:spPr>
        <p:txBody>
          <a:bodyPr lIns="0" tIns="0" rIns="0" bIns="0"/>
          <a:lstStyle/>
          <a:p>
            <a:pPr lvl="0" algn="l" defTabSz="457200">
              <a:defRPr sz="1200">
                <a:latin typeface="Helvetica"/>
                <a:ea typeface="Helvetica"/>
                <a:cs typeface="Helvetica"/>
                <a:sym typeface="Helvetica"/>
              </a:defRPr>
            </a:pPr>
            <a:endParaRPr sz="1200" dirty="0"/>
          </a:p>
        </p:txBody>
      </p:sp>
      <p:sp>
        <p:nvSpPr>
          <p:cNvPr id="21" name="Shape 76"/>
          <p:cNvSpPr/>
          <p:nvPr userDrawn="1"/>
        </p:nvSpPr>
        <p:spPr>
          <a:xfrm flipV="1">
            <a:off x="8703683" y="0"/>
            <a:ext cx="0" cy="1707436"/>
          </a:xfrm>
          <a:prstGeom prst="line">
            <a:avLst/>
          </a:prstGeom>
          <a:ln w="12700" cap="rnd">
            <a:solidFill>
              <a:srgbClr val="B5B5B5"/>
            </a:solidFill>
            <a:custDash>
              <a:ds d="100000" sp="200000"/>
            </a:custDash>
            <a:round/>
          </a:ln>
        </p:spPr>
        <p:txBody>
          <a:bodyPr lIns="0" tIns="0" rIns="0" bIns="0"/>
          <a:lstStyle/>
          <a:p>
            <a:pPr lvl="0" defTabSz="457200"/>
            <a:endParaRPr sz="1200">
              <a:latin typeface="Helvetica"/>
              <a:ea typeface="Helvetica"/>
              <a:cs typeface="Helvetica"/>
            </a:endParaRPr>
          </a:p>
        </p:txBody>
      </p:sp>
      <p:sp>
        <p:nvSpPr>
          <p:cNvPr id="22" name="Shape 77"/>
          <p:cNvSpPr/>
          <p:nvPr userDrawn="1"/>
        </p:nvSpPr>
        <p:spPr>
          <a:xfrm flipH="1" flipV="1">
            <a:off x="8703683" y="1707436"/>
            <a:ext cx="3488316" cy="0"/>
          </a:xfrm>
          <a:prstGeom prst="line">
            <a:avLst/>
          </a:prstGeom>
          <a:ln w="12700" cap="rnd">
            <a:solidFill>
              <a:srgbClr val="B5B5B5"/>
            </a:solidFill>
            <a:custDash>
              <a:ds d="100000" sp="200000"/>
            </a:custDash>
            <a:round/>
          </a:ln>
        </p:spPr>
        <p:txBody>
          <a:bodyPr lIns="0" tIns="0" rIns="0" bIns="0"/>
          <a:lstStyle/>
          <a:p>
            <a:pPr lvl="0" defTabSz="457200"/>
            <a:endParaRPr sz="1200">
              <a:latin typeface="Helvetica"/>
              <a:ea typeface="Helvetica"/>
              <a:cs typeface="Helvetica"/>
            </a:endParaRPr>
          </a:p>
        </p:txBody>
      </p:sp>
      <p:sp>
        <p:nvSpPr>
          <p:cNvPr id="23" name="Shape 78"/>
          <p:cNvSpPr/>
          <p:nvPr userDrawn="1"/>
        </p:nvSpPr>
        <p:spPr>
          <a:xfrm>
            <a:off x="2" y="3637278"/>
            <a:ext cx="641849" cy="660997"/>
          </a:xfrm>
          <a:prstGeom prst="roundRect">
            <a:avLst>
              <a:gd name="adj" fmla="val 0"/>
            </a:avLst>
          </a:prstGeom>
          <a:gradFill>
            <a:gsLst>
              <a:gs pos="0">
                <a:srgbClr val="AAB900">
                  <a:alpha val="52379"/>
                </a:srgbClr>
              </a:gs>
              <a:gs pos="100000">
                <a:srgbClr val="4F7DB2">
                  <a:alpha val="52379"/>
                </a:srgbClr>
              </a:gs>
            </a:gsLst>
            <a:lin ang="10736376"/>
          </a:gradFill>
          <a:ln w="12700">
            <a:miter lim="400000"/>
          </a:ln>
        </p:spPr>
        <p:txBody>
          <a:bodyPr lIns="0" tIns="0" rIns="0" bIns="0" anchor="ctr"/>
          <a:lstStyle/>
          <a:p>
            <a:pPr lvl="0"/>
            <a:endParaRPr sz="1800"/>
          </a:p>
        </p:txBody>
      </p:sp>
      <p:sp>
        <p:nvSpPr>
          <p:cNvPr id="24" name="3 Título"/>
          <p:cNvSpPr>
            <a:spLocks noGrp="1"/>
          </p:cNvSpPr>
          <p:nvPr>
            <p:ph type="title" hasCustomPrompt="1"/>
          </p:nvPr>
        </p:nvSpPr>
        <p:spPr>
          <a:xfrm>
            <a:off x="806856" y="2204864"/>
            <a:ext cx="1824203" cy="562074"/>
          </a:xfrm>
        </p:spPr>
        <p:txBody>
          <a:bodyPr anchor="t" anchorCtr="0">
            <a:normAutofit/>
          </a:bodyPr>
          <a:lstStyle>
            <a:lvl1pPr algn="l">
              <a:defRPr sz="2200" b="1" baseline="0">
                <a:solidFill>
                  <a:schemeClr val="bg1"/>
                </a:solidFill>
                <a:latin typeface="Arial" pitchFamily="34" charset="0"/>
                <a:cs typeface="Arial" pitchFamily="34" charset="0"/>
              </a:defRPr>
            </a:lvl1pPr>
          </a:lstStyle>
          <a:p>
            <a:r>
              <a:rPr lang="es-ES" dirty="0"/>
              <a:t>INDICE</a:t>
            </a:r>
          </a:p>
        </p:txBody>
      </p:sp>
    </p:spTree>
    <p:extLst>
      <p:ext uri="{BB962C8B-B14F-4D97-AF65-F5344CB8AC3E}">
        <p14:creationId xmlns:p14="http://schemas.microsoft.com/office/powerpoint/2010/main" val="3517630025"/>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6_Title Slide with image">
    <p:spTree>
      <p:nvGrpSpPr>
        <p:cNvPr id="1" name=""/>
        <p:cNvGrpSpPr/>
        <p:nvPr/>
      </p:nvGrpSpPr>
      <p:grpSpPr>
        <a:xfrm>
          <a:off x="0" y="0"/>
          <a:ext cx="0" cy="0"/>
          <a:chOff x="0" y="0"/>
          <a:chExt cx="0" cy="0"/>
        </a:xfrm>
      </p:grpSpPr>
      <p:pic>
        <p:nvPicPr>
          <p:cNvPr id="12" name="Picture 3"/>
          <p:cNvPicPr>
            <a:picLocks noChangeAspect="1" noChangeArrowheads="1"/>
          </p:cNvPicPr>
          <p:nvPr userDrawn="1"/>
        </p:nvPicPr>
        <p:blipFill>
          <a:blip r:embed="rId2" cstate="screen">
            <a:extLst>
              <a:ext uri="{28A0092B-C50C-407E-A947-70E740481C1C}">
                <a14:useLocalDpi xmlns:a14="http://schemas.microsoft.com/office/drawing/2010/main" val="0"/>
              </a:ext>
            </a:extLst>
          </a:blip>
          <a:srcRect/>
          <a:stretch>
            <a:fillRect/>
          </a:stretch>
        </p:blipFill>
        <p:spPr bwMode="auto">
          <a:xfrm>
            <a:off x="0" y="722"/>
            <a:ext cx="12192000" cy="3645024"/>
          </a:xfrm>
          <a:prstGeom prst="rect">
            <a:avLst/>
          </a:prstGeom>
          <a:noFill/>
          <a:ln w="9525">
            <a:noFill/>
            <a:miter lim="800000"/>
            <a:headEnd/>
            <a:tailEnd/>
          </a:ln>
          <a:effectLst/>
        </p:spPr>
      </p:pic>
      <p:pic>
        <p:nvPicPr>
          <p:cNvPr id="7" name="Picture 17" descr="NTT_Title_Slide_w_Image.jpg"/>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15" y="2919417"/>
            <a:ext cx="3389924" cy="2541587"/>
          </a:xfrm>
          <a:prstGeom prst="rect">
            <a:avLst/>
          </a:prstGeom>
          <a:noFill/>
          <a:ln w="9525">
            <a:noFill/>
            <a:miter lim="800000"/>
            <a:headEnd/>
            <a:tailEnd/>
          </a:ln>
        </p:spPr>
      </p:pic>
      <p:sp>
        <p:nvSpPr>
          <p:cNvPr id="8" name="Rectangle 21"/>
          <p:cNvSpPr/>
          <p:nvPr userDrawn="1"/>
        </p:nvSpPr>
        <p:spPr>
          <a:xfrm>
            <a:off x="3372340" y="4181487"/>
            <a:ext cx="8819661" cy="1281113"/>
          </a:xfrm>
          <a:prstGeom prst="rect">
            <a:avLst/>
          </a:prstGeom>
          <a:solidFill>
            <a:srgbClr val="C2CEE6"/>
          </a:solidFill>
          <a:ln w="9525">
            <a:noFill/>
            <a:miter lim="800000"/>
            <a:headEnd/>
            <a:tailEnd/>
          </a:ln>
          <a:effectLst/>
        </p:spPr>
        <p:txBody>
          <a:bodyPr wrap="none" lIns="87259" tIns="43630" rIns="87259" bIns="43630" anchor="ctr"/>
          <a:lstStyle/>
          <a:p>
            <a:pPr fontAlgn="auto">
              <a:spcBef>
                <a:spcPts val="0"/>
              </a:spcBef>
              <a:spcAft>
                <a:spcPts val="0"/>
              </a:spcAft>
              <a:defRPr/>
            </a:pPr>
            <a:endParaRPr kumimoji="0" lang="en-US" altLang="en-US" sz="1700" kern="0" dirty="0">
              <a:solidFill>
                <a:sysClr val="windowText" lastClr="000000"/>
              </a:solidFill>
              <a:latin typeface="Calibri"/>
              <a:ea typeface="Arial Unicode MS" pitchFamily="50" charset="-128"/>
            </a:endParaRPr>
          </a:p>
        </p:txBody>
      </p:sp>
      <p:sp>
        <p:nvSpPr>
          <p:cNvPr id="10" name="Rectangle 22"/>
          <p:cNvSpPr/>
          <p:nvPr userDrawn="1"/>
        </p:nvSpPr>
        <p:spPr>
          <a:xfrm>
            <a:off x="3372340" y="2914654"/>
            <a:ext cx="8819661" cy="1274763"/>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87259" tIns="43630" rIns="87259" bIns="43630" anchor="ctr"/>
          <a:lstStyle/>
          <a:p>
            <a:pPr algn="ctr">
              <a:defRPr/>
            </a:pPr>
            <a:endParaRPr lang="en-US" sz="1400">
              <a:solidFill>
                <a:srgbClr val="FFFFFF"/>
              </a:solidFill>
            </a:endParaRPr>
          </a:p>
        </p:txBody>
      </p:sp>
      <p:pic>
        <p:nvPicPr>
          <p:cNvPr id="11" name="Picture 18" descr="NTT_logo_RGB.png"/>
          <p:cNvPicPr>
            <a:picLocks noChangeAspect="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9333531" y="6119813"/>
            <a:ext cx="2256692" cy="247650"/>
          </a:xfrm>
          <a:prstGeom prst="rect">
            <a:avLst/>
          </a:prstGeom>
          <a:noFill/>
          <a:ln w="9525">
            <a:noFill/>
            <a:miter lim="800000"/>
            <a:headEnd/>
            <a:tailEnd/>
          </a:ln>
        </p:spPr>
      </p:pic>
      <p:sp>
        <p:nvSpPr>
          <p:cNvPr id="13" name="TextBox 11"/>
          <p:cNvSpPr txBox="1"/>
          <p:nvPr userDrawn="1"/>
        </p:nvSpPr>
        <p:spPr>
          <a:xfrm>
            <a:off x="2680701" y="1892307"/>
            <a:ext cx="176287" cy="303556"/>
          </a:xfrm>
          <a:prstGeom prst="rect">
            <a:avLst/>
          </a:prstGeom>
          <a:noFill/>
        </p:spPr>
        <p:txBody>
          <a:bodyPr wrap="none" lIns="87259" tIns="43630" rIns="87259" bIns="43630">
            <a:spAutoFit/>
          </a:bodyPr>
          <a:lstStyle/>
          <a:p>
            <a:pPr>
              <a:defRPr/>
            </a:pPr>
            <a:endParaRPr lang="en-US" sz="1400" dirty="0">
              <a:solidFill>
                <a:srgbClr val="FF0000"/>
              </a:solidFill>
              <a:latin typeface="Arial" charset="0"/>
              <a:ea typeface="Arial Unicode MS" pitchFamily="50" charset="-128"/>
              <a:cs typeface="Arial" charset="0"/>
            </a:endParaRPr>
          </a:p>
        </p:txBody>
      </p:sp>
      <p:sp>
        <p:nvSpPr>
          <p:cNvPr id="15" name="TextBox 20"/>
          <p:cNvSpPr txBox="1"/>
          <p:nvPr userDrawn="1"/>
        </p:nvSpPr>
        <p:spPr>
          <a:xfrm>
            <a:off x="0" y="6751673"/>
            <a:ext cx="3149600" cy="92333"/>
          </a:xfrm>
          <a:prstGeom prst="rect">
            <a:avLst/>
          </a:prstGeom>
          <a:noFill/>
        </p:spPr>
        <p:txBody>
          <a:bodyPr lIns="87259" tIns="0" rIns="87259" bIns="0">
            <a:spAutoFit/>
          </a:bodyPr>
          <a:lstStyle/>
          <a:p>
            <a:pPr>
              <a:defRPr/>
            </a:pPr>
            <a:r>
              <a:rPr lang="en-US" sz="600" dirty="0">
                <a:solidFill>
                  <a:srgbClr val="000000"/>
                </a:solidFill>
                <a:latin typeface="Arial"/>
                <a:ea typeface="Arial Unicode MS" pitchFamily="50" charset="-128"/>
                <a:cs typeface="Arial"/>
              </a:rPr>
              <a:t>Copyright © 2014 NTT DATA Corporation</a:t>
            </a:r>
          </a:p>
        </p:txBody>
      </p:sp>
      <p:sp>
        <p:nvSpPr>
          <p:cNvPr id="9" name="Text Placeholder 2"/>
          <p:cNvSpPr>
            <a:spLocks noGrp="1"/>
          </p:cNvSpPr>
          <p:nvPr>
            <p:ph type="body" idx="13"/>
          </p:nvPr>
        </p:nvSpPr>
        <p:spPr>
          <a:xfrm>
            <a:off x="3658131" y="4379553"/>
            <a:ext cx="8169628" cy="1041845"/>
          </a:xfrm>
          <a:prstGeom prst="rect">
            <a:avLst/>
          </a:prstGeom>
        </p:spPr>
        <p:txBody>
          <a:bodyPr lIns="87259" tIns="43630" rIns="87259" bIns="43630" anchor="t">
            <a:normAutofit/>
          </a:bodyPr>
          <a:lstStyle>
            <a:lvl1pPr marL="0" indent="0">
              <a:spcBef>
                <a:spcPts val="0"/>
              </a:spcBef>
              <a:buNone/>
              <a:defRPr sz="1500" baseline="0">
                <a:solidFill>
                  <a:schemeClr val="tx2"/>
                </a:solidFill>
              </a:defRPr>
            </a:lvl1pPr>
            <a:lvl2pPr marL="436293" indent="0">
              <a:buNone/>
              <a:defRPr sz="1700">
                <a:solidFill>
                  <a:schemeClr val="tx1">
                    <a:tint val="75000"/>
                  </a:schemeClr>
                </a:solidFill>
              </a:defRPr>
            </a:lvl2pPr>
            <a:lvl3pPr marL="872585" indent="0">
              <a:buNone/>
              <a:defRPr sz="1500">
                <a:solidFill>
                  <a:schemeClr val="tx1">
                    <a:tint val="75000"/>
                  </a:schemeClr>
                </a:solidFill>
              </a:defRPr>
            </a:lvl3pPr>
            <a:lvl4pPr marL="1308878" indent="0">
              <a:buNone/>
              <a:defRPr sz="1400">
                <a:solidFill>
                  <a:schemeClr val="tx1">
                    <a:tint val="75000"/>
                  </a:schemeClr>
                </a:solidFill>
              </a:defRPr>
            </a:lvl4pPr>
            <a:lvl5pPr marL="1745171" indent="0">
              <a:buNone/>
              <a:defRPr sz="1400">
                <a:solidFill>
                  <a:schemeClr val="tx1">
                    <a:tint val="75000"/>
                  </a:schemeClr>
                </a:solidFill>
              </a:defRPr>
            </a:lvl5pPr>
            <a:lvl6pPr marL="2181463" indent="0">
              <a:buNone/>
              <a:defRPr sz="1400">
                <a:solidFill>
                  <a:schemeClr val="tx1">
                    <a:tint val="75000"/>
                  </a:schemeClr>
                </a:solidFill>
              </a:defRPr>
            </a:lvl6pPr>
            <a:lvl7pPr marL="2617756" indent="0">
              <a:buNone/>
              <a:defRPr sz="1400">
                <a:solidFill>
                  <a:schemeClr val="tx1">
                    <a:tint val="75000"/>
                  </a:schemeClr>
                </a:solidFill>
              </a:defRPr>
            </a:lvl7pPr>
            <a:lvl8pPr marL="3054049" indent="0">
              <a:buNone/>
              <a:defRPr sz="1400">
                <a:solidFill>
                  <a:schemeClr val="tx1">
                    <a:tint val="75000"/>
                  </a:schemeClr>
                </a:solidFill>
              </a:defRPr>
            </a:lvl8pPr>
            <a:lvl9pPr marL="3490341" indent="0">
              <a:buNone/>
              <a:defRPr sz="1400">
                <a:solidFill>
                  <a:schemeClr val="tx1">
                    <a:tint val="75000"/>
                  </a:schemeClr>
                </a:solidFill>
              </a:defRPr>
            </a:lvl9pPr>
          </a:lstStyle>
          <a:p>
            <a:pPr lvl="0"/>
            <a:r>
              <a:rPr lang="ja-JP" altLang="en-US" dirty="0"/>
              <a:t>マスタ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p:txBody>
      </p:sp>
      <p:sp>
        <p:nvSpPr>
          <p:cNvPr id="14" name="Title 1"/>
          <p:cNvSpPr>
            <a:spLocks noGrp="1"/>
          </p:cNvSpPr>
          <p:nvPr>
            <p:ph type="title"/>
          </p:nvPr>
        </p:nvSpPr>
        <p:spPr>
          <a:xfrm>
            <a:off x="3658131" y="3161530"/>
            <a:ext cx="8169628" cy="995164"/>
          </a:xfrm>
          <a:prstGeom prst="rect">
            <a:avLst/>
          </a:prstGeom>
          <a:ln>
            <a:noFill/>
          </a:ln>
        </p:spPr>
        <p:txBody>
          <a:bodyPr lIns="87259" tIns="43630" rIns="87259" bIns="43630" anchor="t">
            <a:normAutofit/>
          </a:bodyPr>
          <a:lstStyle>
            <a:lvl1pPr algn="l">
              <a:spcAft>
                <a:spcPts val="0"/>
              </a:spcAft>
              <a:defRPr sz="2100" b="0" i="0" cap="none">
                <a:solidFill>
                  <a:schemeClr val="bg1"/>
                </a:solidFill>
                <a:latin typeface="Arial"/>
                <a:cs typeface="Arial"/>
              </a:defRPr>
            </a:lvl1pPr>
          </a:lstStyle>
          <a:p>
            <a:r>
              <a:rPr lang="ja-JP" altLang="en-US" dirty="0"/>
              <a:t>マスタ タイトルの書式設定</a:t>
            </a:r>
            <a:endParaRPr lang="en-US" dirty="0"/>
          </a:p>
        </p:txBody>
      </p:sp>
    </p:spTree>
    <p:extLst>
      <p:ext uri="{BB962C8B-B14F-4D97-AF65-F5344CB8AC3E}">
        <p14:creationId xmlns:p14="http://schemas.microsoft.com/office/powerpoint/2010/main" val="1700836718"/>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Index Slide">
    <p:spTree>
      <p:nvGrpSpPr>
        <p:cNvPr id="1" name=""/>
        <p:cNvGrpSpPr/>
        <p:nvPr/>
      </p:nvGrpSpPr>
      <p:grpSpPr>
        <a:xfrm>
          <a:off x="0" y="0"/>
          <a:ext cx="0" cy="0"/>
          <a:chOff x="0" y="0"/>
          <a:chExt cx="0" cy="0"/>
        </a:xfrm>
      </p:grpSpPr>
      <p:sp>
        <p:nvSpPr>
          <p:cNvPr id="4" name="Rectangle 11"/>
          <p:cNvSpPr/>
          <p:nvPr userDrawn="1"/>
        </p:nvSpPr>
        <p:spPr>
          <a:xfrm>
            <a:off x="9997832" y="0"/>
            <a:ext cx="2194168" cy="731838"/>
          </a:xfrm>
          <a:prstGeom prst="rect">
            <a:avLst/>
          </a:prstGeom>
          <a:solidFill>
            <a:schemeClr val="tx2">
              <a:lumMod val="20000"/>
              <a:lumOff val="8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lIns="87259" tIns="43630" rIns="87259" bIns="43630" anchor="ctr"/>
          <a:lstStyle/>
          <a:p>
            <a:pPr algn="ctr">
              <a:defRPr/>
            </a:pPr>
            <a:endParaRPr lang="en-US" sz="1400">
              <a:solidFill>
                <a:srgbClr val="FFFFFF"/>
              </a:solidFill>
            </a:endParaRPr>
          </a:p>
        </p:txBody>
      </p:sp>
      <p:pic>
        <p:nvPicPr>
          <p:cNvPr id="5" name="Picture 29" descr="NTT_logo_RGB.png"/>
          <p:cNvPicPr>
            <a:picLocks noChangeAspect="1"/>
          </p:cNvPicPr>
          <p:nvPr userDrawn="1"/>
        </p:nvPicPr>
        <p:blipFill>
          <a:blip r:embed="rId2" cstate="screen">
            <a:extLst>
              <a:ext uri="{28A0092B-C50C-407E-A947-70E740481C1C}">
                <a14:useLocalDpi xmlns:a14="http://schemas.microsoft.com/office/drawing/2010/main" val="0"/>
              </a:ext>
            </a:extLst>
          </a:blip>
          <a:srcRect/>
          <a:stretch>
            <a:fillRect/>
          </a:stretch>
        </p:blipFill>
        <p:spPr bwMode="auto">
          <a:xfrm>
            <a:off x="10261604" y="309563"/>
            <a:ext cx="1670539" cy="184150"/>
          </a:xfrm>
          <a:prstGeom prst="rect">
            <a:avLst/>
          </a:prstGeom>
          <a:noFill/>
          <a:ln w="9525">
            <a:noFill/>
            <a:miter lim="800000"/>
            <a:headEnd/>
            <a:tailEnd/>
          </a:ln>
        </p:spPr>
      </p:pic>
      <p:sp>
        <p:nvSpPr>
          <p:cNvPr id="6" name="Rectangle 4"/>
          <p:cNvSpPr/>
          <p:nvPr userDrawn="1"/>
        </p:nvSpPr>
        <p:spPr>
          <a:xfrm>
            <a:off x="5" y="0"/>
            <a:ext cx="9997832" cy="731838"/>
          </a:xfrm>
          <a:prstGeom prst="rect">
            <a:avLst/>
          </a:prstGeom>
          <a:solidFill>
            <a:schemeClr val="tx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lIns="87259" tIns="43630" rIns="87259" bIns="43630" anchor="ctr">
            <a:normAutofit/>
          </a:bodyPr>
          <a:lstStyle/>
          <a:p>
            <a:pPr algn="ctr">
              <a:defRPr/>
            </a:pPr>
            <a:endParaRPr lang="en-US" sz="1400">
              <a:solidFill>
                <a:srgbClr val="FFFFFF"/>
              </a:solidFill>
            </a:endParaRPr>
          </a:p>
        </p:txBody>
      </p:sp>
      <p:pic>
        <p:nvPicPr>
          <p:cNvPr id="8" name="Picture 19" descr="NTT_Title_Slide_w_Image.jpg"/>
          <p:cNvPicPr>
            <a:picLocks noChangeAspect="1"/>
          </p:cNvPicPr>
          <p:nvPr userDrawn="1"/>
        </p:nvPicPr>
        <p:blipFill>
          <a:blip r:embed="rId3" cstate="screen">
            <a:extLst>
              <a:ext uri="{28A0092B-C50C-407E-A947-70E740481C1C}">
                <a14:useLocalDpi xmlns:a14="http://schemas.microsoft.com/office/drawing/2010/main" val="0"/>
              </a:ext>
            </a:extLst>
          </a:blip>
          <a:srcRect/>
          <a:stretch>
            <a:fillRect/>
          </a:stretch>
        </p:blipFill>
        <p:spPr bwMode="auto">
          <a:xfrm>
            <a:off x="5" y="0"/>
            <a:ext cx="974969" cy="731838"/>
          </a:xfrm>
          <a:prstGeom prst="rect">
            <a:avLst/>
          </a:prstGeom>
          <a:noFill/>
          <a:ln w="9525">
            <a:noFill/>
            <a:miter lim="800000"/>
            <a:headEnd/>
            <a:tailEnd/>
          </a:ln>
        </p:spPr>
      </p:pic>
      <p:grpSp>
        <p:nvGrpSpPr>
          <p:cNvPr id="2" name="Group 13"/>
          <p:cNvGrpSpPr>
            <a:grpSpLocks/>
          </p:cNvGrpSpPr>
          <p:nvPr userDrawn="1"/>
        </p:nvGrpSpPr>
        <p:grpSpPr bwMode="auto">
          <a:xfrm>
            <a:off x="0" y="6732588"/>
            <a:ext cx="12192000" cy="131762"/>
            <a:chOff x="0" y="6731877"/>
            <a:chExt cx="9144001" cy="132052"/>
          </a:xfrm>
        </p:grpSpPr>
        <p:sp>
          <p:nvSpPr>
            <p:cNvPr id="10" name="Rectangle 17"/>
            <p:cNvSpPr/>
            <p:nvPr userDrawn="1"/>
          </p:nvSpPr>
          <p:spPr>
            <a:xfrm>
              <a:off x="0" y="6731877"/>
              <a:ext cx="9144001" cy="132052"/>
            </a:xfrm>
            <a:prstGeom prst="rect">
              <a:avLst/>
            </a:prstGeom>
            <a:solidFill>
              <a:schemeClr val="tx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400">
                <a:solidFill>
                  <a:srgbClr val="FFFFFF"/>
                </a:solidFill>
              </a:endParaRPr>
            </a:p>
          </p:txBody>
        </p:sp>
        <p:grpSp>
          <p:nvGrpSpPr>
            <p:cNvPr id="3" name="Group 103"/>
            <p:cNvGrpSpPr>
              <a:grpSpLocks/>
            </p:cNvGrpSpPr>
            <p:nvPr userDrawn="1"/>
          </p:nvGrpSpPr>
          <p:grpSpPr bwMode="auto">
            <a:xfrm>
              <a:off x="0" y="6731877"/>
              <a:ext cx="735013" cy="132052"/>
              <a:chOff x="0" y="6296155"/>
              <a:chExt cx="735013" cy="132052"/>
            </a:xfrm>
          </p:grpSpPr>
          <p:sp>
            <p:nvSpPr>
              <p:cNvPr id="12" name="Rectangle 21"/>
              <p:cNvSpPr/>
              <p:nvPr userDrawn="1"/>
            </p:nvSpPr>
            <p:spPr>
              <a:xfrm>
                <a:off x="612531" y="6296155"/>
                <a:ext cx="123092" cy="132052"/>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400">
                  <a:solidFill>
                    <a:srgbClr val="FFFFFF"/>
                  </a:solidFill>
                </a:endParaRPr>
              </a:p>
            </p:txBody>
          </p:sp>
          <p:sp>
            <p:nvSpPr>
              <p:cNvPr id="13" name="Rectangle 22"/>
              <p:cNvSpPr/>
              <p:nvPr userDrawn="1"/>
            </p:nvSpPr>
            <p:spPr>
              <a:xfrm>
                <a:off x="490904" y="6296155"/>
                <a:ext cx="121626" cy="132052"/>
              </a:xfrm>
              <a:prstGeom prst="rect">
                <a:avLst/>
              </a:prstGeom>
              <a:solidFill>
                <a:srgbClr val="C96953"/>
              </a:solidFill>
              <a:ln w="9525">
                <a:noFill/>
                <a:miter lim="800000"/>
                <a:headEnd/>
                <a:tailEnd/>
              </a:ln>
              <a:effectLst/>
            </p:spPr>
            <p:txBody>
              <a:bodyPr wrap="none" anchor="ctr"/>
              <a:lstStyle/>
              <a:p>
                <a:pPr fontAlgn="auto">
                  <a:spcBef>
                    <a:spcPts val="0"/>
                  </a:spcBef>
                  <a:spcAft>
                    <a:spcPts val="0"/>
                  </a:spcAft>
                  <a:defRPr/>
                </a:pPr>
                <a:endParaRPr kumimoji="0" lang="en-US" altLang="en-US" sz="1700" kern="0" dirty="0">
                  <a:solidFill>
                    <a:sysClr val="windowText" lastClr="000000"/>
                  </a:solidFill>
                  <a:latin typeface="Calibri"/>
                  <a:ea typeface="Arial Unicode MS" pitchFamily="50" charset="-128"/>
                </a:endParaRPr>
              </a:p>
            </p:txBody>
          </p:sp>
          <p:sp>
            <p:nvSpPr>
              <p:cNvPr id="14" name="Rectangle 23"/>
              <p:cNvSpPr/>
              <p:nvPr userDrawn="1"/>
            </p:nvSpPr>
            <p:spPr>
              <a:xfrm>
                <a:off x="367812" y="6296155"/>
                <a:ext cx="123092" cy="132052"/>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400">
                  <a:solidFill>
                    <a:srgbClr val="FFFFFF"/>
                  </a:solidFill>
                </a:endParaRPr>
              </a:p>
            </p:txBody>
          </p:sp>
          <p:sp>
            <p:nvSpPr>
              <p:cNvPr id="15" name="Rectangle 24"/>
              <p:cNvSpPr/>
              <p:nvPr userDrawn="1"/>
            </p:nvSpPr>
            <p:spPr>
              <a:xfrm>
                <a:off x="244720" y="6296155"/>
                <a:ext cx="123092" cy="132052"/>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400">
                  <a:solidFill>
                    <a:srgbClr val="FFFFFF"/>
                  </a:solidFill>
                </a:endParaRPr>
              </a:p>
            </p:txBody>
          </p:sp>
          <p:sp>
            <p:nvSpPr>
              <p:cNvPr id="16" name="Rectangle 25"/>
              <p:cNvSpPr/>
              <p:nvPr userDrawn="1"/>
            </p:nvSpPr>
            <p:spPr>
              <a:xfrm>
                <a:off x="123092" y="6296155"/>
                <a:ext cx="121627" cy="132052"/>
              </a:xfrm>
              <a:prstGeom prst="rect">
                <a:avLst/>
              </a:prstGeom>
              <a:solidFill>
                <a:srgbClr val="6F7796"/>
              </a:solidFill>
              <a:ln w="9525">
                <a:noFill/>
                <a:miter lim="800000"/>
                <a:headEnd/>
                <a:tailEnd/>
              </a:ln>
              <a:effectLst/>
            </p:spPr>
            <p:txBody>
              <a:bodyPr wrap="none" anchor="ctr"/>
              <a:lstStyle/>
              <a:p>
                <a:pPr fontAlgn="auto">
                  <a:spcBef>
                    <a:spcPts val="0"/>
                  </a:spcBef>
                  <a:spcAft>
                    <a:spcPts val="0"/>
                  </a:spcAft>
                  <a:defRPr/>
                </a:pPr>
                <a:endParaRPr kumimoji="0" lang="en-US" altLang="en-US" sz="1700" kern="0" dirty="0">
                  <a:solidFill>
                    <a:sysClr val="windowText" lastClr="000000"/>
                  </a:solidFill>
                  <a:latin typeface="Calibri"/>
                  <a:ea typeface="Arial Unicode MS" pitchFamily="50" charset="-128"/>
                </a:endParaRPr>
              </a:p>
            </p:txBody>
          </p:sp>
          <p:sp>
            <p:nvSpPr>
              <p:cNvPr id="17" name="Rectangle 26"/>
              <p:cNvSpPr/>
              <p:nvPr userDrawn="1"/>
            </p:nvSpPr>
            <p:spPr>
              <a:xfrm>
                <a:off x="0" y="6296155"/>
                <a:ext cx="123092" cy="132052"/>
              </a:xfrm>
              <a:prstGeom prst="rect">
                <a:avLst/>
              </a:prstGeom>
              <a:solidFill>
                <a:srgbClr val="3F4973"/>
              </a:solidFill>
              <a:ln w="9525">
                <a:noFill/>
                <a:miter lim="800000"/>
                <a:headEnd/>
                <a:tailEnd/>
              </a:ln>
              <a:effectLst/>
            </p:spPr>
            <p:txBody>
              <a:bodyPr wrap="none" anchor="ctr"/>
              <a:lstStyle/>
              <a:p>
                <a:pPr fontAlgn="auto">
                  <a:spcBef>
                    <a:spcPts val="0"/>
                  </a:spcBef>
                  <a:spcAft>
                    <a:spcPts val="0"/>
                  </a:spcAft>
                  <a:defRPr/>
                </a:pPr>
                <a:endParaRPr kumimoji="0" lang="en-US" altLang="en-US" sz="1700" kern="0" dirty="0">
                  <a:solidFill>
                    <a:sysClr val="windowText" lastClr="000000"/>
                  </a:solidFill>
                  <a:latin typeface="Calibri"/>
                  <a:ea typeface="Arial Unicode MS" pitchFamily="50" charset="-128"/>
                </a:endParaRPr>
              </a:p>
            </p:txBody>
          </p:sp>
        </p:grpSp>
      </p:grpSp>
      <p:sp>
        <p:nvSpPr>
          <p:cNvPr id="18" name="TextBox 12"/>
          <p:cNvSpPr txBox="1"/>
          <p:nvPr userDrawn="1"/>
        </p:nvSpPr>
        <p:spPr>
          <a:xfrm>
            <a:off x="1023815" y="6751673"/>
            <a:ext cx="3149600" cy="92333"/>
          </a:xfrm>
          <a:prstGeom prst="rect">
            <a:avLst/>
          </a:prstGeom>
          <a:noFill/>
        </p:spPr>
        <p:txBody>
          <a:bodyPr lIns="87259" tIns="0" rIns="87259" bIns="0">
            <a:spAutoFit/>
          </a:bodyPr>
          <a:lstStyle/>
          <a:p>
            <a:pPr>
              <a:defRPr/>
            </a:pPr>
            <a:r>
              <a:rPr lang="en-US" sz="600" dirty="0">
                <a:solidFill>
                  <a:srgbClr val="000000"/>
                </a:solidFill>
                <a:latin typeface="Arial"/>
                <a:ea typeface="Arial Unicode MS" pitchFamily="50" charset="-128"/>
                <a:cs typeface="Arial"/>
              </a:rPr>
              <a:t>Copyright © 2014 NTT DATA Corporation</a:t>
            </a:r>
          </a:p>
        </p:txBody>
      </p:sp>
      <p:sp>
        <p:nvSpPr>
          <p:cNvPr id="20" name="TextBox 16"/>
          <p:cNvSpPr txBox="1"/>
          <p:nvPr userDrawn="1"/>
        </p:nvSpPr>
        <p:spPr>
          <a:xfrm>
            <a:off x="11590765" y="6702530"/>
            <a:ext cx="601235" cy="169277"/>
          </a:xfrm>
          <a:prstGeom prst="rect">
            <a:avLst/>
          </a:prstGeom>
          <a:noFill/>
        </p:spPr>
        <p:txBody>
          <a:bodyPr wrap="square" lIns="87259" tIns="0" rIns="87259" bIns="0">
            <a:spAutoFit/>
          </a:bodyPr>
          <a:lstStyle/>
          <a:p>
            <a:pPr algn="r">
              <a:defRPr/>
            </a:pPr>
            <a:fld id="{06B7AAC9-FE5A-48D5-B024-69CF627B13C4}" type="slidenum">
              <a:rPr lang="en-US" sz="1100">
                <a:solidFill>
                  <a:srgbClr val="000000"/>
                </a:solidFill>
                <a:latin typeface="Arial"/>
                <a:ea typeface="Arial Unicode MS" pitchFamily="50" charset="-128"/>
                <a:cs typeface="Arial"/>
              </a:rPr>
              <a:pPr algn="r">
                <a:defRPr/>
              </a:pPr>
              <a:t>‹Nº›</a:t>
            </a:fld>
            <a:endParaRPr lang="en-US" sz="1100" dirty="0">
              <a:solidFill>
                <a:srgbClr val="000000"/>
              </a:solidFill>
              <a:latin typeface="Arial"/>
              <a:ea typeface="Arial Unicode MS" pitchFamily="50" charset="-128"/>
              <a:cs typeface="Arial"/>
            </a:endParaRPr>
          </a:p>
        </p:txBody>
      </p:sp>
      <p:sp>
        <p:nvSpPr>
          <p:cNvPr id="19" name="Text Placeholder 18"/>
          <p:cNvSpPr>
            <a:spLocks noGrp="1"/>
          </p:cNvSpPr>
          <p:nvPr>
            <p:ph type="body" sz="quarter" idx="10" hasCustomPrompt="1"/>
          </p:nvPr>
        </p:nvSpPr>
        <p:spPr>
          <a:xfrm>
            <a:off x="975789" y="0"/>
            <a:ext cx="9021233" cy="731838"/>
          </a:xfrm>
          <a:prstGeom prst="rect">
            <a:avLst/>
          </a:prstGeom>
        </p:spPr>
        <p:txBody>
          <a:bodyPr vert="horz" lIns="174517" tIns="43630" rIns="174517" bIns="43630" anchor="ctr" anchorCtr="0"/>
          <a:lstStyle>
            <a:lvl1pPr>
              <a:buNone/>
              <a:defRPr sz="2100"/>
            </a:lvl1pPr>
          </a:lstStyle>
          <a:p>
            <a:pPr lvl="0"/>
            <a:r>
              <a:rPr lang="en-US" altLang="ja-JP" dirty="0"/>
              <a:t>Index Title</a:t>
            </a:r>
            <a:endParaRPr lang="ja-JP" altLang="en-US" dirty="0"/>
          </a:p>
        </p:txBody>
      </p:sp>
    </p:spTree>
    <p:extLst>
      <p:ext uri="{BB962C8B-B14F-4D97-AF65-F5344CB8AC3E}">
        <p14:creationId xmlns:p14="http://schemas.microsoft.com/office/powerpoint/2010/main" val="3767647920"/>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1_Section Divider Slide">
    <p:spTree>
      <p:nvGrpSpPr>
        <p:cNvPr id="1" name=""/>
        <p:cNvGrpSpPr/>
        <p:nvPr/>
      </p:nvGrpSpPr>
      <p:grpSpPr>
        <a:xfrm>
          <a:off x="0" y="0"/>
          <a:ext cx="0" cy="0"/>
          <a:chOff x="0" y="0"/>
          <a:chExt cx="0" cy="0"/>
        </a:xfrm>
      </p:grpSpPr>
      <p:pic>
        <p:nvPicPr>
          <p:cNvPr id="3" name="Picture 9" descr="NTT_Section_Divider.jpg"/>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8" y="1752606"/>
            <a:ext cx="2035908" cy="1527175"/>
          </a:xfrm>
          <a:prstGeom prst="rect">
            <a:avLst/>
          </a:prstGeom>
          <a:noFill/>
          <a:ln w="9525">
            <a:noFill/>
            <a:miter lim="800000"/>
            <a:headEnd/>
            <a:tailEnd/>
          </a:ln>
        </p:spPr>
      </p:pic>
      <p:sp>
        <p:nvSpPr>
          <p:cNvPr id="4" name="Rectangle 7"/>
          <p:cNvSpPr/>
          <p:nvPr userDrawn="1"/>
        </p:nvSpPr>
        <p:spPr>
          <a:xfrm>
            <a:off x="0" y="6732588"/>
            <a:ext cx="12192000" cy="127000"/>
          </a:xfrm>
          <a:prstGeom prst="rect">
            <a:avLst/>
          </a:prstGeom>
          <a:solidFill>
            <a:schemeClr val="tx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lIns="87259" tIns="43630" rIns="87259" bIns="43630" anchor="ctr"/>
          <a:lstStyle/>
          <a:p>
            <a:pPr algn="ctr">
              <a:defRPr/>
            </a:pPr>
            <a:endParaRPr lang="en-US" sz="1400">
              <a:solidFill>
                <a:srgbClr val="FFFFFF"/>
              </a:solidFill>
            </a:endParaRPr>
          </a:p>
        </p:txBody>
      </p:sp>
      <p:sp>
        <p:nvSpPr>
          <p:cNvPr id="6" name="TextBox 14"/>
          <p:cNvSpPr txBox="1"/>
          <p:nvPr userDrawn="1"/>
        </p:nvSpPr>
        <p:spPr>
          <a:xfrm>
            <a:off x="0" y="6751673"/>
            <a:ext cx="3149600" cy="92333"/>
          </a:xfrm>
          <a:prstGeom prst="rect">
            <a:avLst/>
          </a:prstGeom>
          <a:noFill/>
        </p:spPr>
        <p:txBody>
          <a:bodyPr lIns="87259" tIns="0" rIns="87259" bIns="0">
            <a:spAutoFit/>
          </a:bodyPr>
          <a:lstStyle/>
          <a:p>
            <a:pPr>
              <a:defRPr/>
            </a:pPr>
            <a:r>
              <a:rPr lang="en-US" sz="600" dirty="0">
                <a:solidFill>
                  <a:srgbClr val="000000"/>
                </a:solidFill>
                <a:latin typeface="Arial"/>
                <a:ea typeface="Arial Unicode MS" pitchFamily="50" charset="-128"/>
                <a:cs typeface="Arial"/>
              </a:rPr>
              <a:t>Copyright © 2014 NTT DATA Corporation</a:t>
            </a:r>
          </a:p>
        </p:txBody>
      </p:sp>
      <p:sp>
        <p:nvSpPr>
          <p:cNvPr id="7" name="Rectangle 10"/>
          <p:cNvSpPr/>
          <p:nvPr userDrawn="1"/>
        </p:nvSpPr>
        <p:spPr>
          <a:xfrm>
            <a:off x="2028118" y="1752613"/>
            <a:ext cx="10163908" cy="765175"/>
          </a:xfrm>
          <a:prstGeom prst="rect">
            <a:avLst/>
          </a:prstGeom>
          <a:solidFill>
            <a:schemeClr val="accent1"/>
          </a:solidFill>
          <a:ln w="9525">
            <a:noFill/>
            <a:miter lim="800000"/>
            <a:headEnd/>
            <a:tailEnd/>
          </a:ln>
          <a:effectLst/>
        </p:spPr>
        <p:txBody>
          <a:bodyPr wrap="none" lIns="87259" tIns="43630" rIns="87259" bIns="43630" anchor="ctr"/>
          <a:lstStyle/>
          <a:p>
            <a:pPr fontAlgn="auto">
              <a:spcBef>
                <a:spcPts val="0"/>
              </a:spcBef>
              <a:spcAft>
                <a:spcPts val="0"/>
              </a:spcAft>
              <a:defRPr/>
            </a:pPr>
            <a:endParaRPr kumimoji="0" lang="en-US" altLang="en-US" sz="1700" kern="0" dirty="0">
              <a:solidFill>
                <a:sysClr val="windowText" lastClr="000000"/>
              </a:solidFill>
              <a:latin typeface="Calibri"/>
              <a:ea typeface="Arial Unicode MS" pitchFamily="50" charset="-128"/>
            </a:endParaRPr>
          </a:p>
        </p:txBody>
      </p:sp>
      <p:sp>
        <p:nvSpPr>
          <p:cNvPr id="8" name="Rectangle 11"/>
          <p:cNvSpPr/>
          <p:nvPr userDrawn="1"/>
        </p:nvSpPr>
        <p:spPr>
          <a:xfrm>
            <a:off x="2028118" y="2517775"/>
            <a:ext cx="10163908" cy="762000"/>
          </a:xfrm>
          <a:prstGeom prst="rect">
            <a:avLst/>
          </a:prstGeom>
          <a:solidFill>
            <a:schemeClr val="tx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lIns="87259" tIns="43630" rIns="87259" bIns="43630" anchor="ctr"/>
          <a:lstStyle/>
          <a:p>
            <a:pPr algn="ctr">
              <a:defRPr/>
            </a:pPr>
            <a:endParaRPr lang="en-US" sz="1400">
              <a:solidFill>
                <a:srgbClr val="FFFFFF"/>
              </a:solidFill>
            </a:endParaRPr>
          </a:p>
        </p:txBody>
      </p:sp>
      <p:sp>
        <p:nvSpPr>
          <p:cNvPr id="16" name="Title 1"/>
          <p:cNvSpPr>
            <a:spLocks noGrp="1"/>
          </p:cNvSpPr>
          <p:nvPr>
            <p:ph type="title" hasCustomPrompt="1"/>
          </p:nvPr>
        </p:nvSpPr>
        <p:spPr>
          <a:xfrm>
            <a:off x="2201338" y="1770418"/>
            <a:ext cx="9626425" cy="729201"/>
          </a:xfrm>
          <a:prstGeom prst="rect">
            <a:avLst/>
          </a:prstGeom>
        </p:spPr>
        <p:txBody>
          <a:bodyPr lIns="87259" tIns="43630" rIns="87259" bIns="43630" anchor="ctr" anchorCtr="0">
            <a:normAutofit/>
          </a:bodyPr>
          <a:lstStyle>
            <a:lvl1pPr>
              <a:defRPr>
                <a:solidFill>
                  <a:schemeClr val="bg1"/>
                </a:solidFill>
              </a:defRPr>
            </a:lvl1pPr>
          </a:lstStyle>
          <a:p>
            <a:r>
              <a:rPr lang="en-US" altLang="ja-JP" dirty="0"/>
              <a:t>Page divider</a:t>
            </a:r>
            <a:endParaRPr lang="en-US" dirty="0"/>
          </a:p>
        </p:txBody>
      </p:sp>
      <p:sp>
        <p:nvSpPr>
          <p:cNvPr id="9" name="TextBox 16"/>
          <p:cNvSpPr txBox="1"/>
          <p:nvPr userDrawn="1"/>
        </p:nvSpPr>
        <p:spPr>
          <a:xfrm>
            <a:off x="11590765" y="6702530"/>
            <a:ext cx="601235" cy="169277"/>
          </a:xfrm>
          <a:prstGeom prst="rect">
            <a:avLst/>
          </a:prstGeom>
          <a:noFill/>
        </p:spPr>
        <p:txBody>
          <a:bodyPr wrap="square" lIns="87259" tIns="0" rIns="87259" bIns="0">
            <a:spAutoFit/>
          </a:bodyPr>
          <a:lstStyle/>
          <a:p>
            <a:pPr algn="r">
              <a:defRPr/>
            </a:pPr>
            <a:fld id="{06B7AAC9-FE5A-48D5-B024-69CF627B13C4}" type="slidenum">
              <a:rPr lang="en-US" sz="1100">
                <a:solidFill>
                  <a:srgbClr val="000000"/>
                </a:solidFill>
                <a:latin typeface="Arial"/>
                <a:ea typeface="Arial Unicode MS" pitchFamily="50" charset="-128"/>
                <a:cs typeface="Arial"/>
              </a:rPr>
              <a:pPr algn="r">
                <a:defRPr/>
              </a:pPr>
              <a:t>‹Nº›</a:t>
            </a:fld>
            <a:endParaRPr lang="en-US" sz="1100" dirty="0">
              <a:solidFill>
                <a:srgbClr val="000000"/>
              </a:solidFill>
              <a:latin typeface="Arial"/>
              <a:ea typeface="Arial Unicode MS" pitchFamily="50" charset="-128"/>
              <a:cs typeface="Arial"/>
            </a:endParaRPr>
          </a:p>
        </p:txBody>
      </p:sp>
    </p:spTree>
    <p:extLst>
      <p:ext uri="{BB962C8B-B14F-4D97-AF65-F5344CB8AC3E}">
        <p14:creationId xmlns:p14="http://schemas.microsoft.com/office/powerpoint/2010/main" val="418824154"/>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タイトルとコンテンツ">
    <p:spTree>
      <p:nvGrpSpPr>
        <p:cNvPr id="1" name=""/>
        <p:cNvGrpSpPr/>
        <p:nvPr/>
      </p:nvGrpSpPr>
      <p:grpSpPr>
        <a:xfrm>
          <a:off x="0" y="0"/>
          <a:ext cx="0" cy="0"/>
          <a:chOff x="0" y="0"/>
          <a:chExt cx="0" cy="0"/>
        </a:xfrm>
      </p:grpSpPr>
      <p:sp>
        <p:nvSpPr>
          <p:cNvPr id="4" name="Rectangle 6"/>
          <p:cNvSpPr/>
          <p:nvPr userDrawn="1"/>
        </p:nvSpPr>
        <p:spPr>
          <a:xfrm>
            <a:off x="5" y="0"/>
            <a:ext cx="9997832" cy="731838"/>
          </a:xfrm>
          <a:prstGeom prst="rect">
            <a:avLst/>
          </a:prstGeom>
          <a:solidFill>
            <a:schemeClr val="tx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lIns="87259" tIns="43630" rIns="87259" bIns="43630" anchor="ctr"/>
          <a:lstStyle/>
          <a:p>
            <a:pPr algn="ctr">
              <a:defRPr/>
            </a:pPr>
            <a:endParaRPr lang="en-US" sz="1400">
              <a:solidFill>
                <a:srgbClr val="FFFFFF"/>
              </a:solidFill>
            </a:endParaRPr>
          </a:p>
        </p:txBody>
      </p:sp>
      <p:pic>
        <p:nvPicPr>
          <p:cNvPr id="5" name="Picture 28" descr="NTT_Title_and_Content.jpg"/>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5" y="0"/>
            <a:ext cx="974969" cy="731838"/>
          </a:xfrm>
          <a:prstGeom prst="rect">
            <a:avLst/>
          </a:prstGeom>
          <a:noFill/>
          <a:ln w="9525">
            <a:noFill/>
            <a:miter lim="800000"/>
            <a:headEnd/>
            <a:tailEnd/>
          </a:ln>
        </p:spPr>
      </p:pic>
      <p:grpSp>
        <p:nvGrpSpPr>
          <p:cNvPr id="2" name="Group 11"/>
          <p:cNvGrpSpPr>
            <a:grpSpLocks/>
          </p:cNvGrpSpPr>
          <p:nvPr userDrawn="1"/>
        </p:nvGrpSpPr>
        <p:grpSpPr bwMode="auto">
          <a:xfrm>
            <a:off x="0" y="6732588"/>
            <a:ext cx="12192000" cy="131762"/>
            <a:chOff x="0" y="6731877"/>
            <a:chExt cx="9144001" cy="132052"/>
          </a:xfrm>
        </p:grpSpPr>
        <p:sp>
          <p:nvSpPr>
            <p:cNvPr id="7" name="Rectangle 16"/>
            <p:cNvSpPr/>
            <p:nvPr userDrawn="1"/>
          </p:nvSpPr>
          <p:spPr>
            <a:xfrm>
              <a:off x="0" y="6731877"/>
              <a:ext cx="9144001" cy="132052"/>
            </a:xfrm>
            <a:prstGeom prst="rect">
              <a:avLst/>
            </a:prstGeom>
            <a:solidFill>
              <a:schemeClr val="tx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400">
                <a:solidFill>
                  <a:srgbClr val="FFFFFF"/>
                </a:solidFill>
              </a:endParaRPr>
            </a:p>
          </p:txBody>
        </p:sp>
        <p:grpSp>
          <p:nvGrpSpPr>
            <p:cNvPr id="3" name="Group 103"/>
            <p:cNvGrpSpPr>
              <a:grpSpLocks/>
            </p:cNvGrpSpPr>
            <p:nvPr userDrawn="1"/>
          </p:nvGrpSpPr>
          <p:grpSpPr bwMode="auto">
            <a:xfrm>
              <a:off x="0" y="6731877"/>
              <a:ext cx="735013" cy="132052"/>
              <a:chOff x="0" y="6296155"/>
              <a:chExt cx="735013" cy="132052"/>
            </a:xfrm>
          </p:grpSpPr>
          <p:sp>
            <p:nvSpPr>
              <p:cNvPr id="9" name="Rectangle 21"/>
              <p:cNvSpPr/>
              <p:nvPr userDrawn="1"/>
            </p:nvSpPr>
            <p:spPr>
              <a:xfrm>
                <a:off x="612531" y="6296155"/>
                <a:ext cx="123092" cy="132052"/>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400">
                  <a:solidFill>
                    <a:srgbClr val="FFFFFF"/>
                  </a:solidFill>
                </a:endParaRPr>
              </a:p>
            </p:txBody>
          </p:sp>
          <p:sp>
            <p:nvSpPr>
              <p:cNvPr id="10" name="Rectangle 22"/>
              <p:cNvSpPr/>
              <p:nvPr userDrawn="1"/>
            </p:nvSpPr>
            <p:spPr>
              <a:xfrm>
                <a:off x="490904" y="6296155"/>
                <a:ext cx="121626" cy="132052"/>
              </a:xfrm>
              <a:prstGeom prst="rect">
                <a:avLst/>
              </a:prstGeom>
              <a:solidFill>
                <a:srgbClr val="C96953"/>
              </a:solidFill>
              <a:ln w="9525">
                <a:noFill/>
                <a:miter lim="800000"/>
                <a:headEnd/>
                <a:tailEnd/>
              </a:ln>
              <a:effectLst/>
            </p:spPr>
            <p:txBody>
              <a:bodyPr wrap="none" anchor="ctr"/>
              <a:lstStyle/>
              <a:p>
                <a:pPr fontAlgn="auto">
                  <a:spcBef>
                    <a:spcPts val="0"/>
                  </a:spcBef>
                  <a:spcAft>
                    <a:spcPts val="0"/>
                  </a:spcAft>
                  <a:defRPr/>
                </a:pPr>
                <a:endParaRPr kumimoji="0" lang="en-US" altLang="en-US" sz="1700" kern="0" dirty="0">
                  <a:solidFill>
                    <a:sysClr val="windowText" lastClr="000000"/>
                  </a:solidFill>
                  <a:latin typeface="Calibri"/>
                  <a:ea typeface="Arial Unicode MS" pitchFamily="50" charset="-128"/>
                </a:endParaRPr>
              </a:p>
            </p:txBody>
          </p:sp>
          <p:sp>
            <p:nvSpPr>
              <p:cNvPr id="12" name="Rectangle 23"/>
              <p:cNvSpPr/>
              <p:nvPr userDrawn="1"/>
            </p:nvSpPr>
            <p:spPr>
              <a:xfrm>
                <a:off x="367812" y="6296155"/>
                <a:ext cx="123092" cy="132052"/>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400">
                  <a:solidFill>
                    <a:srgbClr val="FFFFFF"/>
                  </a:solidFill>
                </a:endParaRPr>
              </a:p>
            </p:txBody>
          </p:sp>
          <p:sp>
            <p:nvSpPr>
              <p:cNvPr id="13" name="Rectangle 24"/>
              <p:cNvSpPr/>
              <p:nvPr userDrawn="1"/>
            </p:nvSpPr>
            <p:spPr>
              <a:xfrm>
                <a:off x="244720" y="6296155"/>
                <a:ext cx="123092" cy="132052"/>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400">
                  <a:solidFill>
                    <a:srgbClr val="FFFFFF"/>
                  </a:solidFill>
                </a:endParaRPr>
              </a:p>
            </p:txBody>
          </p:sp>
          <p:sp>
            <p:nvSpPr>
              <p:cNvPr id="14" name="Rectangle 25"/>
              <p:cNvSpPr/>
              <p:nvPr userDrawn="1"/>
            </p:nvSpPr>
            <p:spPr>
              <a:xfrm>
                <a:off x="123092" y="6296155"/>
                <a:ext cx="121627" cy="132052"/>
              </a:xfrm>
              <a:prstGeom prst="rect">
                <a:avLst/>
              </a:prstGeom>
              <a:solidFill>
                <a:srgbClr val="6F7796"/>
              </a:solidFill>
              <a:ln w="9525">
                <a:noFill/>
                <a:miter lim="800000"/>
                <a:headEnd/>
                <a:tailEnd/>
              </a:ln>
              <a:effectLst/>
            </p:spPr>
            <p:txBody>
              <a:bodyPr wrap="none" anchor="ctr"/>
              <a:lstStyle/>
              <a:p>
                <a:pPr fontAlgn="auto">
                  <a:spcBef>
                    <a:spcPts val="0"/>
                  </a:spcBef>
                  <a:spcAft>
                    <a:spcPts val="0"/>
                  </a:spcAft>
                  <a:defRPr/>
                </a:pPr>
                <a:endParaRPr kumimoji="0" lang="en-US" altLang="en-US" sz="1700" kern="0" dirty="0">
                  <a:solidFill>
                    <a:sysClr val="windowText" lastClr="000000"/>
                  </a:solidFill>
                  <a:latin typeface="Calibri"/>
                  <a:ea typeface="Arial Unicode MS" pitchFamily="50" charset="-128"/>
                </a:endParaRPr>
              </a:p>
            </p:txBody>
          </p:sp>
          <p:sp>
            <p:nvSpPr>
              <p:cNvPr id="15" name="Rectangle 26"/>
              <p:cNvSpPr/>
              <p:nvPr userDrawn="1"/>
            </p:nvSpPr>
            <p:spPr>
              <a:xfrm>
                <a:off x="0" y="6296155"/>
                <a:ext cx="123092" cy="132052"/>
              </a:xfrm>
              <a:prstGeom prst="rect">
                <a:avLst/>
              </a:prstGeom>
              <a:solidFill>
                <a:srgbClr val="3F4973"/>
              </a:solidFill>
              <a:ln w="9525">
                <a:noFill/>
                <a:miter lim="800000"/>
                <a:headEnd/>
                <a:tailEnd/>
              </a:ln>
              <a:effectLst/>
            </p:spPr>
            <p:txBody>
              <a:bodyPr wrap="none" anchor="ctr"/>
              <a:lstStyle/>
              <a:p>
                <a:pPr fontAlgn="auto">
                  <a:spcBef>
                    <a:spcPts val="0"/>
                  </a:spcBef>
                  <a:spcAft>
                    <a:spcPts val="0"/>
                  </a:spcAft>
                  <a:defRPr/>
                </a:pPr>
                <a:endParaRPr kumimoji="0" lang="en-US" altLang="en-US" sz="1700" kern="0" dirty="0">
                  <a:solidFill>
                    <a:sysClr val="windowText" lastClr="000000"/>
                  </a:solidFill>
                  <a:latin typeface="Calibri"/>
                  <a:ea typeface="Arial Unicode MS" pitchFamily="50" charset="-128"/>
                </a:endParaRPr>
              </a:p>
            </p:txBody>
          </p:sp>
        </p:grpSp>
      </p:grpSp>
      <p:sp>
        <p:nvSpPr>
          <p:cNvPr id="16" name="Rectangle 14"/>
          <p:cNvSpPr/>
          <p:nvPr userDrawn="1"/>
        </p:nvSpPr>
        <p:spPr>
          <a:xfrm>
            <a:off x="9997832" y="0"/>
            <a:ext cx="2194168" cy="731838"/>
          </a:xfrm>
          <a:prstGeom prst="rect">
            <a:avLst/>
          </a:prstGeom>
          <a:solidFill>
            <a:schemeClr val="tx2">
              <a:lumMod val="20000"/>
              <a:lumOff val="8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lIns="87259" tIns="43630" rIns="87259" bIns="43630" anchor="ctr"/>
          <a:lstStyle/>
          <a:p>
            <a:pPr algn="ctr">
              <a:defRPr/>
            </a:pPr>
            <a:endParaRPr lang="en-US" sz="1400">
              <a:solidFill>
                <a:srgbClr val="FFFFFF"/>
              </a:solidFill>
            </a:endParaRPr>
          </a:p>
        </p:txBody>
      </p:sp>
      <p:sp>
        <p:nvSpPr>
          <p:cNvPr id="17" name="TextBox 17"/>
          <p:cNvSpPr txBox="1"/>
          <p:nvPr userDrawn="1"/>
        </p:nvSpPr>
        <p:spPr>
          <a:xfrm>
            <a:off x="1023815" y="6751673"/>
            <a:ext cx="3149600" cy="92333"/>
          </a:xfrm>
          <a:prstGeom prst="rect">
            <a:avLst/>
          </a:prstGeom>
          <a:noFill/>
        </p:spPr>
        <p:txBody>
          <a:bodyPr lIns="87259" tIns="0" rIns="87259" bIns="0">
            <a:spAutoFit/>
          </a:bodyPr>
          <a:lstStyle/>
          <a:p>
            <a:pPr>
              <a:defRPr/>
            </a:pPr>
            <a:r>
              <a:rPr lang="en-US" sz="600" dirty="0">
                <a:solidFill>
                  <a:srgbClr val="000000"/>
                </a:solidFill>
                <a:latin typeface="Arial"/>
                <a:ea typeface="Arial Unicode MS" pitchFamily="50" charset="-128"/>
                <a:cs typeface="Arial"/>
              </a:rPr>
              <a:t>Copyright © 2014 NTT DATA Corporation</a:t>
            </a:r>
          </a:p>
        </p:txBody>
      </p:sp>
      <p:pic>
        <p:nvPicPr>
          <p:cNvPr id="19" name="Picture 30" descr="NTT_logo_RGB.png"/>
          <p:cNvPicPr>
            <a:picLocks noChangeAspect="1"/>
          </p:cNvPicPr>
          <p:nvPr userDrawn="1"/>
        </p:nvPicPr>
        <p:blipFill>
          <a:blip r:embed="rId3" cstate="screen">
            <a:extLst>
              <a:ext uri="{28A0092B-C50C-407E-A947-70E740481C1C}">
                <a14:useLocalDpi xmlns:a14="http://schemas.microsoft.com/office/drawing/2010/main" val="0"/>
              </a:ext>
            </a:extLst>
          </a:blip>
          <a:srcRect/>
          <a:stretch>
            <a:fillRect/>
          </a:stretch>
        </p:blipFill>
        <p:spPr bwMode="auto">
          <a:xfrm>
            <a:off x="10261604" y="309563"/>
            <a:ext cx="1670539" cy="184150"/>
          </a:xfrm>
          <a:prstGeom prst="rect">
            <a:avLst/>
          </a:prstGeom>
          <a:noFill/>
          <a:ln w="9525">
            <a:noFill/>
            <a:miter lim="800000"/>
            <a:headEnd/>
            <a:tailEnd/>
          </a:ln>
        </p:spPr>
      </p:pic>
      <p:sp>
        <p:nvSpPr>
          <p:cNvPr id="20" name="Text Placeholder 18"/>
          <p:cNvSpPr>
            <a:spLocks noGrp="1"/>
          </p:cNvSpPr>
          <p:nvPr>
            <p:ph type="body" sz="quarter" idx="10" hasCustomPrompt="1"/>
          </p:nvPr>
        </p:nvSpPr>
        <p:spPr>
          <a:xfrm>
            <a:off x="975789" y="0"/>
            <a:ext cx="9021233" cy="731838"/>
          </a:xfrm>
          <a:prstGeom prst="rect">
            <a:avLst/>
          </a:prstGeom>
        </p:spPr>
        <p:txBody>
          <a:bodyPr vert="horz" lIns="174517" tIns="43630" rIns="174517" bIns="43630" anchor="ctr" anchorCtr="0">
            <a:normAutofit/>
          </a:bodyPr>
          <a:lstStyle>
            <a:lvl1pPr marL="0" indent="0">
              <a:buNone/>
              <a:defRPr sz="2100" baseline="0">
                <a:latin typeface="Arial" pitchFamily="34" charset="0"/>
                <a:cs typeface="Arial" pitchFamily="34" charset="0"/>
              </a:defRPr>
            </a:lvl1pPr>
          </a:lstStyle>
          <a:p>
            <a:pPr lvl="0"/>
            <a:r>
              <a:rPr lang="en-US" altLang="ja-JP" dirty="0"/>
              <a:t>Title</a:t>
            </a:r>
            <a:endParaRPr lang="ja-JP" altLang="en-US" dirty="0"/>
          </a:p>
        </p:txBody>
      </p:sp>
      <p:sp>
        <p:nvSpPr>
          <p:cNvPr id="21" name="TextBox 16"/>
          <p:cNvSpPr txBox="1"/>
          <p:nvPr userDrawn="1"/>
        </p:nvSpPr>
        <p:spPr>
          <a:xfrm>
            <a:off x="11590765" y="6702530"/>
            <a:ext cx="601235" cy="169277"/>
          </a:xfrm>
          <a:prstGeom prst="rect">
            <a:avLst/>
          </a:prstGeom>
          <a:noFill/>
        </p:spPr>
        <p:txBody>
          <a:bodyPr wrap="square" lIns="87259" tIns="0" rIns="87259" bIns="0">
            <a:spAutoFit/>
          </a:bodyPr>
          <a:lstStyle/>
          <a:p>
            <a:pPr algn="r">
              <a:defRPr/>
            </a:pPr>
            <a:fld id="{06B7AAC9-FE5A-48D5-B024-69CF627B13C4}" type="slidenum">
              <a:rPr lang="en-US" sz="1100">
                <a:solidFill>
                  <a:srgbClr val="000000"/>
                </a:solidFill>
                <a:latin typeface="Arial"/>
                <a:ea typeface="Arial Unicode MS" pitchFamily="50" charset="-128"/>
                <a:cs typeface="Arial"/>
              </a:rPr>
              <a:pPr algn="r">
                <a:defRPr/>
              </a:pPr>
              <a:t>‹Nº›</a:t>
            </a:fld>
            <a:endParaRPr lang="en-US" sz="1100" dirty="0">
              <a:solidFill>
                <a:srgbClr val="000000"/>
              </a:solidFill>
              <a:latin typeface="Arial"/>
              <a:ea typeface="Arial Unicode MS" pitchFamily="50" charset="-128"/>
              <a:cs typeface="Arial"/>
            </a:endParaRPr>
          </a:p>
        </p:txBody>
      </p:sp>
    </p:spTree>
    <p:extLst>
      <p:ext uri="{BB962C8B-B14F-4D97-AF65-F5344CB8AC3E}">
        <p14:creationId xmlns:p14="http://schemas.microsoft.com/office/powerpoint/2010/main" val="1908720863"/>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Brand Slide">
    <p:spTree>
      <p:nvGrpSpPr>
        <p:cNvPr id="1" name=""/>
        <p:cNvGrpSpPr/>
        <p:nvPr/>
      </p:nvGrpSpPr>
      <p:grpSpPr>
        <a:xfrm>
          <a:off x="0" y="0"/>
          <a:ext cx="0" cy="0"/>
          <a:chOff x="0" y="0"/>
          <a:chExt cx="0" cy="0"/>
        </a:xfrm>
      </p:grpSpPr>
      <p:sp>
        <p:nvSpPr>
          <p:cNvPr id="3" name="Rectangle 13"/>
          <p:cNvSpPr/>
          <p:nvPr userDrawn="1"/>
        </p:nvSpPr>
        <p:spPr>
          <a:xfrm>
            <a:off x="15" y="0"/>
            <a:ext cx="3389924" cy="6858000"/>
          </a:xfrm>
          <a:prstGeom prst="rect">
            <a:avLst/>
          </a:prstGeom>
          <a:solidFill>
            <a:schemeClr val="tx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lIns="87259" tIns="43630" rIns="87259" bIns="43630" anchor="ctr"/>
          <a:lstStyle/>
          <a:p>
            <a:pPr algn="ctr">
              <a:defRPr/>
            </a:pPr>
            <a:endParaRPr lang="en-US" sz="1400">
              <a:solidFill>
                <a:srgbClr val="FFFFFF"/>
              </a:solidFill>
            </a:endParaRPr>
          </a:p>
        </p:txBody>
      </p:sp>
      <p:pic>
        <p:nvPicPr>
          <p:cNvPr id="4" name="Picture 7" descr="NTT_Brand_Slide.jpg"/>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5" y="2157421"/>
            <a:ext cx="3389924" cy="2543175"/>
          </a:xfrm>
          <a:prstGeom prst="rect">
            <a:avLst/>
          </a:prstGeom>
          <a:noFill/>
          <a:ln w="9525">
            <a:noFill/>
            <a:miter lim="800000"/>
            <a:headEnd/>
            <a:tailEnd/>
          </a:ln>
        </p:spPr>
      </p:pic>
      <p:sp>
        <p:nvSpPr>
          <p:cNvPr id="5" name="TextBox 15"/>
          <p:cNvSpPr txBox="1"/>
          <p:nvPr userDrawn="1"/>
        </p:nvSpPr>
        <p:spPr>
          <a:xfrm>
            <a:off x="5080025" y="6751673"/>
            <a:ext cx="7078785" cy="92333"/>
          </a:xfrm>
          <a:prstGeom prst="rect">
            <a:avLst/>
          </a:prstGeom>
          <a:noFill/>
        </p:spPr>
        <p:txBody>
          <a:bodyPr lIns="0" tIns="0" rIns="0" bIns="0">
            <a:spAutoFit/>
          </a:bodyPr>
          <a:lstStyle/>
          <a:p>
            <a:pPr algn="r">
              <a:defRPr/>
            </a:pPr>
            <a:r>
              <a:rPr lang="en-US" sz="600" dirty="0">
                <a:solidFill>
                  <a:srgbClr val="000000"/>
                </a:solidFill>
                <a:latin typeface="Arial"/>
                <a:ea typeface="Arial Unicode MS" pitchFamily="50" charset="-128"/>
                <a:cs typeface="Arial"/>
              </a:rPr>
              <a:t>This document contains confidential Company information. Do not disclose it to third parties without permission from the Company.</a:t>
            </a:r>
          </a:p>
        </p:txBody>
      </p:sp>
      <p:sp>
        <p:nvSpPr>
          <p:cNvPr id="6" name="TextBox 12"/>
          <p:cNvSpPr txBox="1"/>
          <p:nvPr userDrawn="1"/>
        </p:nvSpPr>
        <p:spPr>
          <a:xfrm>
            <a:off x="0" y="6751673"/>
            <a:ext cx="3149600" cy="92333"/>
          </a:xfrm>
          <a:prstGeom prst="rect">
            <a:avLst/>
          </a:prstGeom>
          <a:noFill/>
        </p:spPr>
        <p:txBody>
          <a:bodyPr lIns="87259" tIns="0" rIns="87259" bIns="0">
            <a:spAutoFit/>
          </a:bodyPr>
          <a:lstStyle/>
          <a:p>
            <a:pPr>
              <a:defRPr/>
            </a:pPr>
            <a:r>
              <a:rPr lang="en-US" sz="600" dirty="0">
                <a:solidFill>
                  <a:srgbClr val="000000"/>
                </a:solidFill>
                <a:latin typeface="Arial"/>
                <a:ea typeface="Arial Unicode MS" pitchFamily="50" charset="-128"/>
                <a:cs typeface="Arial"/>
              </a:rPr>
              <a:t>Copyright © 2014 NTT DATA Corporation</a:t>
            </a:r>
          </a:p>
        </p:txBody>
      </p:sp>
      <p:pic>
        <p:nvPicPr>
          <p:cNvPr id="8" name="Picture 9" descr="NTT_BrandMessage_Lockup_Aligned_Right_RGB_111129_jal.jpg"/>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4534900" y="2795596"/>
            <a:ext cx="6496539" cy="1266825"/>
          </a:xfrm>
          <a:prstGeom prst="rect">
            <a:avLst/>
          </a:prstGeom>
          <a:noFill/>
          <a:ln w="9525">
            <a:noFill/>
            <a:miter lim="800000"/>
            <a:headEnd/>
            <a:tailEnd/>
          </a:ln>
        </p:spPr>
      </p:pic>
    </p:spTree>
    <p:extLst>
      <p:ext uri="{BB962C8B-B14F-4D97-AF65-F5344CB8AC3E}">
        <p14:creationId xmlns:p14="http://schemas.microsoft.com/office/powerpoint/2010/main" val="3201506776"/>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obj" preserve="1">
  <p:cSld name="Title + Content, white without it">
    <p:spTree>
      <p:nvGrpSpPr>
        <p:cNvPr id="1" name=""/>
        <p:cNvGrpSpPr/>
        <p:nvPr/>
      </p:nvGrpSpPr>
      <p:grpSpPr>
        <a:xfrm>
          <a:off x="0" y="0"/>
          <a:ext cx="0" cy="0"/>
          <a:chOff x="0" y="0"/>
          <a:chExt cx="0" cy="0"/>
        </a:xfrm>
      </p:grpSpPr>
      <p:sp>
        <p:nvSpPr>
          <p:cNvPr id="2" name="Titel 1"/>
          <p:cNvSpPr>
            <a:spLocks noGrp="1"/>
          </p:cNvSpPr>
          <p:nvPr>
            <p:ph type="title"/>
          </p:nvPr>
        </p:nvSpPr>
        <p:spPr>
          <a:xfrm>
            <a:off x="447684" y="604837"/>
            <a:ext cx="11264321" cy="465138"/>
          </a:xfrm>
          <a:prstGeom prst="rect">
            <a:avLst/>
          </a:prstGeom>
        </p:spPr>
        <p:txBody>
          <a:bodyPr lIns="87259" tIns="43630" rIns="87259" bIns="43630"/>
          <a:lstStyle/>
          <a:p>
            <a:r>
              <a:rPr lang="de-DE" noProof="0"/>
              <a:t>Titelmasterformat durch Klicken bearbeiten</a:t>
            </a:r>
            <a:endParaRPr lang="en-US" noProof="0"/>
          </a:p>
        </p:txBody>
      </p:sp>
      <p:sp>
        <p:nvSpPr>
          <p:cNvPr id="3" name="Inhaltsplatzhalter 2"/>
          <p:cNvSpPr>
            <a:spLocks noGrp="1"/>
          </p:cNvSpPr>
          <p:nvPr>
            <p:ph idx="1"/>
          </p:nvPr>
        </p:nvSpPr>
        <p:spPr>
          <a:xfrm>
            <a:off x="482601" y="1217619"/>
            <a:ext cx="11228915" cy="4872037"/>
          </a:xfrm>
          <a:prstGeom prst="rect">
            <a:avLst/>
          </a:prstGeom>
        </p:spPr>
        <p:txBody>
          <a:bodyPr lIns="87259" tIns="43630" rIns="87259" bIns="43630">
            <a:normAutofit/>
          </a:bodyPr>
          <a:lstStyle>
            <a:lvl1pPr>
              <a:lnSpc>
                <a:spcPct val="150000"/>
              </a:lnSpc>
              <a:defRPr sz="1400">
                <a:latin typeface="Verdana" pitchFamily="34" charset="0"/>
              </a:defRPr>
            </a:lvl1pPr>
            <a:lvl2pPr>
              <a:lnSpc>
                <a:spcPct val="150000"/>
              </a:lnSpc>
              <a:defRPr sz="1400">
                <a:latin typeface="Verdana" pitchFamily="34" charset="0"/>
              </a:defRPr>
            </a:lvl2pPr>
            <a:lvl3pPr>
              <a:lnSpc>
                <a:spcPct val="150000"/>
              </a:lnSpc>
              <a:defRPr sz="1400">
                <a:latin typeface="Verdana" pitchFamily="34" charset="0"/>
              </a:defRPr>
            </a:lvl3pPr>
            <a:lvl4pPr>
              <a:lnSpc>
                <a:spcPct val="150000"/>
              </a:lnSpc>
              <a:defRPr sz="1400">
                <a:latin typeface="Verdana" pitchFamily="34" charset="0"/>
              </a:defRPr>
            </a:lvl4pPr>
            <a:lvl5pPr>
              <a:lnSpc>
                <a:spcPct val="150000"/>
              </a:lnSpc>
              <a:defRPr sz="1400">
                <a:latin typeface="Verdana" pitchFamily="34" charset="0"/>
              </a:defRPr>
            </a:lvl5pPr>
          </a:lstStyle>
          <a:p>
            <a:pPr lvl="0"/>
            <a:r>
              <a:rPr lang="de-DE" noProof="0"/>
              <a:t>Textmasterformate durch Klicken bearbeiten</a:t>
            </a:r>
          </a:p>
          <a:p>
            <a:pPr lvl="1"/>
            <a:r>
              <a:rPr lang="de-DE" noProof="0"/>
              <a:t>Zweite Ebene</a:t>
            </a:r>
          </a:p>
          <a:p>
            <a:pPr lvl="2"/>
            <a:r>
              <a:rPr lang="de-DE" noProof="0"/>
              <a:t>Dritte Ebene</a:t>
            </a:r>
          </a:p>
          <a:p>
            <a:pPr lvl="3"/>
            <a:r>
              <a:rPr lang="de-DE" noProof="0"/>
              <a:t>Vierte Ebene</a:t>
            </a:r>
          </a:p>
          <a:p>
            <a:pPr lvl="4"/>
            <a:r>
              <a:rPr lang="de-DE" noProof="0"/>
              <a:t>Fünfte Ebene</a:t>
            </a:r>
            <a:endParaRPr lang="en-US" noProof="0"/>
          </a:p>
        </p:txBody>
      </p:sp>
      <p:sp>
        <p:nvSpPr>
          <p:cNvPr id="8" name="Datumsplatzhalter 3"/>
          <p:cNvSpPr>
            <a:spLocks noGrp="1"/>
          </p:cNvSpPr>
          <p:nvPr>
            <p:ph type="dt" sz="half" idx="2"/>
          </p:nvPr>
        </p:nvSpPr>
        <p:spPr>
          <a:xfrm>
            <a:off x="482600" y="6445137"/>
            <a:ext cx="1847645" cy="285728"/>
          </a:xfrm>
          <a:prstGeom prst="rect">
            <a:avLst/>
          </a:prstGeom>
        </p:spPr>
        <p:txBody>
          <a:bodyPr vert="horz" lIns="87259" tIns="43630" rIns="87259" bIns="43630" rtlCol="0" anchor="ctr"/>
          <a:lstStyle>
            <a:lvl1pPr algn="l">
              <a:defRPr sz="800">
                <a:solidFill>
                  <a:srgbClr val="666666"/>
                </a:solidFill>
                <a:latin typeface="Verdana" pitchFamily="34" charset="0"/>
              </a:defRPr>
            </a:lvl1pPr>
          </a:lstStyle>
          <a:p>
            <a:fld id="{426C338B-A7CD-4FCA-B3FF-3C466ECA6062}" type="datetime3">
              <a:rPr lang="de-DE" smtClean="0"/>
              <a:pPr/>
              <a:t>09/11/21</a:t>
            </a:fld>
            <a:endParaRPr lang="en-US" dirty="0"/>
          </a:p>
        </p:txBody>
      </p:sp>
      <p:sp>
        <p:nvSpPr>
          <p:cNvPr id="9" name="Foliennummernplatzhalter 5"/>
          <p:cNvSpPr>
            <a:spLocks noGrp="1"/>
          </p:cNvSpPr>
          <p:nvPr>
            <p:ph type="sldNum" sz="quarter" idx="4"/>
          </p:nvPr>
        </p:nvSpPr>
        <p:spPr>
          <a:xfrm>
            <a:off x="8" y="6445137"/>
            <a:ext cx="482601" cy="285728"/>
          </a:xfrm>
          <a:prstGeom prst="rect">
            <a:avLst/>
          </a:prstGeom>
        </p:spPr>
        <p:txBody>
          <a:bodyPr vert="horz" lIns="87259" tIns="43630" rIns="87259" bIns="43630" rtlCol="0" anchor="ctr"/>
          <a:lstStyle>
            <a:lvl1pPr algn="ctr">
              <a:defRPr sz="800">
                <a:solidFill>
                  <a:srgbClr val="666666"/>
                </a:solidFill>
                <a:latin typeface="Verdana" pitchFamily="34" charset="0"/>
              </a:defRPr>
            </a:lvl1pPr>
          </a:lstStyle>
          <a:p>
            <a:fld id="{EEDD5076-8A53-4A01-88FC-1E6D2F31BA40}" type="slidenum">
              <a:rPr lang="en-US" smtClean="0"/>
              <a:pPr/>
              <a:t>‹Nº›</a:t>
            </a:fld>
            <a:endParaRPr lang="en-US"/>
          </a:p>
        </p:txBody>
      </p:sp>
      <p:sp>
        <p:nvSpPr>
          <p:cNvPr id="10" name="Fußzeilenplatzhalter 4"/>
          <p:cNvSpPr>
            <a:spLocks noGrp="1"/>
          </p:cNvSpPr>
          <p:nvPr>
            <p:ph type="ftr" sz="quarter" idx="3"/>
          </p:nvPr>
        </p:nvSpPr>
        <p:spPr>
          <a:xfrm>
            <a:off x="2355949" y="6445137"/>
            <a:ext cx="3860800" cy="285728"/>
          </a:xfrm>
          <a:prstGeom prst="rect">
            <a:avLst/>
          </a:prstGeom>
        </p:spPr>
        <p:txBody>
          <a:bodyPr vert="horz" lIns="87259" tIns="43630" rIns="87259" bIns="43630" rtlCol="0" anchor="ctr"/>
          <a:lstStyle>
            <a:lvl1pPr algn="l">
              <a:defRPr sz="800">
                <a:solidFill>
                  <a:srgbClr val="666666"/>
                </a:solidFill>
                <a:latin typeface="Verdana" pitchFamily="34" charset="0"/>
              </a:defRPr>
            </a:lvl1pPr>
          </a:lstStyle>
          <a:p>
            <a:r>
              <a:rPr lang="en-US" dirty="0" err="1"/>
              <a:t>AMS@itelligence</a:t>
            </a:r>
            <a:endParaRPr lang="en-US" dirty="0"/>
          </a:p>
        </p:txBody>
      </p:sp>
    </p:spTree>
    <p:extLst>
      <p:ext uri="{BB962C8B-B14F-4D97-AF65-F5344CB8AC3E}">
        <p14:creationId xmlns:p14="http://schemas.microsoft.com/office/powerpoint/2010/main" val="592238030"/>
      </p:ext>
    </p:extLst>
  </p:cSld>
  <p:clrMapOvr>
    <a:masterClrMapping/>
  </p:clrMapOvr>
  <p:transition spd="slow">
    <p:zoom/>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4_Título y objetos">
    <p:spTree>
      <p:nvGrpSpPr>
        <p:cNvPr id="1" name=""/>
        <p:cNvGrpSpPr/>
        <p:nvPr/>
      </p:nvGrpSpPr>
      <p:grpSpPr>
        <a:xfrm>
          <a:off x="0" y="0"/>
          <a:ext cx="0" cy="0"/>
          <a:chOff x="0" y="0"/>
          <a:chExt cx="0" cy="0"/>
        </a:xfrm>
      </p:grpSpPr>
      <p:pic>
        <p:nvPicPr>
          <p:cNvPr id="6" name="5 Imagen"/>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8976322" y="441011"/>
            <a:ext cx="2806135" cy="1168088"/>
          </a:xfrm>
          <a:prstGeom prst="rect">
            <a:avLst/>
          </a:prstGeom>
        </p:spPr>
      </p:pic>
      <p:sp>
        <p:nvSpPr>
          <p:cNvPr id="8" name="19 Marcador de número de diapositiva"/>
          <p:cNvSpPr>
            <a:spLocks noGrp="1"/>
          </p:cNvSpPr>
          <p:nvPr>
            <p:ph type="sldNum" sz="quarter" idx="12"/>
          </p:nvPr>
        </p:nvSpPr>
        <p:spPr>
          <a:xfrm>
            <a:off x="8737600" y="6356353"/>
            <a:ext cx="2844800" cy="365125"/>
          </a:xfrm>
          <a:prstGeom prst="rect">
            <a:avLst/>
          </a:prstGeom>
        </p:spPr>
        <p:txBody>
          <a:bodyPr/>
          <a:lstStyle/>
          <a:p>
            <a:fld id="{E60061AB-E3E3-4B82-98B1-945D99ABF5FB}" type="slidenum">
              <a:rPr lang="es-ES" smtClean="0"/>
              <a:t>‹Nº›</a:t>
            </a:fld>
            <a:endParaRPr lang="es-ES"/>
          </a:p>
        </p:txBody>
      </p:sp>
      <p:grpSp>
        <p:nvGrpSpPr>
          <p:cNvPr id="17" name="16 Grupo"/>
          <p:cNvGrpSpPr/>
          <p:nvPr userDrawn="1"/>
        </p:nvGrpSpPr>
        <p:grpSpPr>
          <a:xfrm>
            <a:off x="7335961" y="2"/>
            <a:ext cx="1640361" cy="885997"/>
            <a:chOff x="7493207" y="660643"/>
            <a:chExt cx="829344" cy="597264"/>
          </a:xfrm>
        </p:grpSpPr>
        <p:sp>
          <p:nvSpPr>
            <p:cNvPr id="18" name="Shape 73"/>
            <p:cNvSpPr/>
            <p:nvPr/>
          </p:nvSpPr>
          <p:spPr>
            <a:xfrm>
              <a:off x="7493207" y="660643"/>
              <a:ext cx="690728" cy="313366"/>
            </a:xfrm>
            <a:prstGeom prst="roundRect">
              <a:avLst>
                <a:gd name="adj" fmla="val 0"/>
              </a:avLst>
            </a:prstGeom>
            <a:gradFill>
              <a:gsLst>
                <a:gs pos="0">
                  <a:srgbClr val="AAB900">
                    <a:alpha val="52379"/>
                  </a:srgbClr>
                </a:gs>
                <a:gs pos="100000">
                  <a:srgbClr val="4F7DB2">
                    <a:alpha val="52379"/>
                  </a:srgbClr>
                </a:gs>
              </a:gsLst>
              <a:lin ang="10736376"/>
            </a:gradFill>
            <a:ln w="12700">
              <a:miter lim="400000"/>
            </a:ln>
          </p:spPr>
          <p:txBody>
            <a:bodyPr lIns="0" tIns="0" rIns="0" bIns="0" anchor="ctr"/>
            <a:lstStyle/>
            <a:p>
              <a:pPr lvl="0"/>
              <a:endParaRPr sz="1800"/>
            </a:p>
          </p:txBody>
        </p:sp>
        <p:sp>
          <p:nvSpPr>
            <p:cNvPr id="19" name="Shape 74"/>
            <p:cNvSpPr/>
            <p:nvPr/>
          </p:nvSpPr>
          <p:spPr>
            <a:xfrm>
              <a:off x="7935694" y="877080"/>
              <a:ext cx="386857" cy="380827"/>
            </a:xfrm>
            <a:prstGeom prst="roundRect">
              <a:avLst>
                <a:gd name="adj" fmla="val 0"/>
              </a:avLst>
            </a:prstGeom>
            <a:gradFill>
              <a:gsLst>
                <a:gs pos="0">
                  <a:srgbClr val="AAB900">
                    <a:alpha val="52379"/>
                  </a:srgbClr>
                </a:gs>
                <a:gs pos="100000">
                  <a:srgbClr val="4F7DB2">
                    <a:alpha val="52379"/>
                  </a:srgbClr>
                </a:gs>
              </a:gsLst>
              <a:lin ang="10736376"/>
            </a:gradFill>
            <a:ln w="12700">
              <a:miter lim="400000"/>
            </a:ln>
          </p:spPr>
          <p:txBody>
            <a:bodyPr lIns="0" tIns="0" rIns="0" bIns="0" anchor="ctr"/>
            <a:lstStyle/>
            <a:p>
              <a:pPr lvl="0"/>
              <a:endParaRPr sz="1800"/>
            </a:p>
          </p:txBody>
        </p:sp>
      </p:grpSp>
      <p:sp>
        <p:nvSpPr>
          <p:cNvPr id="20" name="Shape 75"/>
          <p:cNvSpPr/>
          <p:nvPr userDrawn="1"/>
        </p:nvSpPr>
        <p:spPr>
          <a:xfrm flipV="1">
            <a:off x="-91437" y="1285797"/>
            <a:ext cx="8793589" cy="0"/>
          </a:xfrm>
          <a:prstGeom prst="line">
            <a:avLst/>
          </a:prstGeom>
          <a:ln w="12700" cap="rnd">
            <a:solidFill>
              <a:srgbClr val="B5B5B5"/>
            </a:solidFill>
            <a:custDash>
              <a:ds d="100000" sp="200000"/>
            </a:custDash>
            <a:round/>
          </a:ln>
        </p:spPr>
        <p:txBody>
          <a:bodyPr lIns="0" tIns="0" rIns="0" bIns="0"/>
          <a:lstStyle/>
          <a:p>
            <a:pPr lvl="0" algn="l" defTabSz="457200">
              <a:defRPr sz="1200">
                <a:latin typeface="Helvetica"/>
                <a:ea typeface="Helvetica"/>
                <a:cs typeface="Helvetica"/>
                <a:sym typeface="Helvetica"/>
              </a:defRPr>
            </a:pPr>
            <a:endParaRPr sz="1200" dirty="0"/>
          </a:p>
        </p:txBody>
      </p:sp>
      <p:sp>
        <p:nvSpPr>
          <p:cNvPr id="21" name="Shape 76"/>
          <p:cNvSpPr/>
          <p:nvPr userDrawn="1"/>
        </p:nvSpPr>
        <p:spPr>
          <a:xfrm flipV="1">
            <a:off x="8703683" y="0"/>
            <a:ext cx="0" cy="1707436"/>
          </a:xfrm>
          <a:prstGeom prst="line">
            <a:avLst/>
          </a:prstGeom>
          <a:ln w="12700" cap="rnd">
            <a:solidFill>
              <a:srgbClr val="B5B5B5"/>
            </a:solidFill>
            <a:custDash>
              <a:ds d="100000" sp="200000"/>
            </a:custDash>
            <a:round/>
          </a:ln>
        </p:spPr>
        <p:txBody>
          <a:bodyPr lIns="0" tIns="0" rIns="0" bIns="0"/>
          <a:lstStyle/>
          <a:p>
            <a:pPr lvl="0" defTabSz="457200"/>
            <a:endParaRPr sz="1200">
              <a:latin typeface="Helvetica"/>
              <a:ea typeface="Helvetica"/>
              <a:cs typeface="Helvetica"/>
            </a:endParaRPr>
          </a:p>
        </p:txBody>
      </p:sp>
      <p:sp>
        <p:nvSpPr>
          <p:cNvPr id="22" name="Shape 77"/>
          <p:cNvSpPr/>
          <p:nvPr userDrawn="1"/>
        </p:nvSpPr>
        <p:spPr>
          <a:xfrm flipH="1" flipV="1">
            <a:off x="8703683" y="1707436"/>
            <a:ext cx="3488316" cy="0"/>
          </a:xfrm>
          <a:prstGeom prst="line">
            <a:avLst/>
          </a:prstGeom>
          <a:ln w="12700" cap="rnd">
            <a:solidFill>
              <a:srgbClr val="B5B5B5"/>
            </a:solidFill>
            <a:custDash>
              <a:ds d="100000" sp="200000"/>
            </a:custDash>
            <a:round/>
          </a:ln>
        </p:spPr>
        <p:txBody>
          <a:bodyPr lIns="0" tIns="0" rIns="0" bIns="0"/>
          <a:lstStyle/>
          <a:p>
            <a:pPr lvl="0" defTabSz="457200"/>
            <a:endParaRPr sz="1200">
              <a:latin typeface="Helvetica"/>
              <a:ea typeface="Helvetica"/>
              <a:cs typeface="Helvetica"/>
            </a:endParaRPr>
          </a:p>
        </p:txBody>
      </p:sp>
      <p:sp>
        <p:nvSpPr>
          <p:cNvPr id="26" name="Shape 62"/>
          <p:cNvSpPr/>
          <p:nvPr userDrawn="1"/>
        </p:nvSpPr>
        <p:spPr>
          <a:xfrm>
            <a:off x="-14273" y="1283555"/>
            <a:ext cx="8717956" cy="2245"/>
          </a:xfrm>
          <a:prstGeom prst="line">
            <a:avLst/>
          </a:prstGeom>
          <a:ln w="3175">
            <a:solidFill>
              <a:srgbClr val="B5B5B5"/>
            </a:solidFill>
            <a:custDash>
              <a:ds d="100000" sp="200000"/>
            </a:custDash>
            <a:round/>
          </a:ln>
        </p:spPr>
        <p:txBody>
          <a:bodyPr lIns="0" tIns="0" rIns="0" bIns="0"/>
          <a:lstStyle/>
          <a:p>
            <a:pPr lvl="0" algn="l" defTabSz="457200">
              <a:defRPr sz="600">
                <a:latin typeface="+mj-lt"/>
                <a:ea typeface="+mj-ea"/>
                <a:cs typeface="+mj-cs"/>
                <a:sym typeface="Helvetica"/>
              </a:defRPr>
            </a:pPr>
            <a:endParaRPr sz="600"/>
          </a:p>
        </p:txBody>
      </p:sp>
      <p:sp>
        <p:nvSpPr>
          <p:cNvPr id="28" name="Shape 72"/>
          <p:cNvSpPr/>
          <p:nvPr userDrawn="1"/>
        </p:nvSpPr>
        <p:spPr>
          <a:xfrm flipV="1">
            <a:off x="5067061" y="3009211"/>
            <a:ext cx="1" cy="2241958"/>
          </a:xfrm>
          <a:prstGeom prst="line">
            <a:avLst/>
          </a:prstGeom>
          <a:ln w="12700">
            <a:solidFill>
              <a:srgbClr val="B5B5B5"/>
            </a:solidFill>
            <a:prstDash val="sysDot"/>
            <a:miter lim="400000"/>
          </a:ln>
        </p:spPr>
        <p:txBody>
          <a:bodyPr lIns="0" tIns="0" rIns="0" bIns="0"/>
          <a:lstStyle/>
          <a:p>
            <a:pPr lvl="0" algn="l" defTabSz="457200">
              <a:defRPr sz="600">
                <a:latin typeface="+mj-lt"/>
                <a:ea typeface="+mj-ea"/>
                <a:cs typeface="+mj-cs"/>
                <a:sym typeface="Helvetica"/>
              </a:defRPr>
            </a:pPr>
            <a:endParaRPr sz="600"/>
          </a:p>
        </p:txBody>
      </p:sp>
      <p:sp>
        <p:nvSpPr>
          <p:cNvPr id="29" name="Shape 73"/>
          <p:cNvSpPr/>
          <p:nvPr userDrawn="1"/>
        </p:nvSpPr>
        <p:spPr>
          <a:xfrm>
            <a:off x="5579721" y="3009211"/>
            <a:ext cx="6636171" cy="2241958"/>
          </a:xfrm>
          <a:prstGeom prst="roundRect">
            <a:avLst>
              <a:gd name="adj" fmla="val 0"/>
            </a:avLst>
          </a:prstGeom>
          <a:gradFill>
            <a:gsLst>
              <a:gs pos="0">
                <a:srgbClr val="AAB900">
                  <a:alpha val="91791"/>
                </a:srgbClr>
              </a:gs>
              <a:gs pos="100000">
                <a:srgbClr val="4F7DB2">
                  <a:alpha val="91791"/>
                </a:srgbClr>
              </a:gs>
            </a:gsLst>
          </a:gradFill>
          <a:ln w="12700">
            <a:miter lim="400000"/>
          </a:ln>
        </p:spPr>
        <p:txBody>
          <a:bodyPr lIns="0" tIns="0" rIns="0" bIns="0" anchor="ctr"/>
          <a:lstStyle/>
          <a:p>
            <a:pPr lvl="0">
              <a:defRPr>
                <a:latin typeface="+mn-lt"/>
                <a:ea typeface="+mn-ea"/>
                <a:cs typeface="+mn-cs"/>
                <a:sym typeface="Helvetica Neue"/>
              </a:defRPr>
            </a:pPr>
            <a:endParaRPr sz="1800"/>
          </a:p>
        </p:txBody>
      </p:sp>
      <p:sp>
        <p:nvSpPr>
          <p:cNvPr id="30" name="Shape 79"/>
          <p:cNvSpPr/>
          <p:nvPr userDrawn="1"/>
        </p:nvSpPr>
        <p:spPr>
          <a:xfrm>
            <a:off x="1181307" y="3009211"/>
            <a:ext cx="3373093" cy="2241958"/>
          </a:xfrm>
          <a:prstGeom prst="roundRect">
            <a:avLst>
              <a:gd name="adj" fmla="val 0"/>
            </a:avLst>
          </a:prstGeom>
          <a:gradFill>
            <a:gsLst>
              <a:gs pos="0">
                <a:srgbClr val="AAB900">
                  <a:alpha val="91791"/>
                </a:srgbClr>
              </a:gs>
              <a:gs pos="100000">
                <a:srgbClr val="4F7DB2">
                  <a:alpha val="91791"/>
                </a:srgbClr>
              </a:gs>
            </a:gsLst>
            <a:lin ang="10736376"/>
          </a:gradFill>
          <a:ln w="12700">
            <a:miter lim="400000"/>
          </a:ln>
        </p:spPr>
        <p:txBody>
          <a:bodyPr lIns="0" tIns="0" rIns="0" bIns="0" anchor="ctr"/>
          <a:lstStyle/>
          <a:p>
            <a:pPr lvl="0">
              <a:defRPr>
                <a:latin typeface="+mn-lt"/>
                <a:ea typeface="+mn-ea"/>
                <a:cs typeface="+mn-cs"/>
                <a:sym typeface="Helvetica Neue"/>
              </a:defRPr>
            </a:pPr>
            <a:endParaRPr sz="1800"/>
          </a:p>
        </p:txBody>
      </p:sp>
      <p:sp>
        <p:nvSpPr>
          <p:cNvPr id="24" name="3 Título"/>
          <p:cNvSpPr>
            <a:spLocks noGrp="1"/>
          </p:cNvSpPr>
          <p:nvPr>
            <p:ph type="title" hasCustomPrompt="1"/>
          </p:nvPr>
        </p:nvSpPr>
        <p:spPr>
          <a:xfrm>
            <a:off x="1955752" y="3790861"/>
            <a:ext cx="1824203" cy="562074"/>
          </a:xfrm>
          <a:prstGeom prst="rect">
            <a:avLst/>
          </a:prstGeom>
        </p:spPr>
        <p:txBody>
          <a:bodyPr anchor="t" anchorCtr="0">
            <a:normAutofit/>
          </a:bodyPr>
          <a:lstStyle>
            <a:lvl1pPr algn="l">
              <a:defRPr sz="2200" b="1" baseline="0">
                <a:solidFill>
                  <a:schemeClr val="bg1"/>
                </a:solidFill>
                <a:latin typeface="Arial" pitchFamily="34" charset="0"/>
                <a:cs typeface="Arial" pitchFamily="34" charset="0"/>
              </a:defRPr>
            </a:lvl1pPr>
          </a:lstStyle>
          <a:p>
            <a:r>
              <a:rPr lang="es-ES" dirty="0"/>
              <a:t>INDICE</a:t>
            </a:r>
          </a:p>
        </p:txBody>
      </p:sp>
    </p:spTree>
    <p:extLst>
      <p:ext uri="{BB962C8B-B14F-4D97-AF65-F5344CB8AC3E}">
        <p14:creationId xmlns:p14="http://schemas.microsoft.com/office/powerpoint/2010/main" val="3072795574"/>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914400" y="2130428"/>
            <a:ext cx="10363200" cy="1470025"/>
          </a:xfrm>
        </p:spPr>
        <p:txBody>
          <a:bodyPr/>
          <a:lstStyle/>
          <a:p>
            <a:r>
              <a:rPr lang="es-ES"/>
              <a:t>Haga clic para modificar el estilo de título del patrón</a:t>
            </a:r>
          </a:p>
        </p:txBody>
      </p:sp>
      <p:sp>
        <p:nvSpPr>
          <p:cNvPr id="3" name="2 Subtítulo"/>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p>
        </p:txBody>
      </p:sp>
      <p:sp>
        <p:nvSpPr>
          <p:cNvPr id="4" name="3 Marcador de fecha"/>
          <p:cNvSpPr>
            <a:spLocks noGrp="1"/>
          </p:cNvSpPr>
          <p:nvPr>
            <p:ph type="dt" sz="half" idx="10"/>
          </p:nvPr>
        </p:nvSpPr>
        <p:spPr/>
        <p:txBody>
          <a:bodyPr/>
          <a:lstStyle/>
          <a:p>
            <a:fld id="{D18B1B05-B20E-4B93-9621-E29C9DC5425C}" type="datetimeFigureOut">
              <a:rPr lang="es-ES" smtClean="0"/>
              <a:t>09/11/2021</a:t>
            </a:fld>
            <a:endParaRPr lang="es-ES"/>
          </a:p>
        </p:txBody>
      </p:sp>
      <p:sp>
        <p:nvSpPr>
          <p:cNvPr id="5" name="4 Marcador de pie de página"/>
          <p:cNvSpPr>
            <a:spLocks noGrp="1"/>
          </p:cNvSpPr>
          <p:nvPr>
            <p:ph type="ftr" sz="quarter" idx="11"/>
          </p:nvPr>
        </p:nvSpPr>
        <p:spPr/>
        <p:txBody>
          <a:bodyPr/>
          <a:lstStyle/>
          <a:p>
            <a:endParaRPr lang="es-ES"/>
          </a:p>
        </p:txBody>
      </p:sp>
      <p:sp>
        <p:nvSpPr>
          <p:cNvPr id="6" name="5 Marcador de número de diapositiva"/>
          <p:cNvSpPr>
            <a:spLocks noGrp="1"/>
          </p:cNvSpPr>
          <p:nvPr>
            <p:ph type="sldNum" sz="quarter" idx="12"/>
          </p:nvPr>
        </p:nvSpPr>
        <p:spPr/>
        <p:txBody>
          <a:bodyPr/>
          <a:lstStyle/>
          <a:p>
            <a:fld id="{C4FB618D-16FF-4ECE-9A0D-7374895971A2}" type="slidenum">
              <a:rPr lang="es-ES" smtClean="0"/>
              <a:t>‹Nº›</a:t>
            </a:fld>
            <a:endParaRPr lang="es-ES"/>
          </a:p>
        </p:txBody>
      </p:sp>
    </p:spTree>
    <p:extLst>
      <p:ext uri="{BB962C8B-B14F-4D97-AF65-F5344CB8AC3E}">
        <p14:creationId xmlns:p14="http://schemas.microsoft.com/office/powerpoint/2010/main" val="3496737363"/>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3 Marcador de fecha"/>
          <p:cNvSpPr>
            <a:spLocks noGrp="1"/>
          </p:cNvSpPr>
          <p:nvPr>
            <p:ph type="dt" sz="half" idx="10"/>
          </p:nvPr>
        </p:nvSpPr>
        <p:spPr/>
        <p:txBody>
          <a:bodyPr/>
          <a:lstStyle/>
          <a:p>
            <a:fld id="{D18B1B05-B20E-4B93-9621-E29C9DC5425C}" type="datetimeFigureOut">
              <a:rPr lang="es-ES" smtClean="0"/>
              <a:t>09/11/2021</a:t>
            </a:fld>
            <a:endParaRPr lang="es-ES"/>
          </a:p>
        </p:txBody>
      </p:sp>
      <p:sp>
        <p:nvSpPr>
          <p:cNvPr id="5" name="4 Marcador de pie de página"/>
          <p:cNvSpPr>
            <a:spLocks noGrp="1"/>
          </p:cNvSpPr>
          <p:nvPr>
            <p:ph type="ftr" sz="quarter" idx="11"/>
          </p:nvPr>
        </p:nvSpPr>
        <p:spPr/>
        <p:txBody>
          <a:bodyPr/>
          <a:lstStyle/>
          <a:p>
            <a:endParaRPr lang="es-ES"/>
          </a:p>
        </p:txBody>
      </p:sp>
      <p:sp>
        <p:nvSpPr>
          <p:cNvPr id="6" name="5 Marcador de número de diapositiva"/>
          <p:cNvSpPr>
            <a:spLocks noGrp="1"/>
          </p:cNvSpPr>
          <p:nvPr>
            <p:ph type="sldNum" sz="quarter" idx="12"/>
          </p:nvPr>
        </p:nvSpPr>
        <p:spPr/>
        <p:txBody>
          <a:bodyPr/>
          <a:lstStyle/>
          <a:p>
            <a:fld id="{C4FB618D-16FF-4ECE-9A0D-7374895971A2}" type="slidenum">
              <a:rPr lang="es-ES" smtClean="0"/>
              <a:t>‹Nº›</a:t>
            </a:fld>
            <a:endParaRPr lang="es-ES"/>
          </a:p>
        </p:txBody>
      </p:sp>
    </p:spTree>
    <p:extLst>
      <p:ext uri="{BB962C8B-B14F-4D97-AF65-F5344CB8AC3E}">
        <p14:creationId xmlns:p14="http://schemas.microsoft.com/office/powerpoint/2010/main" val="1271929834"/>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963084" y="4406903"/>
            <a:ext cx="10363200" cy="1362075"/>
          </a:xfrm>
        </p:spPr>
        <p:txBody>
          <a:bodyPr anchor="t"/>
          <a:lstStyle>
            <a:lvl1pPr algn="l">
              <a:defRPr sz="4000" b="1" cap="all"/>
            </a:lvl1pPr>
          </a:lstStyle>
          <a:p>
            <a:r>
              <a:rPr lang="es-ES"/>
              <a:t>Haga clic para modificar el estilo de título del patrón</a:t>
            </a:r>
          </a:p>
        </p:txBody>
      </p:sp>
      <p:sp>
        <p:nvSpPr>
          <p:cNvPr id="3" name="2 Marcador de texto"/>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el estilo de texto del patrón</a:t>
            </a:r>
          </a:p>
        </p:txBody>
      </p:sp>
      <p:sp>
        <p:nvSpPr>
          <p:cNvPr id="4" name="3 Marcador de fecha"/>
          <p:cNvSpPr>
            <a:spLocks noGrp="1"/>
          </p:cNvSpPr>
          <p:nvPr>
            <p:ph type="dt" sz="half" idx="10"/>
          </p:nvPr>
        </p:nvSpPr>
        <p:spPr/>
        <p:txBody>
          <a:bodyPr/>
          <a:lstStyle/>
          <a:p>
            <a:fld id="{D18B1B05-B20E-4B93-9621-E29C9DC5425C}" type="datetimeFigureOut">
              <a:rPr lang="es-ES" smtClean="0"/>
              <a:t>09/11/2021</a:t>
            </a:fld>
            <a:endParaRPr lang="es-ES"/>
          </a:p>
        </p:txBody>
      </p:sp>
      <p:sp>
        <p:nvSpPr>
          <p:cNvPr id="5" name="4 Marcador de pie de página"/>
          <p:cNvSpPr>
            <a:spLocks noGrp="1"/>
          </p:cNvSpPr>
          <p:nvPr>
            <p:ph type="ftr" sz="quarter" idx="11"/>
          </p:nvPr>
        </p:nvSpPr>
        <p:spPr/>
        <p:txBody>
          <a:bodyPr/>
          <a:lstStyle/>
          <a:p>
            <a:endParaRPr lang="es-ES"/>
          </a:p>
        </p:txBody>
      </p:sp>
      <p:sp>
        <p:nvSpPr>
          <p:cNvPr id="6" name="5 Marcador de número de diapositiva"/>
          <p:cNvSpPr>
            <a:spLocks noGrp="1"/>
          </p:cNvSpPr>
          <p:nvPr>
            <p:ph type="sldNum" sz="quarter" idx="12"/>
          </p:nvPr>
        </p:nvSpPr>
        <p:spPr/>
        <p:txBody>
          <a:bodyPr/>
          <a:lstStyle/>
          <a:p>
            <a:fld id="{C4FB618D-16FF-4ECE-9A0D-7374895971A2}" type="slidenum">
              <a:rPr lang="es-ES" smtClean="0"/>
              <a:t>‹Nº›</a:t>
            </a:fld>
            <a:endParaRPr lang="es-ES"/>
          </a:p>
        </p:txBody>
      </p:sp>
    </p:spTree>
    <p:extLst>
      <p:ext uri="{BB962C8B-B14F-4D97-AF65-F5344CB8AC3E}">
        <p14:creationId xmlns:p14="http://schemas.microsoft.com/office/powerpoint/2010/main" val="23382139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Encabezado de sección">
    <p:spTree>
      <p:nvGrpSpPr>
        <p:cNvPr id="1" name=""/>
        <p:cNvGrpSpPr/>
        <p:nvPr/>
      </p:nvGrpSpPr>
      <p:grpSpPr>
        <a:xfrm>
          <a:off x="0" y="0"/>
          <a:ext cx="0" cy="0"/>
          <a:chOff x="0" y="0"/>
          <a:chExt cx="0" cy="0"/>
        </a:xfrm>
      </p:grpSpPr>
      <p:sp>
        <p:nvSpPr>
          <p:cNvPr id="3" name="2 Marcador de texto"/>
          <p:cNvSpPr>
            <a:spLocks noGrp="1"/>
          </p:cNvSpPr>
          <p:nvPr>
            <p:ph type="body" idx="1" hasCustomPrompt="1"/>
          </p:nvPr>
        </p:nvSpPr>
        <p:spPr>
          <a:xfrm>
            <a:off x="527381" y="1196752"/>
            <a:ext cx="11040000" cy="432048"/>
          </a:xfrm>
        </p:spPr>
        <p:txBody>
          <a:bodyPr anchor="t">
            <a:normAutofit/>
          </a:bodyPr>
          <a:lstStyle>
            <a:lvl1pPr marL="0" indent="0">
              <a:buNone/>
              <a:defRPr sz="1600" baseline="0">
                <a:solidFill>
                  <a:srgbClr val="9AAE04"/>
                </a:solidFill>
                <a:latin typeface="Arial" pitchFamily="34" charset="0"/>
                <a:cs typeface="Arial"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dirty="0"/>
              <a:t>Subtítulo (</a:t>
            </a:r>
            <a:r>
              <a:rPr lang="es-ES" dirty="0" err="1"/>
              <a:t>arial</a:t>
            </a:r>
            <a:r>
              <a:rPr lang="es-ES" dirty="0"/>
              <a:t> 16, minúscula, verde)</a:t>
            </a:r>
          </a:p>
        </p:txBody>
      </p:sp>
      <p:sp>
        <p:nvSpPr>
          <p:cNvPr id="14" name="13 Marcador de contenido"/>
          <p:cNvSpPr>
            <a:spLocks noGrp="1"/>
          </p:cNvSpPr>
          <p:nvPr>
            <p:ph sz="quarter" idx="11" hasCustomPrompt="1"/>
          </p:nvPr>
        </p:nvSpPr>
        <p:spPr>
          <a:xfrm>
            <a:off x="527381" y="1844827"/>
            <a:ext cx="11041227" cy="2951857"/>
          </a:xfrm>
        </p:spPr>
        <p:txBody>
          <a:bodyPr>
            <a:normAutofit/>
          </a:bodyPr>
          <a:lstStyle>
            <a:lvl1pPr marL="0" marR="0" indent="0" algn="l" defTabSz="914400" rtl="0" eaLnBrk="1" fontAlgn="auto" latinLnBrk="0" hangingPunct="1">
              <a:lnSpc>
                <a:spcPct val="100000"/>
              </a:lnSpc>
              <a:spcBef>
                <a:spcPct val="20000"/>
              </a:spcBef>
              <a:spcAft>
                <a:spcPts val="0"/>
              </a:spcAft>
              <a:buClrTx/>
              <a:buSzTx/>
              <a:buFont typeface="Arial" pitchFamily="34" charset="0"/>
              <a:buNone/>
              <a:tabLst/>
              <a:defRPr sz="1400">
                <a:solidFill>
                  <a:srgbClr val="505050"/>
                </a:solidFill>
                <a:latin typeface="Arial" pitchFamily="34" charset="0"/>
                <a:cs typeface="Arial" pitchFamily="34" charset="0"/>
              </a:defRPr>
            </a:lvl1pPr>
            <a:lvl2pPr>
              <a:defRPr sz="1200">
                <a:solidFill>
                  <a:srgbClr val="505050"/>
                </a:solidFill>
                <a:latin typeface="Arial" pitchFamily="34" charset="0"/>
                <a:cs typeface="Arial" pitchFamily="34" charset="0"/>
              </a:defRPr>
            </a:lvl2pPr>
            <a:lvl3pPr>
              <a:defRPr sz="1200">
                <a:solidFill>
                  <a:srgbClr val="505050"/>
                </a:solidFill>
                <a:latin typeface="Arial" pitchFamily="34" charset="0"/>
                <a:cs typeface="Arial" pitchFamily="34" charset="0"/>
              </a:defRPr>
            </a:lvl3pPr>
            <a:lvl4pPr>
              <a:defRPr sz="1200">
                <a:solidFill>
                  <a:srgbClr val="505050"/>
                </a:solidFill>
                <a:latin typeface="Arial" pitchFamily="34" charset="0"/>
                <a:cs typeface="Arial" pitchFamily="34" charset="0"/>
              </a:defRPr>
            </a:lvl4pPr>
            <a:lvl5pPr>
              <a:defRPr sz="1200">
                <a:solidFill>
                  <a:srgbClr val="505050"/>
                </a:solidFill>
                <a:latin typeface="Arial" pitchFamily="34" charset="0"/>
                <a:cs typeface="Arial" pitchFamily="34" charset="0"/>
              </a:defRPr>
            </a:lvl5pPr>
          </a:lstStyle>
          <a:p>
            <a:pPr lvl="0"/>
            <a:r>
              <a:rPr lang="es-ES" dirty="0"/>
              <a:t>(</a:t>
            </a:r>
            <a:r>
              <a:rPr lang="es-ES" dirty="0" err="1"/>
              <a:t>arial</a:t>
            </a:r>
            <a:r>
              <a:rPr lang="es-ES" dirty="0"/>
              <a:t> 14, gris oscuro)</a:t>
            </a:r>
          </a:p>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lang="es-ES" dirty="0" err="1"/>
              <a:t>Xxxxxxxxx</a:t>
            </a:r>
            <a:r>
              <a:rPr lang="es-ES" dirty="0"/>
              <a:t> </a:t>
            </a:r>
            <a:r>
              <a:rPr lang="es-ES" dirty="0" err="1"/>
              <a:t>xxxxxxxx</a:t>
            </a:r>
            <a:r>
              <a:rPr lang="es-ES" dirty="0"/>
              <a:t> </a:t>
            </a:r>
            <a:r>
              <a:rPr lang="es-ES" dirty="0" err="1"/>
              <a:t>xxxxxxx</a:t>
            </a:r>
            <a:r>
              <a:rPr lang="es-ES" dirty="0"/>
              <a:t>.</a:t>
            </a:r>
          </a:p>
        </p:txBody>
      </p:sp>
      <p:pic>
        <p:nvPicPr>
          <p:cNvPr id="6" name="5 Imagen"/>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8976322" y="44624"/>
            <a:ext cx="2806135" cy="1096080"/>
          </a:xfrm>
          <a:prstGeom prst="rect">
            <a:avLst/>
          </a:prstGeom>
        </p:spPr>
      </p:pic>
      <p:sp>
        <p:nvSpPr>
          <p:cNvPr id="8" name="Shape 415"/>
          <p:cNvSpPr/>
          <p:nvPr userDrawn="1"/>
        </p:nvSpPr>
        <p:spPr>
          <a:xfrm>
            <a:off x="1" y="1"/>
            <a:ext cx="8784299" cy="1140704"/>
          </a:xfrm>
          <a:prstGeom prst="roundRect">
            <a:avLst>
              <a:gd name="adj" fmla="val 739"/>
            </a:avLst>
          </a:prstGeom>
          <a:gradFill>
            <a:gsLst>
              <a:gs pos="0">
                <a:srgbClr val="AAB900">
                  <a:alpha val="91791"/>
                </a:srgbClr>
              </a:gs>
              <a:gs pos="100000">
                <a:srgbClr val="4F7DB2">
                  <a:alpha val="91791"/>
                </a:srgbClr>
              </a:gs>
            </a:gsLst>
            <a:lin ang="10801612"/>
          </a:gradFill>
          <a:ln w="12700">
            <a:miter lim="400000"/>
          </a:ln>
        </p:spPr>
        <p:txBody>
          <a:bodyPr lIns="0" tIns="0" rIns="0" bIns="0" anchor="ctr"/>
          <a:lstStyle/>
          <a:p>
            <a:pPr lvl="0"/>
            <a:endParaRPr sz="1800"/>
          </a:p>
        </p:txBody>
      </p:sp>
      <p:sp>
        <p:nvSpPr>
          <p:cNvPr id="2" name="1 Título"/>
          <p:cNvSpPr>
            <a:spLocks noGrp="1"/>
          </p:cNvSpPr>
          <p:nvPr>
            <p:ph type="title" hasCustomPrompt="1"/>
          </p:nvPr>
        </p:nvSpPr>
        <p:spPr>
          <a:xfrm>
            <a:off x="407708" y="310391"/>
            <a:ext cx="7968885" cy="432000"/>
          </a:xfrm>
        </p:spPr>
        <p:txBody>
          <a:bodyPr anchor="t">
            <a:normAutofit/>
          </a:bodyPr>
          <a:lstStyle>
            <a:lvl1pPr algn="l">
              <a:defRPr sz="1800" b="1" cap="none">
                <a:solidFill>
                  <a:schemeClr val="bg1"/>
                </a:solidFill>
                <a:latin typeface="Arial" pitchFamily="34" charset="0"/>
                <a:cs typeface="Arial" pitchFamily="34" charset="0"/>
              </a:defRPr>
            </a:lvl1pPr>
          </a:lstStyle>
          <a:p>
            <a:r>
              <a:rPr lang="es-ES" dirty="0"/>
              <a:t>Título (</a:t>
            </a:r>
            <a:r>
              <a:rPr lang="es-ES" dirty="0" err="1"/>
              <a:t>arial</a:t>
            </a:r>
            <a:r>
              <a:rPr lang="es-ES" dirty="0"/>
              <a:t> 18, minúscula, negrita, blanco)</a:t>
            </a:r>
          </a:p>
        </p:txBody>
      </p:sp>
      <p:sp>
        <p:nvSpPr>
          <p:cNvPr id="7" name="Shape 152"/>
          <p:cNvSpPr/>
          <p:nvPr userDrawn="1"/>
        </p:nvSpPr>
        <p:spPr>
          <a:xfrm>
            <a:off x="11564092" y="6377942"/>
            <a:ext cx="388561" cy="29142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a:solidFill>
              <a:srgbClr val="B5B5B5"/>
            </a:solidFill>
            <a:custDash>
              <a:ds d="100000" sp="200000"/>
            </a:custDash>
            <a:round/>
          </a:ln>
        </p:spPr>
        <p:txBody>
          <a:bodyPr lIns="0" tIns="0" rIns="0" bIns="0" anchor="ctr"/>
          <a:lstStyle/>
          <a:p>
            <a:pPr algn="ctr"/>
            <a:fld id="{BB31E12A-761D-448D-8032-5A9B5216606E}" type="slidenum">
              <a:rPr lang="es-ES" sz="900" smtClean="0">
                <a:solidFill>
                  <a:srgbClr val="969696"/>
                </a:solidFill>
                <a:latin typeface="Arial" pitchFamily="34" charset="0"/>
                <a:cs typeface="Arial" pitchFamily="34" charset="0"/>
              </a:rPr>
              <a:t>‹Nº›</a:t>
            </a:fld>
            <a:endParaRPr sz="900" dirty="0">
              <a:solidFill>
                <a:srgbClr val="969696"/>
              </a:solidFill>
              <a:latin typeface="Arial" pitchFamily="34" charset="0"/>
              <a:cs typeface="Arial" pitchFamily="34" charset="0"/>
            </a:endParaRPr>
          </a:p>
        </p:txBody>
      </p:sp>
    </p:spTree>
    <p:extLst>
      <p:ext uri="{BB962C8B-B14F-4D97-AF65-F5344CB8AC3E}">
        <p14:creationId xmlns:p14="http://schemas.microsoft.com/office/powerpoint/2010/main" val="1826193221"/>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p>
        </p:txBody>
      </p:sp>
      <p:sp>
        <p:nvSpPr>
          <p:cNvPr id="3" name="2 Marcador de contenido"/>
          <p:cNvSpPr>
            <a:spLocks noGrp="1"/>
          </p:cNvSpPr>
          <p:nvPr>
            <p:ph sz="half" idx="1"/>
          </p:nvPr>
        </p:nvSpPr>
        <p:spPr>
          <a:xfrm>
            <a:off x="609600" y="1600203"/>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3 Marcador de contenido"/>
          <p:cNvSpPr>
            <a:spLocks noGrp="1"/>
          </p:cNvSpPr>
          <p:nvPr>
            <p:ph sz="half" idx="2"/>
          </p:nvPr>
        </p:nvSpPr>
        <p:spPr>
          <a:xfrm>
            <a:off x="6197600" y="1600203"/>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4 Marcador de fecha"/>
          <p:cNvSpPr>
            <a:spLocks noGrp="1"/>
          </p:cNvSpPr>
          <p:nvPr>
            <p:ph type="dt" sz="half" idx="10"/>
          </p:nvPr>
        </p:nvSpPr>
        <p:spPr/>
        <p:txBody>
          <a:bodyPr/>
          <a:lstStyle/>
          <a:p>
            <a:fld id="{D18B1B05-B20E-4B93-9621-E29C9DC5425C}" type="datetimeFigureOut">
              <a:rPr lang="es-ES" smtClean="0"/>
              <a:t>09/11/2021</a:t>
            </a:fld>
            <a:endParaRPr lang="es-ES"/>
          </a:p>
        </p:txBody>
      </p:sp>
      <p:sp>
        <p:nvSpPr>
          <p:cNvPr id="6" name="5 Marcador de pie de página"/>
          <p:cNvSpPr>
            <a:spLocks noGrp="1"/>
          </p:cNvSpPr>
          <p:nvPr>
            <p:ph type="ftr" sz="quarter" idx="11"/>
          </p:nvPr>
        </p:nvSpPr>
        <p:spPr/>
        <p:txBody>
          <a:bodyPr/>
          <a:lstStyle/>
          <a:p>
            <a:endParaRPr lang="es-ES"/>
          </a:p>
        </p:txBody>
      </p:sp>
      <p:sp>
        <p:nvSpPr>
          <p:cNvPr id="7" name="6 Marcador de número de diapositiva"/>
          <p:cNvSpPr>
            <a:spLocks noGrp="1"/>
          </p:cNvSpPr>
          <p:nvPr>
            <p:ph type="sldNum" sz="quarter" idx="12"/>
          </p:nvPr>
        </p:nvSpPr>
        <p:spPr/>
        <p:txBody>
          <a:bodyPr/>
          <a:lstStyle/>
          <a:p>
            <a:fld id="{C4FB618D-16FF-4ECE-9A0D-7374895971A2}" type="slidenum">
              <a:rPr lang="es-ES" smtClean="0"/>
              <a:t>‹Nº›</a:t>
            </a:fld>
            <a:endParaRPr lang="es-ES"/>
          </a:p>
        </p:txBody>
      </p:sp>
    </p:spTree>
    <p:extLst>
      <p:ext uri="{BB962C8B-B14F-4D97-AF65-F5344CB8AC3E}">
        <p14:creationId xmlns:p14="http://schemas.microsoft.com/office/powerpoint/2010/main" val="759173320"/>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a:lvl1pPr>
          </a:lstStyle>
          <a:p>
            <a:r>
              <a:rPr lang="es-ES"/>
              <a:t>Haga clic para modificar el estilo de título del patrón</a:t>
            </a:r>
          </a:p>
        </p:txBody>
      </p:sp>
      <p:sp>
        <p:nvSpPr>
          <p:cNvPr id="3" name="2 Marcador de texto"/>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4 Marcador de texto"/>
          <p:cNvSpPr>
            <a:spLocks noGrp="1"/>
          </p:cNvSpPr>
          <p:nvPr>
            <p:ph type="body" sz="quarter" idx="3"/>
          </p:nvPr>
        </p:nvSpPr>
        <p:spPr>
          <a:xfrm>
            <a:off x="6193369"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6193369"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6 Marcador de fecha"/>
          <p:cNvSpPr>
            <a:spLocks noGrp="1"/>
          </p:cNvSpPr>
          <p:nvPr>
            <p:ph type="dt" sz="half" idx="10"/>
          </p:nvPr>
        </p:nvSpPr>
        <p:spPr/>
        <p:txBody>
          <a:bodyPr/>
          <a:lstStyle/>
          <a:p>
            <a:fld id="{D18B1B05-B20E-4B93-9621-E29C9DC5425C}" type="datetimeFigureOut">
              <a:rPr lang="es-ES" smtClean="0"/>
              <a:t>09/11/2021</a:t>
            </a:fld>
            <a:endParaRPr lang="es-ES"/>
          </a:p>
        </p:txBody>
      </p:sp>
      <p:sp>
        <p:nvSpPr>
          <p:cNvPr id="8" name="7 Marcador de pie de página"/>
          <p:cNvSpPr>
            <a:spLocks noGrp="1"/>
          </p:cNvSpPr>
          <p:nvPr>
            <p:ph type="ftr" sz="quarter" idx="11"/>
          </p:nvPr>
        </p:nvSpPr>
        <p:spPr/>
        <p:txBody>
          <a:bodyPr/>
          <a:lstStyle/>
          <a:p>
            <a:endParaRPr lang="es-ES"/>
          </a:p>
        </p:txBody>
      </p:sp>
      <p:sp>
        <p:nvSpPr>
          <p:cNvPr id="9" name="8 Marcador de número de diapositiva"/>
          <p:cNvSpPr>
            <a:spLocks noGrp="1"/>
          </p:cNvSpPr>
          <p:nvPr>
            <p:ph type="sldNum" sz="quarter" idx="12"/>
          </p:nvPr>
        </p:nvSpPr>
        <p:spPr/>
        <p:txBody>
          <a:bodyPr/>
          <a:lstStyle/>
          <a:p>
            <a:fld id="{C4FB618D-16FF-4ECE-9A0D-7374895971A2}" type="slidenum">
              <a:rPr lang="es-ES" smtClean="0"/>
              <a:t>‹Nº›</a:t>
            </a:fld>
            <a:endParaRPr lang="es-ES"/>
          </a:p>
        </p:txBody>
      </p:sp>
    </p:spTree>
    <p:extLst>
      <p:ext uri="{BB962C8B-B14F-4D97-AF65-F5344CB8AC3E}">
        <p14:creationId xmlns:p14="http://schemas.microsoft.com/office/powerpoint/2010/main" val="425531394"/>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p>
        </p:txBody>
      </p:sp>
      <p:sp>
        <p:nvSpPr>
          <p:cNvPr id="3" name="2 Marcador de fecha"/>
          <p:cNvSpPr>
            <a:spLocks noGrp="1"/>
          </p:cNvSpPr>
          <p:nvPr>
            <p:ph type="dt" sz="half" idx="10"/>
          </p:nvPr>
        </p:nvSpPr>
        <p:spPr/>
        <p:txBody>
          <a:bodyPr/>
          <a:lstStyle/>
          <a:p>
            <a:fld id="{D18B1B05-B20E-4B93-9621-E29C9DC5425C}" type="datetimeFigureOut">
              <a:rPr lang="es-ES" smtClean="0"/>
              <a:t>09/11/2021</a:t>
            </a:fld>
            <a:endParaRPr lang="es-ES"/>
          </a:p>
        </p:txBody>
      </p:sp>
      <p:sp>
        <p:nvSpPr>
          <p:cNvPr id="4" name="3 Marcador de pie de página"/>
          <p:cNvSpPr>
            <a:spLocks noGrp="1"/>
          </p:cNvSpPr>
          <p:nvPr>
            <p:ph type="ftr" sz="quarter" idx="11"/>
          </p:nvPr>
        </p:nvSpPr>
        <p:spPr/>
        <p:txBody>
          <a:bodyPr/>
          <a:lstStyle/>
          <a:p>
            <a:endParaRPr lang="es-ES"/>
          </a:p>
        </p:txBody>
      </p:sp>
      <p:sp>
        <p:nvSpPr>
          <p:cNvPr id="5" name="4 Marcador de número de diapositiva"/>
          <p:cNvSpPr>
            <a:spLocks noGrp="1"/>
          </p:cNvSpPr>
          <p:nvPr>
            <p:ph type="sldNum" sz="quarter" idx="12"/>
          </p:nvPr>
        </p:nvSpPr>
        <p:spPr/>
        <p:txBody>
          <a:bodyPr/>
          <a:lstStyle/>
          <a:p>
            <a:fld id="{C4FB618D-16FF-4ECE-9A0D-7374895971A2}" type="slidenum">
              <a:rPr lang="es-ES" smtClean="0"/>
              <a:t>‹Nº›</a:t>
            </a:fld>
            <a:endParaRPr lang="es-ES"/>
          </a:p>
        </p:txBody>
      </p:sp>
    </p:spTree>
    <p:extLst>
      <p:ext uri="{BB962C8B-B14F-4D97-AF65-F5344CB8AC3E}">
        <p14:creationId xmlns:p14="http://schemas.microsoft.com/office/powerpoint/2010/main" val="3901567100"/>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1 Marcador de fecha"/>
          <p:cNvSpPr>
            <a:spLocks noGrp="1"/>
          </p:cNvSpPr>
          <p:nvPr>
            <p:ph type="dt" sz="half" idx="10"/>
          </p:nvPr>
        </p:nvSpPr>
        <p:spPr/>
        <p:txBody>
          <a:bodyPr/>
          <a:lstStyle/>
          <a:p>
            <a:fld id="{D18B1B05-B20E-4B93-9621-E29C9DC5425C}" type="datetimeFigureOut">
              <a:rPr lang="es-ES" smtClean="0"/>
              <a:t>09/11/2021</a:t>
            </a:fld>
            <a:endParaRPr lang="es-ES"/>
          </a:p>
        </p:txBody>
      </p:sp>
      <p:sp>
        <p:nvSpPr>
          <p:cNvPr id="3" name="2 Marcador de pie de página"/>
          <p:cNvSpPr>
            <a:spLocks noGrp="1"/>
          </p:cNvSpPr>
          <p:nvPr>
            <p:ph type="ftr" sz="quarter" idx="11"/>
          </p:nvPr>
        </p:nvSpPr>
        <p:spPr/>
        <p:txBody>
          <a:bodyPr/>
          <a:lstStyle/>
          <a:p>
            <a:endParaRPr lang="es-ES"/>
          </a:p>
        </p:txBody>
      </p:sp>
      <p:sp>
        <p:nvSpPr>
          <p:cNvPr id="4" name="3 Marcador de número de diapositiva"/>
          <p:cNvSpPr>
            <a:spLocks noGrp="1"/>
          </p:cNvSpPr>
          <p:nvPr>
            <p:ph type="sldNum" sz="quarter" idx="12"/>
          </p:nvPr>
        </p:nvSpPr>
        <p:spPr/>
        <p:txBody>
          <a:bodyPr/>
          <a:lstStyle/>
          <a:p>
            <a:fld id="{C4FB618D-16FF-4ECE-9A0D-7374895971A2}" type="slidenum">
              <a:rPr lang="es-ES" smtClean="0"/>
              <a:t>‹Nº›</a:t>
            </a:fld>
            <a:endParaRPr lang="es-ES"/>
          </a:p>
        </p:txBody>
      </p:sp>
    </p:spTree>
    <p:extLst>
      <p:ext uri="{BB962C8B-B14F-4D97-AF65-F5344CB8AC3E}">
        <p14:creationId xmlns:p14="http://schemas.microsoft.com/office/powerpoint/2010/main" val="3807076072"/>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609602" y="273050"/>
            <a:ext cx="4011084" cy="1162050"/>
          </a:xfrm>
        </p:spPr>
        <p:txBody>
          <a:bodyPr anchor="b"/>
          <a:lstStyle>
            <a:lvl1pPr algn="l">
              <a:defRPr sz="2000" b="1"/>
            </a:lvl1pPr>
          </a:lstStyle>
          <a:p>
            <a:r>
              <a:rPr lang="es-ES"/>
              <a:t>Haga clic para modificar el estilo de título del patrón</a:t>
            </a:r>
          </a:p>
        </p:txBody>
      </p:sp>
      <p:sp>
        <p:nvSpPr>
          <p:cNvPr id="3" name="2 Marcador de contenido"/>
          <p:cNvSpPr>
            <a:spLocks noGrp="1"/>
          </p:cNvSpPr>
          <p:nvPr>
            <p:ph idx="1"/>
          </p:nvPr>
        </p:nvSpPr>
        <p:spPr>
          <a:xfrm>
            <a:off x="4766733" y="273053"/>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3 Marcador de texto"/>
          <p:cNvSpPr>
            <a:spLocks noGrp="1"/>
          </p:cNvSpPr>
          <p:nvPr>
            <p:ph type="body" sz="half" idx="2"/>
          </p:nvPr>
        </p:nvSpPr>
        <p:spPr>
          <a:xfrm>
            <a:off x="609602" y="1435103"/>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4 Marcador de fecha"/>
          <p:cNvSpPr>
            <a:spLocks noGrp="1"/>
          </p:cNvSpPr>
          <p:nvPr>
            <p:ph type="dt" sz="half" idx="10"/>
          </p:nvPr>
        </p:nvSpPr>
        <p:spPr/>
        <p:txBody>
          <a:bodyPr/>
          <a:lstStyle/>
          <a:p>
            <a:fld id="{D18B1B05-B20E-4B93-9621-E29C9DC5425C}" type="datetimeFigureOut">
              <a:rPr lang="es-ES" smtClean="0"/>
              <a:t>09/11/2021</a:t>
            </a:fld>
            <a:endParaRPr lang="es-ES"/>
          </a:p>
        </p:txBody>
      </p:sp>
      <p:sp>
        <p:nvSpPr>
          <p:cNvPr id="6" name="5 Marcador de pie de página"/>
          <p:cNvSpPr>
            <a:spLocks noGrp="1"/>
          </p:cNvSpPr>
          <p:nvPr>
            <p:ph type="ftr" sz="quarter" idx="11"/>
          </p:nvPr>
        </p:nvSpPr>
        <p:spPr/>
        <p:txBody>
          <a:bodyPr/>
          <a:lstStyle/>
          <a:p>
            <a:endParaRPr lang="es-ES"/>
          </a:p>
        </p:txBody>
      </p:sp>
      <p:sp>
        <p:nvSpPr>
          <p:cNvPr id="7" name="6 Marcador de número de diapositiva"/>
          <p:cNvSpPr>
            <a:spLocks noGrp="1"/>
          </p:cNvSpPr>
          <p:nvPr>
            <p:ph type="sldNum" sz="quarter" idx="12"/>
          </p:nvPr>
        </p:nvSpPr>
        <p:spPr/>
        <p:txBody>
          <a:bodyPr/>
          <a:lstStyle/>
          <a:p>
            <a:fld id="{C4FB618D-16FF-4ECE-9A0D-7374895971A2}" type="slidenum">
              <a:rPr lang="es-ES" smtClean="0"/>
              <a:t>‹Nº›</a:t>
            </a:fld>
            <a:endParaRPr lang="es-ES"/>
          </a:p>
        </p:txBody>
      </p:sp>
    </p:spTree>
    <p:extLst>
      <p:ext uri="{BB962C8B-B14F-4D97-AF65-F5344CB8AC3E}">
        <p14:creationId xmlns:p14="http://schemas.microsoft.com/office/powerpoint/2010/main" val="4137059063"/>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2389717" y="4800600"/>
            <a:ext cx="7315200" cy="566738"/>
          </a:xfrm>
        </p:spPr>
        <p:txBody>
          <a:bodyPr anchor="b"/>
          <a:lstStyle>
            <a:lvl1pPr algn="l">
              <a:defRPr sz="2000" b="1"/>
            </a:lvl1pPr>
          </a:lstStyle>
          <a:p>
            <a:r>
              <a:rPr lang="es-ES"/>
              <a:t>Haga clic para modificar el estilo de título del patrón</a:t>
            </a:r>
          </a:p>
        </p:txBody>
      </p:sp>
      <p:sp>
        <p:nvSpPr>
          <p:cNvPr id="3" name="2 Marcador de posición de imagen"/>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3 Marcador de texto"/>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4 Marcador de fecha"/>
          <p:cNvSpPr>
            <a:spLocks noGrp="1"/>
          </p:cNvSpPr>
          <p:nvPr>
            <p:ph type="dt" sz="half" idx="10"/>
          </p:nvPr>
        </p:nvSpPr>
        <p:spPr/>
        <p:txBody>
          <a:bodyPr/>
          <a:lstStyle/>
          <a:p>
            <a:fld id="{D18B1B05-B20E-4B93-9621-E29C9DC5425C}" type="datetimeFigureOut">
              <a:rPr lang="es-ES" smtClean="0"/>
              <a:t>09/11/2021</a:t>
            </a:fld>
            <a:endParaRPr lang="es-ES"/>
          </a:p>
        </p:txBody>
      </p:sp>
      <p:sp>
        <p:nvSpPr>
          <p:cNvPr id="6" name="5 Marcador de pie de página"/>
          <p:cNvSpPr>
            <a:spLocks noGrp="1"/>
          </p:cNvSpPr>
          <p:nvPr>
            <p:ph type="ftr" sz="quarter" idx="11"/>
          </p:nvPr>
        </p:nvSpPr>
        <p:spPr/>
        <p:txBody>
          <a:bodyPr/>
          <a:lstStyle/>
          <a:p>
            <a:endParaRPr lang="es-ES"/>
          </a:p>
        </p:txBody>
      </p:sp>
      <p:sp>
        <p:nvSpPr>
          <p:cNvPr id="7" name="6 Marcador de número de diapositiva"/>
          <p:cNvSpPr>
            <a:spLocks noGrp="1"/>
          </p:cNvSpPr>
          <p:nvPr>
            <p:ph type="sldNum" sz="quarter" idx="12"/>
          </p:nvPr>
        </p:nvSpPr>
        <p:spPr/>
        <p:txBody>
          <a:bodyPr/>
          <a:lstStyle/>
          <a:p>
            <a:fld id="{C4FB618D-16FF-4ECE-9A0D-7374895971A2}" type="slidenum">
              <a:rPr lang="es-ES" smtClean="0"/>
              <a:t>‹Nº›</a:t>
            </a:fld>
            <a:endParaRPr lang="es-ES"/>
          </a:p>
        </p:txBody>
      </p:sp>
    </p:spTree>
    <p:extLst>
      <p:ext uri="{BB962C8B-B14F-4D97-AF65-F5344CB8AC3E}">
        <p14:creationId xmlns:p14="http://schemas.microsoft.com/office/powerpoint/2010/main" val="1875911692"/>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3 Marcador de fecha"/>
          <p:cNvSpPr>
            <a:spLocks noGrp="1"/>
          </p:cNvSpPr>
          <p:nvPr>
            <p:ph type="dt" sz="half" idx="10"/>
          </p:nvPr>
        </p:nvSpPr>
        <p:spPr/>
        <p:txBody>
          <a:bodyPr/>
          <a:lstStyle/>
          <a:p>
            <a:fld id="{D18B1B05-B20E-4B93-9621-E29C9DC5425C}" type="datetimeFigureOut">
              <a:rPr lang="es-ES" smtClean="0"/>
              <a:t>09/11/2021</a:t>
            </a:fld>
            <a:endParaRPr lang="es-ES"/>
          </a:p>
        </p:txBody>
      </p:sp>
      <p:sp>
        <p:nvSpPr>
          <p:cNvPr id="5" name="4 Marcador de pie de página"/>
          <p:cNvSpPr>
            <a:spLocks noGrp="1"/>
          </p:cNvSpPr>
          <p:nvPr>
            <p:ph type="ftr" sz="quarter" idx="11"/>
          </p:nvPr>
        </p:nvSpPr>
        <p:spPr/>
        <p:txBody>
          <a:bodyPr/>
          <a:lstStyle/>
          <a:p>
            <a:endParaRPr lang="es-ES"/>
          </a:p>
        </p:txBody>
      </p:sp>
      <p:sp>
        <p:nvSpPr>
          <p:cNvPr id="6" name="5 Marcador de número de diapositiva"/>
          <p:cNvSpPr>
            <a:spLocks noGrp="1"/>
          </p:cNvSpPr>
          <p:nvPr>
            <p:ph type="sldNum" sz="quarter" idx="12"/>
          </p:nvPr>
        </p:nvSpPr>
        <p:spPr/>
        <p:txBody>
          <a:bodyPr/>
          <a:lstStyle/>
          <a:p>
            <a:fld id="{C4FB618D-16FF-4ECE-9A0D-7374895971A2}" type="slidenum">
              <a:rPr lang="es-ES" smtClean="0"/>
              <a:t>‹Nº›</a:t>
            </a:fld>
            <a:endParaRPr lang="es-ES"/>
          </a:p>
        </p:txBody>
      </p:sp>
    </p:spTree>
    <p:extLst>
      <p:ext uri="{BB962C8B-B14F-4D97-AF65-F5344CB8AC3E}">
        <p14:creationId xmlns:p14="http://schemas.microsoft.com/office/powerpoint/2010/main" val="52837467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8839200" y="274641"/>
            <a:ext cx="2743200" cy="5851525"/>
          </a:xfrm>
        </p:spPr>
        <p:txBody>
          <a:bodyPr vert="eaVert"/>
          <a:lstStyle/>
          <a:p>
            <a:r>
              <a:rPr lang="es-ES"/>
              <a:t>Haga clic para modificar el estilo de título del patrón</a:t>
            </a:r>
          </a:p>
        </p:txBody>
      </p:sp>
      <p:sp>
        <p:nvSpPr>
          <p:cNvPr id="3" name="2 Marcador de texto vertical"/>
          <p:cNvSpPr>
            <a:spLocks noGrp="1"/>
          </p:cNvSpPr>
          <p:nvPr>
            <p:ph type="body" orient="vert" idx="1"/>
          </p:nvPr>
        </p:nvSpPr>
        <p:spPr>
          <a:xfrm>
            <a:off x="609600" y="274641"/>
            <a:ext cx="8026400" cy="5851525"/>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3 Marcador de fecha"/>
          <p:cNvSpPr>
            <a:spLocks noGrp="1"/>
          </p:cNvSpPr>
          <p:nvPr>
            <p:ph type="dt" sz="half" idx="10"/>
          </p:nvPr>
        </p:nvSpPr>
        <p:spPr/>
        <p:txBody>
          <a:bodyPr/>
          <a:lstStyle/>
          <a:p>
            <a:fld id="{D18B1B05-B20E-4B93-9621-E29C9DC5425C}" type="datetimeFigureOut">
              <a:rPr lang="es-ES" smtClean="0"/>
              <a:t>09/11/2021</a:t>
            </a:fld>
            <a:endParaRPr lang="es-ES"/>
          </a:p>
        </p:txBody>
      </p:sp>
      <p:sp>
        <p:nvSpPr>
          <p:cNvPr id="5" name="4 Marcador de pie de página"/>
          <p:cNvSpPr>
            <a:spLocks noGrp="1"/>
          </p:cNvSpPr>
          <p:nvPr>
            <p:ph type="ftr" sz="quarter" idx="11"/>
          </p:nvPr>
        </p:nvSpPr>
        <p:spPr/>
        <p:txBody>
          <a:bodyPr/>
          <a:lstStyle/>
          <a:p>
            <a:endParaRPr lang="es-ES"/>
          </a:p>
        </p:txBody>
      </p:sp>
      <p:sp>
        <p:nvSpPr>
          <p:cNvPr id="6" name="5 Marcador de número de diapositiva"/>
          <p:cNvSpPr>
            <a:spLocks noGrp="1"/>
          </p:cNvSpPr>
          <p:nvPr>
            <p:ph type="sldNum" sz="quarter" idx="12"/>
          </p:nvPr>
        </p:nvSpPr>
        <p:spPr/>
        <p:txBody>
          <a:bodyPr/>
          <a:lstStyle/>
          <a:p>
            <a:fld id="{C4FB618D-16FF-4ECE-9A0D-7374895971A2}" type="slidenum">
              <a:rPr lang="es-ES" smtClean="0"/>
              <a:t>‹Nº›</a:t>
            </a:fld>
            <a:endParaRPr lang="es-ES"/>
          </a:p>
        </p:txBody>
      </p:sp>
    </p:spTree>
    <p:extLst>
      <p:ext uri="{BB962C8B-B14F-4D97-AF65-F5344CB8AC3E}">
        <p14:creationId xmlns:p14="http://schemas.microsoft.com/office/powerpoint/2010/main" val="11284603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5_Título y objetos">
    <p:spTree>
      <p:nvGrpSpPr>
        <p:cNvPr id="1" name=""/>
        <p:cNvGrpSpPr/>
        <p:nvPr/>
      </p:nvGrpSpPr>
      <p:grpSpPr>
        <a:xfrm>
          <a:off x="0" y="0"/>
          <a:ext cx="0" cy="0"/>
          <a:chOff x="0" y="0"/>
          <a:chExt cx="0" cy="0"/>
        </a:xfrm>
      </p:grpSpPr>
      <p:pic>
        <p:nvPicPr>
          <p:cNvPr id="7" name="6 Imagen"/>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8976322" y="441011"/>
            <a:ext cx="2806135" cy="1168088"/>
          </a:xfrm>
          <a:prstGeom prst="rect">
            <a:avLst/>
          </a:prstGeom>
        </p:spPr>
      </p:pic>
      <p:sp>
        <p:nvSpPr>
          <p:cNvPr id="6" name="5 Marcador de número de diapositiva"/>
          <p:cNvSpPr>
            <a:spLocks noGrp="1"/>
          </p:cNvSpPr>
          <p:nvPr>
            <p:ph type="sldNum" sz="quarter" idx="12"/>
          </p:nvPr>
        </p:nvSpPr>
        <p:spPr/>
        <p:txBody>
          <a:bodyPr/>
          <a:lstStyle/>
          <a:p>
            <a:fld id="{ACFAEEE9-AD6A-4121-B8FF-B12D6A452F01}" type="slidenum">
              <a:rPr lang="es-ES" smtClean="0"/>
              <a:t>‹Nº›</a:t>
            </a:fld>
            <a:endParaRPr lang="es-ES"/>
          </a:p>
        </p:txBody>
      </p:sp>
      <p:sp>
        <p:nvSpPr>
          <p:cNvPr id="12" name="11 Marcador de texto"/>
          <p:cNvSpPr>
            <a:spLocks noGrp="1"/>
          </p:cNvSpPr>
          <p:nvPr>
            <p:ph type="body" sz="quarter" idx="13" hasCustomPrompt="1"/>
          </p:nvPr>
        </p:nvSpPr>
        <p:spPr>
          <a:xfrm>
            <a:off x="911426" y="1988843"/>
            <a:ext cx="7776633" cy="504205"/>
          </a:xfrm>
        </p:spPr>
        <p:txBody>
          <a:bodyPr>
            <a:normAutofit/>
          </a:bodyPr>
          <a:lstStyle>
            <a:lvl1pPr marL="0" indent="0">
              <a:buNone/>
              <a:defRPr sz="1800" b="1" baseline="0">
                <a:solidFill>
                  <a:srgbClr val="9AAE04"/>
                </a:solidFill>
                <a:latin typeface="Arial" pitchFamily="34" charset="0"/>
                <a:cs typeface="Arial" pitchFamily="34" charset="0"/>
              </a:defRPr>
            </a:lvl1pPr>
          </a:lstStyle>
          <a:p>
            <a:pPr lvl="0"/>
            <a:r>
              <a:rPr lang="es-ES" dirty="0"/>
              <a:t>Título (</a:t>
            </a:r>
            <a:r>
              <a:rPr lang="es-ES" dirty="0" err="1"/>
              <a:t>arial</a:t>
            </a:r>
            <a:r>
              <a:rPr lang="es-ES" dirty="0"/>
              <a:t> 18 </a:t>
            </a:r>
            <a:r>
              <a:rPr lang="es-ES" dirty="0" err="1"/>
              <a:t>bold</a:t>
            </a:r>
            <a:r>
              <a:rPr lang="es-ES" dirty="0"/>
              <a:t>, verde)</a:t>
            </a:r>
          </a:p>
        </p:txBody>
      </p:sp>
      <p:sp>
        <p:nvSpPr>
          <p:cNvPr id="14" name="13 Marcador de texto"/>
          <p:cNvSpPr>
            <a:spLocks noGrp="1"/>
          </p:cNvSpPr>
          <p:nvPr>
            <p:ph type="body" sz="quarter" idx="14" hasCustomPrompt="1"/>
          </p:nvPr>
        </p:nvSpPr>
        <p:spPr>
          <a:xfrm>
            <a:off x="912286" y="2492378"/>
            <a:ext cx="7776633" cy="504577"/>
          </a:xfrm>
        </p:spPr>
        <p:txBody>
          <a:bodyPr>
            <a:normAutofit/>
          </a:bodyPr>
          <a:lstStyle>
            <a:lvl1pPr marL="0" indent="0">
              <a:buFontTx/>
              <a:buNone/>
              <a:defRPr sz="1600" b="0" baseline="0">
                <a:solidFill>
                  <a:srgbClr val="969696"/>
                </a:solidFill>
                <a:latin typeface="Arial" pitchFamily="34" charset="0"/>
                <a:cs typeface="Arial" pitchFamily="34" charset="0"/>
              </a:defRPr>
            </a:lvl1pPr>
          </a:lstStyle>
          <a:p>
            <a:pPr lvl="0"/>
            <a:r>
              <a:rPr lang="es-ES" dirty="0"/>
              <a:t>Subtítulo (</a:t>
            </a:r>
            <a:r>
              <a:rPr lang="es-ES" dirty="0" err="1"/>
              <a:t>arial</a:t>
            </a:r>
            <a:r>
              <a:rPr lang="es-ES" dirty="0"/>
              <a:t> 16, gris)</a:t>
            </a:r>
          </a:p>
        </p:txBody>
      </p:sp>
      <p:sp>
        <p:nvSpPr>
          <p:cNvPr id="16" name="15 Marcador de contenido"/>
          <p:cNvSpPr>
            <a:spLocks noGrp="1"/>
          </p:cNvSpPr>
          <p:nvPr>
            <p:ph sz="quarter" idx="15" hasCustomPrompt="1"/>
          </p:nvPr>
        </p:nvSpPr>
        <p:spPr>
          <a:xfrm>
            <a:off x="911424" y="2997203"/>
            <a:ext cx="7776864" cy="2879725"/>
          </a:xfrm>
        </p:spPr>
        <p:txBody>
          <a:bodyPr>
            <a:normAutofit/>
          </a:bodyPr>
          <a:lstStyle>
            <a:lvl1pPr marL="0" indent="0">
              <a:buNone/>
              <a:defRPr sz="1400" baseline="0">
                <a:solidFill>
                  <a:srgbClr val="505050"/>
                </a:solidFill>
                <a:latin typeface="Arial" pitchFamily="34" charset="0"/>
                <a:cs typeface="Arial" pitchFamily="34" charset="0"/>
              </a:defRPr>
            </a:lvl1pPr>
          </a:lstStyle>
          <a:p>
            <a:pPr lvl="0"/>
            <a:r>
              <a:rPr lang="es-ES" dirty="0"/>
              <a:t>(</a:t>
            </a:r>
            <a:r>
              <a:rPr lang="es-ES" dirty="0" err="1"/>
              <a:t>arial</a:t>
            </a:r>
            <a:r>
              <a:rPr lang="es-ES" dirty="0"/>
              <a:t> 14, gris oscuro)</a:t>
            </a:r>
          </a:p>
          <a:p>
            <a:pPr lvl="0"/>
            <a:r>
              <a:rPr lang="es-ES" dirty="0" err="1"/>
              <a:t>Xxxxxxx</a:t>
            </a:r>
            <a:r>
              <a:rPr lang="es-ES" dirty="0"/>
              <a:t> </a:t>
            </a:r>
            <a:r>
              <a:rPr lang="es-ES" dirty="0" err="1"/>
              <a:t>xxxxxx</a:t>
            </a:r>
            <a:r>
              <a:rPr lang="es-ES" dirty="0"/>
              <a:t> </a:t>
            </a:r>
            <a:r>
              <a:rPr lang="es-ES" dirty="0" err="1"/>
              <a:t>xxxxx</a:t>
            </a:r>
            <a:r>
              <a:rPr lang="es-ES" dirty="0"/>
              <a:t>.</a:t>
            </a:r>
          </a:p>
        </p:txBody>
      </p:sp>
    </p:spTree>
    <p:extLst>
      <p:ext uri="{BB962C8B-B14F-4D97-AF65-F5344CB8AC3E}">
        <p14:creationId xmlns:p14="http://schemas.microsoft.com/office/powerpoint/2010/main" val="31743994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5.xml"/><Relationship Id="rId3" Type="http://schemas.openxmlformats.org/officeDocument/2006/relationships/slideLayout" Target="../slideLayouts/slideLayout30.xml"/><Relationship Id="rId7" Type="http://schemas.openxmlformats.org/officeDocument/2006/relationships/slideLayout" Target="../slideLayouts/slideLayout34.xml"/><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slideLayout" Target="../slideLayouts/slideLayout33.xml"/><Relationship Id="rId5" Type="http://schemas.openxmlformats.org/officeDocument/2006/relationships/slideLayout" Target="../slideLayouts/slideLayout32.xml"/><Relationship Id="rId10" Type="http://schemas.openxmlformats.org/officeDocument/2006/relationships/theme" Target="../theme/theme3.xml"/><Relationship Id="rId4" Type="http://schemas.openxmlformats.org/officeDocument/2006/relationships/slideLayout" Target="../slideLayouts/slideLayout31.xml"/><Relationship Id="rId9" Type="http://schemas.openxmlformats.org/officeDocument/2006/relationships/slideLayout" Target="../slideLayouts/slideLayout3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theme" Target="../theme/theme4.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5.xml"/><Relationship Id="rId13" Type="http://schemas.openxmlformats.org/officeDocument/2006/relationships/slideLayout" Target="../slideLayouts/slideLayout60.xml"/><Relationship Id="rId18" Type="http://schemas.openxmlformats.org/officeDocument/2006/relationships/slideLayout" Target="../slideLayouts/slideLayout65.xml"/><Relationship Id="rId3" Type="http://schemas.openxmlformats.org/officeDocument/2006/relationships/slideLayout" Target="../slideLayouts/slideLayout50.xml"/><Relationship Id="rId21" Type="http://schemas.openxmlformats.org/officeDocument/2006/relationships/slideLayout" Target="../slideLayouts/slideLayout68.xml"/><Relationship Id="rId7" Type="http://schemas.openxmlformats.org/officeDocument/2006/relationships/slideLayout" Target="../slideLayouts/slideLayout54.xml"/><Relationship Id="rId12" Type="http://schemas.openxmlformats.org/officeDocument/2006/relationships/slideLayout" Target="../slideLayouts/slideLayout59.xml"/><Relationship Id="rId17" Type="http://schemas.openxmlformats.org/officeDocument/2006/relationships/slideLayout" Target="../slideLayouts/slideLayout64.xml"/><Relationship Id="rId2" Type="http://schemas.openxmlformats.org/officeDocument/2006/relationships/slideLayout" Target="../slideLayouts/slideLayout49.xml"/><Relationship Id="rId16" Type="http://schemas.openxmlformats.org/officeDocument/2006/relationships/slideLayout" Target="../slideLayouts/slideLayout63.xml"/><Relationship Id="rId20" Type="http://schemas.openxmlformats.org/officeDocument/2006/relationships/slideLayout" Target="../slideLayouts/slideLayout67.xml"/><Relationship Id="rId1" Type="http://schemas.openxmlformats.org/officeDocument/2006/relationships/slideLayout" Target="../slideLayouts/slideLayout48.xml"/><Relationship Id="rId6" Type="http://schemas.openxmlformats.org/officeDocument/2006/relationships/slideLayout" Target="../slideLayouts/slideLayout53.xml"/><Relationship Id="rId11" Type="http://schemas.openxmlformats.org/officeDocument/2006/relationships/slideLayout" Target="../slideLayouts/slideLayout58.xml"/><Relationship Id="rId5" Type="http://schemas.openxmlformats.org/officeDocument/2006/relationships/slideLayout" Target="../slideLayouts/slideLayout52.xml"/><Relationship Id="rId15" Type="http://schemas.openxmlformats.org/officeDocument/2006/relationships/slideLayout" Target="../slideLayouts/slideLayout62.xml"/><Relationship Id="rId23" Type="http://schemas.openxmlformats.org/officeDocument/2006/relationships/theme" Target="../theme/theme5.xml"/><Relationship Id="rId10" Type="http://schemas.openxmlformats.org/officeDocument/2006/relationships/slideLayout" Target="../slideLayouts/slideLayout57.xml"/><Relationship Id="rId19" Type="http://schemas.openxmlformats.org/officeDocument/2006/relationships/slideLayout" Target="../slideLayouts/slideLayout66.xml"/><Relationship Id="rId4" Type="http://schemas.openxmlformats.org/officeDocument/2006/relationships/slideLayout" Target="../slideLayouts/slideLayout51.xml"/><Relationship Id="rId9" Type="http://schemas.openxmlformats.org/officeDocument/2006/relationships/slideLayout" Target="../slideLayouts/slideLayout56.xml"/><Relationship Id="rId14" Type="http://schemas.openxmlformats.org/officeDocument/2006/relationships/slideLayout" Target="../slideLayouts/slideLayout61.xml"/><Relationship Id="rId22" Type="http://schemas.openxmlformats.org/officeDocument/2006/relationships/slideLayout" Target="../slideLayouts/slideLayout69.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72.xml"/><Relationship Id="rId7" Type="http://schemas.openxmlformats.org/officeDocument/2006/relationships/theme" Target="../theme/theme6.xml"/><Relationship Id="rId2" Type="http://schemas.openxmlformats.org/officeDocument/2006/relationships/slideLayout" Target="../slideLayouts/slideLayout71.xml"/><Relationship Id="rId1" Type="http://schemas.openxmlformats.org/officeDocument/2006/relationships/slideLayout" Target="../slideLayouts/slideLayout70.xml"/><Relationship Id="rId6" Type="http://schemas.openxmlformats.org/officeDocument/2006/relationships/slideLayout" Target="../slideLayouts/slideLayout75.xml"/><Relationship Id="rId5" Type="http://schemas.openxmlformats.org/officeDocument/2006/relationships/slideLayout" Target="../slideLayouts/slideLayout74.xml"/><Relationship Id="rId4" Type="http://schemas.openxmlformats.org/officeDocument/2006/relationships/slideLayout" Target="../slideLayouts/slideLayout73.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83.xml"/><Relationship Id="rId13" Type="http://schemas.openxmlformats.org/officeDocument/2006/relationships/theme" Target="../theme/theme7.xml"/><Relationship Id="rId3" Type="http://schemas.openxmlformats.org/officeDocument/2006/relationships/slideLayout" Target="../slideLayouts/slideLayout78.xml"/><Relationship Id="rId7" Type="http://schemas.openxmlformats.org/officeDocument/2006/relationships/slideLayout" Target="../slideLayouts/slideLayout82.xml"/><Relationship Id="rId12" Type="http://schemas.openxmlformats.org/officeDocument/2006/relationships/slideLayout" Target="../slideLayouts/slideLayout87.xml"/><Relationship Id="rId2" Type="http://schemas.openxmlformats.org/officeDocument/2006/relationships/slideLayout" Target="../slideLayouts/slideLayout77.xml"/><Relationship Id="rId1" Type="http://schemas.openxmlformats.org/officeDocument/2006/relationships/slideLayout" Target="../slideLayouts/slideLayout76.xml"/><Relationship Id="rId6" Type="http://schemas.openxmlformats.org/officeDocument/2006/relationships/slideLayout" Target="../slideLayouts/slideLayout81.xml"/><Relationship Id="rId11" Type="http://schemas.openxmlformats.org/officeDocument/2006/relationships/slideLayout" Target="../slideLayouts/slideLayout86.xml"/><Relationship Id="rId5" Type="http://schemas.openxmlformats.org/officeDocument/2006/relationships/slideLayout" Target="../slideLayouts/slideLayout80.xml"/><Relationship Id="rId10" Type="http://schemas.openxmlformats.org/officeDocument/2006/relationships/slideLayout" Target="../slideLayouts/slideLayout85.xml"/><Relationship Id="rId4" Type="http://schemas.openxmlformats.org/officeDocument/2006/relationships/slideLayout" Target="../slideLayouts/slideLayout79.xml"/><Relationship Id="rId9" Type="http://schemas.openxmlformats.org/officeDocument/2006/relationships/slideLayout" Target="../slideLayouts/slideLayout8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1 Marcador de título"/>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2 Marcador de texto"/>
          <p:cNvSpPr>
            <a:spLocks noGrp="1"/>
          </p:cNvSpPr>
          <p:nvPr>
            <p:ph type="body" idx="1"/>
          </p:nvPr>
        </p:nvSpPr>
        <p:spPr>
          <a:xfrm>
            <a:off x="609600" y="1600203"/>
            <a:ext cx="10972800" cy="4525963"/>
          </a:xfrm>
          <a:prstGeom prst="rect">
            <a:avLst/>
          </a:prstGeom>
        </p:spPr>
        <p:txBody>
          <a:bodyPr vert="horz" lIns="91440" tIns="45720" rIns="91440" bIns="45720" rtlCol="0">
            <a:normAutofit/>
          </a:body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p>
        </p:txBody>
      </p:sp>
      <p:sp>
        <p:nvSpPr>
          <p:cNvPr id="4" name="3 Marcador de fecha"/>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C555DEA-4530-4101-B362-785BA849EADE}" type="datetimeFigureOut">
              <a:rPr lang="es-ES" smtClean="0"/>
              <a:t>09/11/2021</a:t>
            </a:fld>
            <a:endParaRPr lang="es-ES"/>
          </a:p>
        </p:txBody>
      </p:sp>
      <p:sp>
        <p:nvSpPr>
          <p:cNvPr id="5" name="4 Marcador de pie de página"/>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dirty="0"/>
          </a:p>
        </p:txBody>
      </p:sp>
      <p:sp>
        <p:nvSpPr>
          <p:cNvPr id="6" name="5 Marcador de número de diapositiva"/>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60061AB-E3E3-4B82-98B1-945D99ABF5FB}" type="slidenum">
              <a:rPr lang="es-ES" smtClean="0"/>
              <a:t>‹Nº›</a:t>
            </a:fld>
            <a:endParaRPr lang="es-ES"/>
          </a:p>
        </p:txBody>
      </p:sp>
    </p:spTree>
    <p:extLst>
      <p:ext uri="{BB962C8B-B14F-4D97-AF65-F5344CB8AC3E}">
        <p14:creationId xmlns:p14="http://schemas.microsoft.com/office/powerpoint/2010/main" val="3257325313"/>
      </p:ext>
    </p:extLst>
  </p:cSld>
  <p:clrMap bg1="lt1" tx1="dk1" bg2="lt2" tx2="dk2" accent1="accent1" accent2="accent2" accent3="accent3" accent4="accent4" accent5="accent5" accent6="accent6" hlink="hlink" folHlink="folHlink"/>
  <p:sldLayoutIdLst>
    <p:sldLayoutId id="2147483680" r:id="rId1"/>
    <p:sldLayoutId id="2147483780"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 id="2147483782" r:id="rId11"/>
    <p:sldLayoutId id="2147483786" r:id="rId12"/>
    <p:sldLayoutId id="2147483787" r:id="rId13"/>
    <p:sldLayoutId id="2147483818" r:id="rId14"/>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1 Marcador de título"/>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2 Marcador de texto"/>
          <p:cNvSpPr>
            <a:spLocks noGrp="1"/>
          </p:cNvSpPr>
          <p:nvPr>
            <p:ph type="body" idx="1"/>
          </p:nvPr>
        </p:nvSpPr>
        <p:spPr>
          <a:xfrm>
            <a:off x="609600" y="1600203"/>
            <a:ext cx="10972800" cy="4525963"/>
          </a:xfrm>
          <a:prstGeom prst="rect">
            <a:avLst/>
          </a:prstGeom>
        </p:spPr>
        <p:txBody>
          <a:bodyPr vert="horz" lIns="91440" tIns="45720" rIns="91440" bIns="45720" rtlCol="0">
            <a:normAutofit/>
          </a:body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p>
        </p:txBody>
      </p:sp>
      <p:sp>
        <p:nvSpPr>
          <p:cNvPr id="4" name="3 Marcador de fecha"/>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C555DEA-4530-4101-B362-785BA849EADE}" type="datetimeFigureOut">
              <a:rPr lang="es-ES" smtClean="0"/>
              <a:t>09/11/2021</a:t>
            </a:fld>
            <a:endParaRPr lang="es-ES"/>
          </a:p>
        </p:txBody>
      </p:sp>
      <p:sp>
        <p:nvSpPr>
          <p:cNvPr id="5" name="4 Marcador de pie de página"/>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dirty="0"/>
          </a:p>
        </p:txBody>
      </p:sp>
      <p:sp>
        <p:nvSpPr>
          <p:cNvPr id="6" name="5 Marcador de número de diapositiva"/>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60061AB-E3E3-4B82-98B1-945D99ABF5FB}" type="slidenum">
              <a:rPr lang="es-ES" smtClean="0"/>
              <a:t>‹Nº›</a:t>
            </a:fld>
            <a:endParaRPr lang="es-ES"/>
          </a:p>
        </p:txBody>
      </p:sp>
    </p:spTree>
    <p:extLst>
      <p:ext uri="{BB962C8B-B14F-4D97-AF65-F5344CB8AC3E}">
        <p14:creationId xmlns:p14="http://schemas.microsoft.com/office/powerpoint/2010/main" val="416707575"/>
      </p:ext>
    </p:extLst>
  </p:cSld>
  <p:clrMap bg1="lt1" tx1="dk1" bg2="lt2" tx2="dk2" accent1="accent1" accent2="accent2" accent3="accent3" accent4="accent4" accent5="accent5" accent6="accent6" hlink="hlink" folHlink="folHlink"/>
  <p:sldLayoutIdLst>
    <p:sldLayoutId id="2147483725" r:id="rId1"/>
    <p:sldLayoutId id="2147483726" r:id="rId2"/>
    <p:sldLayoutId id="2147483727" r:id="rId3"/>
    <p:sldLayoutId id="2147483728" r:id="rId4"/>
    <p:sldLayoutId id="2147483729" r:id="rId5"/>
    <p:sldLayoutId id="2147483731" r:id="rId6"/>
    <p:sldLayoutId id="2147483732" r:id="rId7"/>
    <p:sldLayoutId id="2147483733" r:id="rId8"/>
    <p:sldLayoutId id="2147483788" r:id="rId9"/>
    <p:sldLayoutId id="2147483789" r:id="rId10"/>
    <p:sldLayoutId id="2147483809" r:id="rId11"/>
    <p:sldLayoutId id="2147483816" r:id="rId12"/>
    <p:sldLayoutId id="2147483817" r:id="rId1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1 Marcador de título"/>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2 Marcador de texto"/>
          <p:cNvSpPr>
            <a:spLocks noGrp="1"/>
          </p:cNvSpPr>
          <p:nvPr>
            <p:ph type="body" idx="1"/>
          </p:nvPr>
        </p:nvSpPr>
        <p:spPr>
          <a:xfrm>
            <a:off x="609600" y="1600203"/>
            <a:ext cx="10972800" cy="4525963"/>
          </a:xfrm>
          <a:prstGeom prst="rect">
            <a:avLst/>
          </a:prstGeom>
        </p:spPr>
        <p:txBody>
          <a:bodyPr vert="horz" lIns="91440" tIns="45720" rIns="91440" bIns="45720" rtlCol="0">
            <a:normAutofit/>
          </a:body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p>
        </p:txBody>
      </p:sp>
      <p:sp>
        <p:nvSpPr>
          <p:cNvPr id="4" name="3 Marcador de fecha"/>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C555DEA-4530-4101-B362-785BA849EADE}" type="datetimeFigureOut">
              <a:rPr lang="es-ES" smtClean="0"/>
              <a:t>09/11/2021</a:t>
            </a:fld>
            <a:endParaRPr lang="es-ES"/>
          </a:p>
        </p:txBody>
      </p:sp>
      <p:sp>
        <p:nvSpPr>
          <p:cNvPr id="5" name="4 Marcador de pie de página"/>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dirty="0"/>
          </a:p>
        </p:txBody>
      </p:sp>
      <p:sp>
        <p:nvSpPr>
          <p:cNvPr id="6" name="5 Marcador de número de diapositiva"/>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60061AB-E3E3-4B82-98B1-945D99ABF5FB}" type="slidenum">
              <a:rPr lang="es-ES" smtClean="0"/>
              <a:t>‹Nº›</a:t>
            </a:fld>
            <a:endParaRPr lang="es-ES"/>
          </a:p>
        </p:txBody>
      </p:sp>
    </p:spTree>
    <p:extLst>
      <p:ext uri="{BB962C8B-B14F-4D97-AF65-F5344CB8AC3E}">
        <p14:creationId xmlns:p14="http://schemas.microsoft.com/office/powerpoint/2010/main" val="2112736715"/>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700" r:id="rId3"/>
    <p:sldLayoutId id="2147483701" r:id="rId4"/>
    <p:sldLayoutId id="2147483702" r:id="rId5"/>
    <p:sldLayoutId id="2147483703" r:id="rId6"/>
    <p:sldLayoutId id="2147483697" r:id="rId7"/>
    <p:sldLayoutId id="2147483698" r:id="rId8"/>
    <p:sldLayoutId id="2147483699" r:id="rId9"/>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1 Marcador de título"/>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2 Marcador de texto"/>
          <p:cNvSpPr>
            <a:spLocks noGrp="1"/>
          </p:cNvSpPr>
          <p:nvPr>
            <p:ph type="body" idx="1"/>
          </p:nvPr>
        </p:nvSpPr>
        <p:spPr>
          <a:xfrm>
            <a:off x="609600" y="1600203"/>
            <a:ext cx="10972800" cy="4525963"/>
          </a:xfrm>
          <a:prstGeom prst="rect">
            <a:avLst/>
          </a:prstGeom>
        </p:spPr>
        <p:txBody>
          <a:bodyPr vert="horz" lIns="91440" tIns="45720" rIns="91440" bIns="45720" rtlCol="0">
            <a:normAutofit/>
          </a:body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p>
        </p:txBody>
      </p:sp>
      <p:sp>
        <p:nvSpPr>
          <p:cNvPr id="4" name="3 Marcador de fecha"/>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C555DEA-4530-4101-B362-785BA849EADE}" type="datetimeFigureOut">
              <a:rPr lang="es-ES" smtClean="0"/>
              <a:t>09/11/2021</a:t>
            </a:fld>
            <a:endParaRPr lang="es-ES"/>
          </a:p>
        </p:txBody>
      </p:sp>
      <p:sp>
        <p:nvSpPr>
          <p:cNvPr id="5" name="4 Marcador de pie de página"/>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dirty="0"/>
          </a:p>
        </p:txBody>
      </p:sp>
      <p:sp>
        <p:nvSpPr>
          <p:cNvPr id="6" name="5 Marcador de número de diapositiva"/>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60061AB-E3E3-4B82-98B1-945D99ABF5FB}" type="slidenum">
              <a:rPr lang="es-ES" smtClean="0"/>
              <a:t>‹Nº›</a:t>
            </a:fld>
            <a:endParaRPr lang="es-ES"/>
          </a:p>
        </p:txBody>
      </p:sp>
    </p:spTree>
    <p:extLst>
      <p:ext uri="{BB962C8B-B14F-4D97-AF65-F5344CB8AC3E}">
        <p14:creationId xmlns:p14="http://schemas.microsoft.com/office/powerpoint/2010/main" val="2404193089"/>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1" r:id="rId6"/>
    <p:sldLayoutId id="2147483742" r:id="rId7"/>
    <p:sldLayoutId id="2147483743" r:id="rId8"/>
    <p:sldLayoutId id="2147483794" r:id="rId9"/>
    <p:sldLayoutId id="2147483795" r:id="rId10"/>
    <p:sldLayoutId id="2147483797"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1 Marcador de título"/>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2 Marcador de texto"/>
          <p:cNvSpPr>
            <a:spLocks noGrp="1"/>
          </p:cNvSpPr>
          <p:nvPr>
            <p:ph type="body" idx="1"/>
          </p:nvPr>
        </p:nvSpPr>
        <p:spPr>
          <a:xfrm>
            <a:off x="609600" y="1600203"/>
            <a:ext cx="10972800" cy="4525963"/>
          </a:xfrm>
          <a:prstGeom prst="rect">
            <a:avLst/>
          </a:prstGeom>
        </p:spPr>
        <p:txBody>
          <a:bodyPr vert="horz" lIns="91440" tIns="45720" rIns="91440" bIns="45720" rtlCol="0">
            <a:normAutofit/>
          </a:body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p>
        </p:txBody>
      </p:sp>
      <p:sp>
        <p:nvSpPr>
          <p:cNvPr id="4" name="3 Marcador de fecha"/>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C555DEA-4530-4101-B362-785BA849EADE}" type="datetimeFigureOut">
              <a:rPr lang="es-ES" smtClean="0"/>
              <a:t>09/11/2021</a:t>
            </a:fld>
            <a:endParaRPr lang="es-ES"/>
          </a:p>
        </p:txBody>
      </p:sp>
      <p:sp>
        <p:nvSpPr>
          <p:cNvPr id="5" name="4 Marcador de pie de página"/>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dirty="0"/>
          </a:p>
        </p:txBody>
      </p:sp>
      <p:sp>
        <p:nvSpPr>
          <p:cNvPr id="6" name="5 Marcador de número de diapositiva"/>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60061AB-E3E3-4B82-98B1-945D99ABF5FB}" type="slidenum">
              <a:rPr lang="es-ES" smtClean="0"/>
              <a:t>‹Nº›</a:t>
            </a:fld>
            <a:endParaRPr lang="es-ES"/>
          </a:p>
        </p:txBody>
      </p:sp>
    </p:spTree>
    <p:extLst>
      <p:ext uri="{BB962C8B-B14F-4D97-AF65-F5344CB8AC3E}">
        <p14:creationId xmlns:p14="http://schemas.microsoft.com/office/powerpoint/2010/main" val="3052156692"/>
      </p:ext>
    </p:extLst>
  </p:cSld>
  <p:clrMap bg1="lt1" tx1="dk1" bg2="lt2" tx2="dk2" accent1="accent1" accent2="accent2" accent3="accent3" accent4="accent4" accent5="accent5" accent6="accent6" hlink="hlink" folHlink="folHlink"/>
  <p:sldLayoutIdLst>
    <p:sldLayoutId id="2147483705" r:id="rId1"/>
    <p:sldLayoutId id="2147483706" r:id="rId2"/>
    <p:sldLayoutId id="2147483707" r:id="rId3"/>
    <p:sldLayoutId id="2147483708" r:id="rId4"/>
    <p:sldLayoutId id="2147483709" r:id="rId5"/>
    <p:sldLayoutId id="2147483710" r:id="rId6"/>
    <p:sldLayoutId id="2147483711" r:id="rId7"/>
    <p:sldLayoutId id="2147483712" r:id="rId8"/>
    <p:sldLayoutId id="2147483713" r:id="rId9"/>
    <p:sldLayoutId id="2147483799" r:id="rId10"/>
    <p:sldLayoutId id="2147483802" r:id="rId11"/>
    <p:sldLayoutId id="2147483804" r:id="rId12"/>
    <p:sldLayoutId id="2147483806" r:id="rId13"/>
    <p:sldLayoutId id="2147483675" r:id="rId14"/>
    <p:sldLayoutId id="2147483766" r:id="rId15"/>
    <p:sldLayoutId id="2147483661" r:id="rId16"/>
    <p:sldLayoutId id="2147483677" r:id="rId17"/>
    <p:sldLayoutId id="2147483664" r:id="rId18"/>
    <p:sldLayoutId id="2147483676" r:id="rId19"/>
    <p:sldLayoutId id="2147483651" r:id="rId20"/>
    <p:sldLayoutId id="2147483668" r:id="rId21"/>
    <p:sldLayoutId id="2147483785" r:id="rId2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492029"/>
      </p:ext>
    </p:extLst>
  </p:cSld>
  <p:clrMap bg1="lt1" tx1="dk1" bg2="lt2" tx2="dk2" accent1="accent1" accent2="accent2" accent3="accent3" accent4="accent4" accent5="accent5" accent6="accent6" hlink="hlink" folHlink="folHlink"/>
  <p:sldLayoutIdLst>
    <p:sldLayoutId id="2147483758" r:id="rId1"/>
    <p:sldLayoutId id="2147483759" r:id="rId2"/>
    <p:sldLayoutId id="2147483760" r:id="rId3"/>
    <p:sldLayoutId id="2147483761" r:id="rId4"/>
    <p:sldLayoutId id="2147483762" r:id="rId5"/>
    <p:sldLayoutId id="2147483763" r:id="rId6"/>
  </p:sldLayoutIdLst>
  <p:hf hdr="0" dt="0"/>
  <p:txStyles>
    <p:titleStyle>
      <a:lvl1pPr algn="l" defTabSz="436345" rtl="0" eaLnBrk="0" fontAlgn="base" hangingPunct="0">
        <a:spcBef>
          <a:spcPct val="0"/>
        </a:spcBef>
        <a:spcAft>
          <a:spcPct val="0"/>
        </a:spcAft>
        <a:defRPr kumimoji="1" sz="2300" kern="1200">
          <a:solidFill>
            <a:schemeClr val="tx1"/>
          </a:solidFill>
          <a:latin typeface="Arial"/>
          <a:ea typeface="+mj-ea"/>
          <a:cs typeface="Arial"/>
        </a:defRPr>
      </a:lvl1pPr>
      <a:lvl2pPr algn="l" defTabSz="436345" rtl="0" eaLnBrk="0" fontAlgn="base" hangingPunct="0">
        <a:spcBef>
          <a:spcPct val="0"/>
        </a:spcBef>
        <a:spcAft>
          <a:spcPct val="0"/>
        </a:spcAft>
        <a:defRPr kumimoji="1" sz="2300">
          <a:solidFill>
            <a:schemeClr val="tx1"/>
          </a:solidFill>
          <a:latin typeface="Arial" pitchFamily="34" charset="0"/>
          <a:ea typeface="ＭＳ Ｐゴシック" pitchFamily="50" charset="-128"/>
          <a:cs typeface="Arial" pitchFamily="34" charset="0"/>
        </a:defRPr>
      </a:lvl2pPr>
      <a:lvl3pPr algn="l" defTabSz="436345" rtl="0" eaLnBrk="0" fontAlgn="base" hangingPunct="0">
        <a:spcBef>
          <a:spcPct val="0"/>
        </a:spcBef>
        <a:spcAft>
          <a:spcPct val="0"/>
        </a:spcAft>
        <a:defRPr kumimoji="1" sz="2300">
          <a:solidFill>
            <a:schemeClr val="tx1"/>
          </a:solidFill>
          <a:latin typeface="Arial" pitchFamily="34" charset="0"/>
          <a:ea typeface="ＭＳ Ｐゴシック" pitchFamily="50" charset="-128"/>
          <a:cs typeface="Arial" pitchFamily="34" charset="0"/>
        </a:defRPr>
      </a:lvl3pPr>
      <a:lvl4pPr algn="l" defTabSz="436345" rtl="0" eaLnBrk="0" fontAlgn="base" hangingPunct="0">
        <a:spcBef>
          <a:spcPct val="0"/>
        </a:spcBef>
        <a:spcAft>
          <a:spcPct val="0"/>
        </a:spcAft>
        <a:defRPr kumimoji="1" sz="2300">
          <a:solidFill>
            <a:schemeClr val="tx1"/>
          </a:solidFill>
          <a:latin typeface="Arial" pitchFamily="34" charset="0"/>
          <a:ea typeface="ＭＳ Ｐゴシック" pitchFamily="50" charset="-128"/>
          <a:cs typeface="Arial" pitchFamily="34" charset="0"/>
        </a:defRPr>
      </a:lvl4pPr>
      <a:lvl5pPr algn="l" defTabSz="436345" rtl="0" eaLnBrk="0" fontAlgn="base" hangingPunct="0">
        <a:spcBef>
          <a:spcPct val="0"/>
        </a:spcBef>
        <a:spcAft>
          <a:spcPct val="0"/>
        </a:spcAft>
        <a:defRPr kumimoji="1" sz="2300">
          <a:solidFill>
            <a:schemeClr val="tx1"/>
          </a:solidFill>
          <a:latin typeface="Arial" pitchFamily="34" charset="0"/>
          <a:ea typeface="ＭＳ Ｐゴシック" pitchFamily="50" charset="-128"/>
          <a:cs typeface="Arial" pitchFamily="34" charset="0"/>
        </a:defRPr>
      </a:lvl5pPr>
      <a:lvl6pPr marL="436345" algn="l" defTabSz="436345" rtl="0" fontAlgn="base">
        <a:spcBef>
          <a:spcPct val="0"/>
        </a:spcBef>
        <a:spcAft>
          <a:spcPct val="0"/>
        </a:spcAft>
        <a:defRPr kumimoji="1" sz="2300">
          <a:solidFill>
            <a:schemeClr val="tx1"/>
          </a:solidFill>
          <a:latin typeface="Arial" pitchFamily="34" charset="0"/>
          <a:ea typeface="ＭＳ Ｐゴシック" pitchFamily="50" charset="-128"/>
          <a:cs typeface="Arial" pitchFamily="34" charset="0"/>
        </a:defRPr>
      </a:lvl6pPr>
      <a:lvl7pPr marL="872690" algn="l" defTabSz="436345" rtl="0" fontAlgn="base">
        <a:spcBef>
          <a:spcPct val="0"/>
        </a:spcBef>
        <a:spcAft>
          <a:spcPct val="0"/>
        </a:spcAft>
        <a:defRPr kumimoji="1" sz="2300">
          <a:solidFill>
            <a:schemeClr val="tx1"/>
          </a:solidFill>
          <a:latin typeface="Arial" pitchFamily="34" charset="0"/>
          <a:ea typeface="ＭＳ Ｐゴシック" pitchFamily="50" charset="-128"/>
          <a:cs typeface="Arial" pitchFamily="34" charset="0"/>
        </a:defRPr>
      </a:lvl7pPr>
      <a:lvl8pPr marL="1309035" algn="l" defTabSz="436345" rtl="0" fontAlgn="base">
        <a:spcBef>
          <a:spcPct val="0"/>
        </a:spcBef>
        <a:spcAft>
          <a:spcPct val="0"/>
        </a:spcAft>
        <a:defRPr kumimoji="1" sz="2300">
          <a:solidFill>
            <a:schemeClr val="tx1"/>
          </a:solidFill>
          <a:latin typeface="Arial" pitchFamily="34" charset="0"/>
          <a:ea typeface="ＭＳ Ｐゴシック" pitchFamily="50" charset="-128"/>
          <a:cs typeface="Arial" pitchFamily="34" charset="0"/>
        </a:defRPr>
      </a:lvl8pPr>
      <a:lvl9pPr marL="1745380" algn="l" defTabSz="436345" rtl="0" fontAlgn="base">
        <a:spcBef>
          <a:spcPct val="0"/>
        </a:spcBef>
        <a:spcAft>
          <a:spcPct val="0"/>
        </a:spcAft>
        <a:defRPr kumimoji="1" sz="2300">
          <a:solidFill>
            <a:schemeClr val="tx1"/>
          </a:solidFill>
          <a:latin typeface="Arial" pitchFamily="34" charset="0"/>
          <a:ea typeface="ＭＳ Ｐゴシック" pitchFamily="50" charset="-128"/>
          <a:cs typeface="Arial" pitchFamily="34" charset="0"/>
        </a:defRPr>
      </a:lvl9pPr>
    </p:titleStyle>
    <p:bodyStyle>
      <a:lvl1pPr marL="162115" indent="-162115" algn="l" defTabSz="436345" rtl="0" eaLnBrk="0" fontAlgn="base" hangingPunct="0">
        <a:spcBef>
          <a:spcPct val="20000"/>
        </a:spcBef>
        <a:spcAft>
          <a:spcPct val="0"/>
        </a:spcAft>
        <a:buFont typeface="Arial" charset="0"/>
        <a:buChar char="•"/>
        <a:defRPr kumimoji="1" sz="2300" kern="1200">
          <a:solidFill>
            <a:schemeClr val="tx1"/>
          </a:solidFill>
          <a:latin typeface="Arial"/>
          <a:ea typeface="+mn-ea"/>
          <a:cs typeface="Arial"/>
        </a:defRPr>
      </a:lvl1pPr>
      <a:lvl2pPr marL="651488" indent="-215142" algn="l" defTabSz="436345" rtl="0" eaLnBrk="0" fontAlgn="base" hangingPunct="0">
        <a:spcBef>
          <a:spcPct val="20000"/>
        </a:spcBef>
        <a:spcAft>
          <a:spcPct val="0"/>
        </a:spcAft>
        <a:buFont typeface="Arial" charset="0"/>
        <a:buChar char="–"/>
        <a:defRPr kumimoji="1" sz="1900" kern="1200">
          <a:solidFill>
            <a:schemeClr val="tx1"/>
          </a:solidFill>
          <a:latin typeface="Arial"/>
          <a:ea typeface="+mn-ea"/>
          <a:cs typeface="Arial"/>
        </a:defRPr>
      </a:lvl2pPr>
      <a:lvl3pPr marL="1040865" indent="-168175" algn="l" defTabSz="436345" rtl="0" eaLnBrk="0" fontAlgn="base" hangingPunct="0">
        <a:spcBef>
          <a:spcPct val="20000"/>
        </a:spcBef>
        <a:spcAft>
          <a:spcPct val="0"/>
        </a:spcAft>
        <a:buFont typeface="Arial" charset="0"/>
        <a:buChar char="•"/>
        <a:defRPr kumimoji="1" sz="1900" kern="1200">
          <a:solidFill>
            <a:schemeClr val="tx1"/>
          </a:solidFill>
          <a:latin typeface="Arial"/>
          <a:ea typeface="+mn-ea"/>
          <a:cs typeface="Arial"/>
        </a:defRPr>
      </a:lvl3pPr>
      <a:lvl4pPr marL="1474180" indent="-165145" algn="l" defTabSz="436345" rtl="0" eaLnBrk="0" fontAlgn="base" hangingPunct="0">
        <a:spcBef>
          <a:spcPct val="20000"/>
        </a:spcBef>
        <a:spcAft>
          <a:spcPct val="0"/>
        </a:spcAft>
        <a:buFont typeface="Arial" charset="0"/>
        <a:buChar char="–"/>
        <a:defRPr kumimoji="1" kern="1200">
          <a:solidFill>
            <a:schemeClr val="tx1"/>
          </a:solidFill>
          <a:latin typeface="Arial"/>
          <a:ea typeface="+mn-ea"/>
          <a:cs typeface="Arial"/>
        </a:defRPr>
      </a:lvl4pPr>
      <a:lvl5pPr marL="1909009" indent="-163630" algn="l" defTabSz="436345" rtl="0" eaLnBrk="0" fontAlgn="base" hangingPunct="0">
        <a:spcBef>
          <a:spcPct val="20000"/>
        </a:spcBef>
        <a:spcAft>
          <a:spcPct val="0"/>
        </a:spcAft>
        <a:buFont typeface="Arial" charset="0"/>
        <a:buChar char="»"/>
        <a:defRPr kumimoji="1" kern="1200">
          <a:solidFill>
            <a:schemeClr val="tx1"/>
          </a:solidFill>
          <a:latin typeface="Arial"/>
          <a:ea typeface="+mn-ea"/>
          <a:cs typeface="Arial"/>
        </a:defRPr>
      </a:lvl5pPr>
      <a:lvl6pPr marL="2399898" indent="-218172" algn="l" defTabSz="436345" rtl="0" eaLnBrk="1" latinLnBrk="0" hangingPunct="1">
        <a:spcBef>
          <a:spcPct val="20000"/>
        </a:spcBef>
        <a:buFont typeface="Arial"/>
        <a:buChar char="•"/>
        <a:defRPr kumimoji="1" sz="1900" kern="1200">
          <a:solidFill>
            <a:schemeClr val="tx1"/>
          </a:solidFill>
          <a:latin typeface="+mn-lt"/>
          <a:ea typeface="+mn-ea"/>
          <a:cs typeface="+mn-cs"/>
        </a:defRPr>
      </a:lvl6pPr>
      <a:lvl7pPr marL="2836242" indent="-218172" algn="l" defTabSz="436345" rtl="0" eaLnBrk="1" latinLnBrk="0" hangingPunct="1">
        <a:spcBef>
          <a:spcPct val="20000"/>
        </a:spcBef>
        <a:buFont typeface="Arial"/>
        <a:buChar char="•"/>
        <a:defRPr kumimoji="1" sz="1900" kern="1200">
          <a:solidFill>
            <a:schemeClr val="tx1"/>
          </a:solidFill>
          <a:latin typeface="+mn-lt"/>
          <a:ea typeface="+mn-ea"/>
          <a:cs typeface="+mn-cs"/>
        </a:defRPr>
      </a:lvl7pPr>
      <a:lvl8pPr marL="3272588" indent="-218172" algn="l" defTabSz="436345" rtl="0" eaLnBrk="1" latinLnBrk="0" hangingPunct="1">
        <a:spcBef>
          <a:spcPct val="20000"/>
        </a:spcBef>
        <a:buFont typeface="Arial"/>
        <a:buChar char="•"/>
        <a:defRPr kumimoji="1" sz="1900" kern="1200">
          <a:solidFill>
            <a:schemeClr val="tx1"/>
          </a:solidFill>
          <a:latin typeface="+mn-lt"/>
          <a:ea typeface="+mn-ea"/>
          <a:cs typeface="+mn-cs"/>
        </a:defRPr>
      </a:lvl8pPr>
      <a:lvl9pPr marL="3708933" indent="-218172" algn="l" defTabSz="436345" rtl="0" eaLnBrk="1" latinLnBrk="0" hangingPunct="1">
        <a:spcBef>
          <a:spcPct val="20000"/>
        </a:spcBef>
        <a:buFont typeface="Arial"/>
        <a:buChar char="•"/>
        <a:defRPr kumimoji="1" sz="1900" kern="1200">
          <a:solidFill>
            <a:schemeClr val="tx1"/>
          </a:solidFill>
          <a:latin typeface="+mn-lt"/>
          <a:ea typeface="+mn-ea"/>
          <a:cs typeface="+mn-cs"/>
        </a:defRPr>
      </a:lvl9pPr>
    </p:bodyStyle>
    <p:otherStyle>
      <a:defPPr>
        <a:defRPr lang="en-US"/>
      </a:defPPr>
      <a:lvl1pPr marL="0" algn="l" defTabSz="436345" rtl="0" eaLnBrk="1" latinLnBrk="0" hangingPunct="1">
        <a:defRPr kumimoji="1" sz="1700" kern="1200">
          <a:solidFill>
            <a:schemeClr val="tx1"/>
          </a:solidFill>
          <a:latin typeface="+mn-lt"/>
          <a:ea typeface="+mn-ea"/>
          <a:cs typeface="+mn-cs"/>
        </a:defRPr>
      </a:lvl1pPr>
      <a:lvl2pPr marL="436345" algn="l" defTabSz="436345" rtl="0" eaLnBrk="1" latinLnBrk="0" hangingPunct="1">
        <a:defRPr kumimoji="1" sz="1700" kern="1200">
          <a:solidFill>
            <a:schemeClr val="tx1"/>
          </a:solidFill>
          <a:latin typeface="+mn-lt"/>
          <a:ea typeface="+mn-ea"/>
          <a:cs typeface="+mn-cs"/>
        </a:defRPr>
      </a:lvl2pPr>
      <a:lvl3pPr marL="872690" algn="l" defTabSz="436345" rtl="0" eaLnBrk="1" latinLnBrk="0" hangingPunct="1">
        <a:defRPr kumimoji="1" sz="1700" kern="1200">
          <a:solidFill>
            <a:schemeClr val="tx1"/>
          </a:solidFill>
          <a:latin typeface="+mn-lt"/>
          <a:ea typeface="+mn-ea"/>
          <a:cs typeface="+mn-cs"/>
        </a:defRPr>
      </a:lvl3pPr>
      <a:lvl4pPr marL="1309035" algn="l" defTabSz="436345" rtl="0" eaLnBrk="1" latinLnBrk="0" hangingPunct="1">
        <a:defRPr kumimoji="1" sz="1700" kern="1200">
          <a:solidFill>
            <a:schemeClr val="tx1"/>
          </a:solidFill>
          <a:latin typeface="+mn-lt"/>
          <a:ea typeface="+mn-ea"/>
          <a:cs typeface="+mn-cs"/>
        </a:defRPr>
      </a:lvl4pPr>
      <a:lvl5pPr marL="1745380" algn="l" defTabSz="436345" rtl="0" eaLnBrk="1" latinLnBrk="0" hangingPunct="1">
        <a:defRPr kumimoji="1" sz="1700" kern="1200">
          <a:solidFill>
            <a:schemeClr val="tx1"/>
          </a:solidFill>
          <a:latin typeface="+mn-lt"/>
          <a:ea typeface="+mn-ea"/>
          <a:cs typeface="+mn-cs"/>
        </a:defRPr>
      </a:lvl5pPr>
      <a:lvl6pPr marL="2181725" algn="l" defTabSz="436345" rtl="0" eaLnBrk="1" latinLnBrk="0" hangingPunct="1">
        <a:defRPr kumimoji="1" sz="1700" kern="1200">
          <a:solidFill>
            <a:schemeClr val="tx1"/>
          </a:solidFill>
          <a:latin typeface="+mn-lt"/>
          <a:ea typeface="+mn-ea"/>
          <a:cs typeface="+mn-cs"/>
        </a:defRPr>
      </a:lvl6pPr>
      <a:lvl7pPr marL="2618070" algn="l" defTabSz="436345" rtl="0" eaLnBrk="1" latinLnBrk="0" hangingPunct="1">
        <a:defRPr kumimoji="1" sz="1700" kern="1200">
          <a:solidFill>
            <a:schemeClr val="tx1"/>
          </a:solidFill>
          <a:latin typeface="+mn-lt"/>
          <a:ea typeface="+mn-ea"/>
          <a:cs typeface="+mn-cs"/>
        </a:defRPr>
      </a:lvl7pPr>
      <a:lvl8pPr marL="3054416" algn="l" defTabSz="436345" rtl="0" eaLnBrk="1" latinLnBrk="0" hangingPunct="1">
        <a:defRPr kumimoji="1" sz="1700" kern="1200">
          <a:solidFill>
            <a:schemeClr val="tx1"/>
          </a:solidFill>
          <a:latin typeface="+mn-lt"/>
          <a:ea typeface="+mn-ea"/>
          <a:cs typeface="+mn-cs"/>
        </a:defRPr>
      </a:lvl8pPr>
      <a:lvl9pPr marL="3490760" algn="l" defTabSz="436345" rtl="0" eaLnBrk="1" latinLnBrk="0" hangingPunct="1">
        <a:defRPr kumimoji="1" sz="17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1 Marcador de título"/>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2 Marcador de texto"/>
          <p:cNvSpPr>
            <a:spLocks noGrp="1"/>
          </p:cNvSpPr>
          <p:nvPr>
            <p:ph type="body" idx="1"/>
          </p:nvPr>
        </p:nvSpPr>
        <p:spPr>
          <a:xfrm>
            <a:off x="609600" y="1600203"/>
            <a:ext cx="10972800" cy="4525963"/>
          </a:xfrm>
          <a:prstGeom prst="rect">
            <a:avLst/>
          </a:prstGeom>
        </p:spPr>
        <p:txBody>
          <a:bodyPr vert="horz" lIns="91440" tIns="45720" rIns="91440" bIns="45720" rtlCol="0">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3 Marcador de fecha"/>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18B1B05-B20E-4B93-9621-E29C9DC5425C}" type="datetimeFigureOut">
              <a:rPr lang="es-ES" smtClean="0"/>
              <a:t>09/11/2021</a:t>
            </a:fld>
            <a:endParaRPr lang="es-ES"/>
          </a:p>
        </p:txBody>
      </p:sp>
      <p:sp>
        <p:nvSpPr>
          <p:cNvPr id="5" name="4 Marcador de pie de página"/>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5 Marcador de número de diapositiva"/>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4FB618D-16FF-4ECE-9A0D-7374895971A2}" type="slidenum">
              <a:rPr lang="es-ES" smtClean="0"/>
              <a:t>‹Nº›</a:t>
            </a:fld>
            <a:endParaRPr lang="es-ES"/>
          </a:p>
        </p:txBody>
      </p:sp>
    </p:spTree>
    <p:extLst>
      <p:ext uri="{BB962C8B-B14F-4D97-AF65-F5344CB8AC3E}">
        <p14:creationId xmlns:p14="http://schemas.microsoft.com/office/powerpoint/2010/main" val="1341855791"/>
      </p:ext>
    </p:extLst>
  </p:cSld>
  <p:clrMap bg1="lt1" tx1="dk1" bg2="lt2" tx2="dk2" accent1="accent1" accent2="accent2" accent3="accent3" accent4="accent4" accent5="accent5" accent6="accent6" hlink="hlink" folHlink="folHlink"/>
  <p:sldLayoutIdLst>
    <p:sldLayoutId id="2147483767" r:id="rId1"/>
    <p:sldLayoutId id="2147483769" r:id="rId2"/>
    <p:sldLayoutId id="2147483770" r:id="rId3"/>
    <p:sldLayoutId id="2147483771" r:id="rId4"/>
    <p:sldLayoutId id="2147483772" r:id="rId5"/>
    <p:sldLayoutId id="2147483773" r:id="rId6"/>
    <p:sldLayoutId id="2147483774" r:id="rId7"/>
    <p:sldLayoutId id="2147483775" r:id="rId8"/>
    <p:sldLayoutId id="2147483776" r:id="rId9"/>
    <p:sldLayoutId id="2147483777" r:id="rId10"/>
    <p:sldLayoutId id="2147483778" r:id="rId11"/>
    <p:sldLayoutId id="2147483779"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www.dunebook.com/visual-studio-code-extensions/" TargetMode="External"/><Relationship Id="rId2" Type="http://schemas.openxmlformats.org/officeDocument/2006/relationships/notesSlide" Target="../notesSlides/notesSlide10.xml"/><Relationship Id="rId1" Type="http://schemas.openxmlformats.org/officeDocument/2006/relationships/slideLayout" Target="../slideLayouts/slideLayout14.xml"/><Relationship Id="rId5" Type="http://schemas.openxmlformats.org/officeDocument/2006/relationships/image" Target="../media/image54.png"/><Relationship Id="rId4" Type="http://schemas.openxmlformats.org/officeDocument/2006/relationships/hyperlink" Target="https://marketplace.visualstudio.com/items?itemName=johnpapa.angular-essentials" TargetMode="External"/></Relationships>
</file>

<file path=ppt/slides/_rels/slide100.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100.xml"/><Relationship Id="rId1" Type="http://schemas.openxmlformats.org/officeDocument/2006/relationships/slideLayout" Target="../slideLayouts/slideLayout14.xml"/></Relationships>
</file>

<file path=ppt/slides/_rels/slide101.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101.xml"/><Relationship Id="rId1" Type="http://schemas.openxmlformats.org/officeDocument/2006/relationships/slideLayout" Target="../slideLayouts/slideLayout14.xml"/></Relationships>
</file>

<file path=ppt/slides/_rels/slide102.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102.xml"/><Relationship Id="rId1" Type="http://schemas.openxmlformats.org/officeDocument/2006/relationships/slideLayout" Target="../slideLayouts/slideLayout14.xml"/><Relationship Id="rId4" Type="http://schemas.openxmlformats.org/officeDocument/2006/relationships/image" Target="../media/image163.png"/></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3" Type="http://schemas.openxmlformats.org/officeDocument/2006/relationships/hyperlink" Target="https://rxjs-dev.firebaseapp.com/guide/overview" TargetMode="External"/><Relationship Id="rId2" Type="http://schemas.openxmlformats.org/officeDocument/2006/relationships/notesSlide" Target="../notesSlides/notesSlide104.xml"/><Relationship Id="rId1" Type="http://schemas.openxmlformats.org/officeDocument/2006/relationships/slideLayout" Target="../slideLayouts/slideLayout14.xml"/><Relationship Id="rId4" Type="http://schemas.openxmlformats.org/officeDocument/2006/relationships/image" Target="../media/image164.png"/></Relationships>
</file>

<file path=ppt/slides/_rels/slide105.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105.xml"/><Relationship Id="rId1" Type="http://schemas.openxmlformats.org/officeDocument/2006/relationships/slideLayout" Target="../slideLayouts/slideLayout14.xml"/></Relationships>
</file>

<file path=ppt/slides/_rels/slide106.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106.xml"/><Relationship Id="rId1" Type="http://schemas.openxmlformats.org/officeDocument/2006/relationships/slideLayout" Target="../slideLayouts/slideLayout14.xml"/></Relationships>
</file>

<file path=ppt/slides/_rels/slide107.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107.xml"/><Relationship Id="rId1" Type="http://schemas.openxmlformats.org/officeDocument/2006/relationships/slideLayout" Target="../slideLayouts/slideLayout14.xml"/><Relationship Id="rId5" Type="http://schemas.openxmlformats.org/officeDocument/2006/relationships/image" Target="../media/image169.png"/><Relationship Id="rId4" Type="http://schemas.openxmlformats.org/officeDocument/2006/relationships/image" Target="../media/image168.png"/></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hyperlink" Target="http://localhost:4200/" TargetMode="External"/><Relationship Id="rId2" Type="http://schemas.openxmlformats.org/officeDocument/2006/relationships/notesSlide" Target="../notesSlides/notesSlide11.xml"/><Relationship Id="rId1" Type="http://schemas.openxmlformats.org/officeDocument/2006/relationships/slideLayout" Target="../slideLayouts/slideLayout14.xml"/><Relationship Id="rId4" Type="http://schemas.openxmlformats.org/officeDocument/2006/relationships/image" Target="../media/image55.png"/></Relationships>
</file>

<file path=ppt/slides/_rels/slide110.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110.xml"/><Relationship Id="rId1" Type="http://schemas.openxmlformats.org/officeDocument/2006/relationships/slideLayout" Target="../slideLayouts/slideLayout14.xml"/><Relationship Id="rId4" Type="http://schemas.openxmlformats.org/officeDocument/2006/relationships/image" Target="../media/image171.png"/></Relationships>
</file>

<file path=ppt/slides/_rels/slide111.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111.xml"/><Relationship Id="rId1" Type="http://schemas.openxmlformats.org/officeDocument/2006/relationships/slideLayout" Target="../slideLayouts/slideLayout14.xml"/></Relationships>
</file>

<file path=ppt/slides/_rels/slide112.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112.xml"/><Relationship Id="rId1" Type="http://schemas.openxmlformats.org/officeDocument/2006/relationships/slideLayout" Target="../slideLayouts/slideLayout14.xml"/><Relationship Id="rId5" Type="http://schemas.openxmlformats.org/officeDocument/2006/relationships/image" Target="../media/image174.png"/><Relationship Id="rId4" Type="http://schemas.openxmlformats.org/officeDocument/2006/relationships/image" Target="../media/image172.png"/></Relationships>
</file>

<file path=ppt/slides/_rels/slide113.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113.xml"/><Relationship Id="rId1" Type="http://schemas.openxmlformats.org/officeDocument/2006/relationships/slideLayout" Target="../slideLayouts/slideLayout14.xml"/></Relationships>
</file>

<file path=ppt/slides/_rels/slide114.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notesSlide" Target="../notesSlides/notesSlide114.xml"/><Relationship Id="rId1" Type="http://schemas.openxmlformats.org/officeDocument/2006/relationships/slideLayout" Target="../slideLayouts/slideLayout14.xml"/><Relationship Id="rId5" Type="http://schemas.openxmlformats.org/officeDocument/2006/relationships/image" Target="../media/image178.png"/><Relationship Id="rId4" Type="http://schemas.openxmlformats.org/officeDocument/2006/relationships/image" Target="../media/image177.png"/></Relationships>
</file>

<file path=ppt/slides/_rels/slide115.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115.xml"/><Relationship Id="rId1" Type="http://schemas.openxmlformats.org/officeDocument/2006/relationships/slideLayout" Target="../slideLayouts/slideLayout14.xml"/><Relationship Id="rId4" Type="http://schemas.openxmlformats.org/officeDocument/2006/relationships/image" Target="../media/image180.png"/></Relationships>
</file>

<file path=ppt/slides/_rels/slide116.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notesSlide" Target="../notesSlides/notesSlide116.xml"/><Relationship Id="rId1" Type="http://schemas.openxmlformats.org/officeDocument/2006/relationships/slideLayout" Target="../slideLayouts/slideLayout14.xml"/><Relationship Id="rId4" Type="http://schemas.openxmlformats.org/officeDocument/2006/relationships/image" Target="../media/image182.png"/></Relationships>
</file>

<file path=ppt/slides/_rels/slide117.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117.xml"/><Relationship Id="rId1" Type="http://schemas.openxmlformats.org/officeDocument/2006/relationships/slideLayout" Target="../slideLayouts/slideLayout14.xml"/><Relationship Id="rId4" Type="http://schemas.openxmlformats.org/officeDocument/2006/relationships/image" Target="../media/image183.png"/></Relationships>
</file>

<file path=ppt/slides/_rels/slide118.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118.xml"/><Relationship Id="rId1" Type="http://schemas.openxmlformats.org/officeDocument/2006/relationships/slideLayout" Target="../slideLayouts/slideLayout14.xml"/><Relationship Id="rId4" Type="http://schemas.openxmlformats.org/officeDocument/2006/relationships/image" Target="../media/image184.png"/></Relationships>
</file>

<file path=ppt/slides/_rels/slide119.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notesSlide" Target="../notesSlides/notesSlide119.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20.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notesSlide" Target="../notesSlides/notesSlide120.xml"/><Relationship Id="rId1" Type="http://schemas.openxmlformats.org/officeDocument/2006/relationships/slideLayout" Target="../slideLayouts/slideLayout14.xml"/><Relationship Id="rId4" Type="http://schemas.openxmlformats.org/officeDocument/2006/relationships/image" Target="../media/image186.png"/></Relationships>
</file>

<file path=ppt/slides/_rels/slide121.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notesSlide" Target="../notesSlides/notesSlide121.xml"/><Relationship Id="rId1" Type="http://schemas.openxmlformats.org/officeDocument/2006/relationships/slideLayout" Target="../slideLayouts/slideLayout14.xml"/><Relationship Id="rId4" Type="http://schemas.openxmlformats.org/officeDocument/2006/relationships/image" Target="../media/image186.png"/></Relationships>
</file>

<file path=ppt/slides/_rels/slide122.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122.xml"/><Relationship Id="rId1" Type="http://schemas.openxmlformats.org/officeDocument/2006/relationships/slideLayout" Target="../slideLayouts/slideLayout14.xml"/></Relationships>
</file>

<file path=ppt/slides/_rels/slide123.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notesSlide" Target="../notesSlides/notesSlide123.xml"/><Relationship Id="rId1" Type="http://schemas.openxmlformats.org/officeDocument/2006/relationships/slideLayout" Target="../slideLayouts/slideLayout14.xml"/><Relationship Id="rId5" Type="http://schemas.openxmlformats.org/officeDocument/2006/relationships/image" Target="../media/image190.png"/><Relationship Id="rId4" Type="http://schemas.openxmlformats.org/officeDocument/2006/relationships/image" Target="../media/image189.png"/></Relationships>
</file>

<file path=ppt/slides/_rels/slide124.xml.rels><?xml version="1.0" encoding="UTF-8" standalone="yes"?>
<Relationships xmlns="http://schemas.openxmlformats.org/package/2006/relationships"><Relationship Id="rId8" Type="http://schemas.openxmlformats.org/officeDocument/2006/relationships/image" Target="../media/image195.png"/><Relationship Id="rId3" Type="http://schemas.openxmlformats.org/officeDocument/2006/relationships/hyperlink" Target="https://angular.io/api/router/Route#route" TargetMode="External"/><Relationship Id="rId7" Type="http://schemas.openxmlformats.org/officeDocument/2006/relationships/image" Target="../media/image194.png"/><Relationship Id="rId2" Type="http://schemas.openxmlformats.org/officeDocument/2006/relationships/notesSlide" Target="../notesSlides/notesSlide124.xml"/><Relationship Id="rId1" Type="http://schemas.openxmlformats.org/officeDocument/2006/relationships/slideLayout" Target="../slideLayouts/slideLayout14.xml"/><Relationship Id="rId6" Type="http://schemas.openxmlformats.org/officeDocument/2006/relationships/image" Target="../media/image193.png"/><Relationship Id="rId5" Type="http://schemas.openxmlformats.org/officeDocument/2006/relationships/image" Target="../media/image192.png"/><Relationship Id="rId4" Type="http://schemas.openxmlformats.org/officeDocument/2006/relationships/image" Target="../media/image191.png"/></Relationships>
</file>

<file path=ppt/slides/_rels/slide125.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notesSlide" Target="../notesSlides/notesSlide125.xml"/><Relationship Id="rId1" Type="http://schemas.openxmlformats.org/officeDocument/2006/relationships/slideLayout" Target="../slideLayouts/slideLayout14.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notesSlide" Target="../notesSlides/notesSlide127.xml"/><Relationship Id="rId1" Type="http://schemas.openxmlformats.org/officeDocument/2006/relationships/slideLayout" Target="../slideLayouts/slideLayout14.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14.xml"/></Relationships>
</file>

<file path=ppt/slides/_rels/slide129.xml.rels><?xml version="1.0" encoding="UTF-8" standalone="yes"?>
<Relationships xmlns="http://schemas.openxmlformats.org/package/2006/relationships"><Relationship Id="rId3" Type="http://schemas.openxmlformats.org/officeDocument/2006/relationships/hyperlink" Target="https://www.npmjs.com/package/json-server" TargetMode="External"/><Relationship Id="rId2" Type="http://schemas.openxmlformats.org/officeDocument/2006/relationships/notesSlide" Target="../notesSlides/notesSlide129.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30.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notesSlide" Target="../notesSlides/notesSlide130.xml"/><Relationship Id="rId1" Type="http://schemas.openxmlformats.org/officeDocument/2006/relationships/slideLayout" Target="../slideLayouts/slideLayout14.xml"/></Relationships>
</file>

<file path=ppt/slides/_rels/slide131.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notesSlide" Target="../notesSlides/notesSlide131.xml"/><Relationship Id="rId1" Type="http://schemas.openxmlformats.org/officeDocument/2006/relationships/slideLayout" Target="../slideLayouts/slideLayout14.xml"/></Relationships>
</file>

<file path=ppt/slides/_rels/slide132.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132.xml"/><Relationship Id="rId1" Type="http://schemas.openxmlformats.org/officeDocument/2006/relationships/slideLayout" Target="../slideLayouts/slideLayout14.xml"/><Relationship Id="rId5" Type="http://schemas.openxmlformats.org/officeDocument/2006/relationships/image" Target="../media/image202.png"/><Relationship Id="rId4" Type="http://schemas.openxmlformats.org/officeDocument/2006/relationships/image" Target="../media/image201.png"/></Relationships>
</file>

<file path=ppt/slides/_rels/slide133.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notesSlide" Target="../notesSlides/notesSlide133.xml"/><Relationship Id="rId1" Type="http://schemas.openxmlformats.org/officeDocument/2006/relationships/slideLayout" Target="../slideLayouts/slideLayout14.xml"/><Relationship Id="rId4" Type="http://schemas.openxmlformats.org/officeDocument/2006/relationships/image" Target="../media/image204.png"/></Relationships>
</file>

<file path=ppt/slides/_rels/slide134.xml.rels><?xml version="1.0" encoding="UTF-8" standalone="yes"?>
<Relationships xmlns="http://schemas.openxmlformats.org/package/2006/relationships"><Relationship Id="rId3" Type="http://schemas.openxmlformats.org/officeDocument/2006/relationships/image" Target="../media/image205.png"/><Relationship Id="rId2" Type="http://schemas.openxmlformats.org/officeDocument/2006/relationships/notesSlide" Target="../notesSlides/notesSlide134.xml"/><Relationship Id="rId1" Type="http://schemas.openxmlformats.org/officeDocument/2006/relationships/slideLayout" Target="../slideLayouts/slideLayout14.xml"/><Relationship Id="rId4" Type="http://schemas.openxmlformats.org/officeDocument/2006/relationships/image" Target="../media/image206.png"/></Relationships>
</file>

<file path=ppt/slides/_rels/slide135.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notesSlide" Target="../notesSlides/notesSlide135.xml"/><Relationship Id="rId1" Type="http://schemas.openxmlformats.org/officeDocument/2006/relationships/slideLayout" Target="../slideLayouts/slideLayout14.xml"/><Relationship Id="rId4" Type="http://schemas.openxmlformats.org/officeDocument/2006/relationships/image" Target="../media/image208.png"/></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3" Type="http://schemas.openxmlformats.org/officeDocument/2006/relationships/image" Target="../media/image209.jpeg"/><Relationship Id="rId2" Type="http://schemas.openxmlformats.org/officeDocument/2006/relationships/notesSlide" Target="../notesSlides/notesSlide137.xml"/><Relationship Id="rId1" Type="http://schemas.openxmlformats.org/officeDocument/2006/relationships/slideLayout" Target="../slideLayouts/slideLayout14.xml"/></Relationships>
</file>

<file path=ppt/slides/_rels/slide138.xml.rels><?xml version="1.0" encoding="UTF-8" standalone="yes"?>
<Relationships xmlns="http://schemas.openxmlformats.org/package/2006/relationships"><Relationship Id="rId3" Type="http://schemas.openxmlformats.org/officeDocument/2006/relationships/hyperlink" Target="https://blog.angularindepth.com/debug-angular-apps-in-production-without-revealing-source-maps-ab4a235edd85" TargetMode="External"/><Relationship Id="rId2" Type="http://schemas.openxmlformats.org/officeDocument/2006/relationships/notesSlide" Target="../notesSlides/notesSlide138.xml"/><Relationship Id="rId1" Type="http://schemas.openxmlformats.org/officeDocument/2006/relationships/slideLayout" Target="../slideLayouts/slideLayout14.xml"/></Relationships>
</file>

<file path=ppt/slides/_rels/slide139.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139.xml"/><Relationship Id="rId1" Type="http://schemas.openxmlformats.org/officeDocument/2006/relationships/slideLayout" Target="../slideLayouts/slideLayout14.xml"/><Relationship Id="rId4" Type="http://schemas.openxmlformats.org/officeDocument/2006/relationships/image" Target="../media/image211.png"/></Relationships>
</file>

<file path=ppt/slides/_rels/slide14.xml.rels><?xml version="1.0" encoding="UTF-8" standalone="yes"?>
<Relationships xmlns="http://schemas.openxmlformats.org/package/2006/relationships"><Relationship Id="rId3" Type="http://schemas.openxmlformats.org/officeDocument/2006/relationships/hyperlink" Target="https://getbootstrap.com/" TargetMode="External"/><Relationship Id="rId7" Type="http://schemas.openxmlformats.org/officeDocument/2006/relationships/image" Target="../media/image58.png"/><Relationship Id="rId2" Type="http://schemas.openxmlformats.org/officeDocument/2006/relationships/notesSlide" Target="../notesSlides/notesSlide14.xml"/><Relationship Id="rId1" Type="http://schemas.openxmlformats.org/officeDocument/2006/relationships/slideLayout" Target="../slideLayouts/slideLayout14.xml"/><Relationship Id="rId6" Type="http://schemas.openxmlformats.org/officeDocument/2006/relationships/hyperlink" Target="https://fontawesome.com/" TargetMode="External"/><Relationship Id="rId5" Type="http://schemas.openxmlformats.org/officeDocument/2006/relationships/hyperlink" Target="https://www.primefaces.org/primeng/#/" TargetMode="External"/><Relationship Id="rId4" Type="http://schemas.openxmlformats.org/officeDocument/2006/relationships/hyperlink" Target="https://material.angular.io/" TargetMode="External"/></Relationships>
</file>

<file path=ppt/slides/_rels/slide140.xml.rels><?xml version="1.0" encoding="UTF-8" standalone="yes"?>
<Relationships xmlns="http://schemas.openxmlformats.org/package/2006/relationships"><Relationship Id="rId3" Type="http://schemas.openxmlformats.org/officeDocument/2006/relationships/image" Target="../media/image212.png"/><Relationship Id="rId2" Type="http://schemas.openxmlformats.org/officeDocument/2006/relationships/notesSlide" Target="../notesSlides/notesSlide140.xml"/><Relationship Id="rId1" Type="http://schemas.openxmlformats.org/officeDocument/2006/relationships/slideLayout" Target="../slideLayouts/slideLayout14.xml"/></Relationships>
</file>

<file path=ppt/slides/_rels/slide141.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notesSlide" Target="../notesSlides/notesSlide141.xml"/><Relationship Id="rId1" Type="http://schemas.openxmlformats.org/officeDocument/2006/relationships/slideLayout" Target="../slideLayouts/slideLayout14.xml"/></Relationships>
</file>

<file path=ppt/slides/_rels/slide142.xml.rels><?xml version="1.0" encoding="UTF-8" standalone="yes"?>
<Relationships xmlns="http://schemas.openxmlformats.org/package/2006/relationships"><Relationship Id="rId3" Type="http://schemas.openxmlformats.org/officeDocument/2006/relationships/hyperlink" Target="https://chrome.google.com/webstore/detail/augury/elgalmkoelokbchhkhacckoklkejnhcd" TargetMode="External"/><Relationship Id="rId2" Type="http://schemas.openxmlformats.org/officeDocument/2006/relationships/notesSlide" Target="../notesSlides/notesSlide142.xml"/><Relationship Id="rId1" Type="http://schemas.openxmlformats.org/officeDocument/2006/relationships/slideLayout" Target="../slideLayouts/slideLayout14.xml"/><Relationship Id="rId5" Type="http://schemas.openxmlformats.org/officeDocument/2006/relationships/hyperlink" Target="https://augury.rangle.io/" TargetMode="External"/><Relationship Id="rId4" Type="http://schemas.openxmlformats.org/officeDocument/2006/relationships/image" Target="../media/image214.png"/></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14.xml"/></Relationships>
</file>

<file path=ppt/slides/_rels/slide144.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15.png"/><Relationship Id="rId4" Type="http://schemas.openxmlformats.org/officeDocument/2006/relationships/notesSlide" Target="../notesSlides/notesSlide144.xml"/></Relationships>
</file>

<file path=ppt/slides/_rels/slide145.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notesSlide" Target="../notesSlides/notesSlide145.xml"/><Relationship Id="rId1" Type="http://schemas.openxmlformats.org/officeDocument/2006/relationships/slideLayout" Target="../slideLayouts/slideLayout14.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6.xml"/></Relationships>
</file>

<file path=ppt/slides/_rels/slide147.xml.rels><?xml version="1.0" encoding="UTF-8" standalone="yes"?>
<Relationships xmlns="http://schemas.openxmlformats.org/package/2006/relationships"><Relationship Id="rId3" Type="http://schemas.openxmlformats.org/officeDocument/2006/relationships/image" Target="../media/image217.png"/><Relationship Id="rId7" Type="http://schemas.openxmlformats.org/officeDocument/2006/relationships/image" Target="../media/image221.png"/><Relationship Id="rId2" Type="http://schemas.openxmlformats.org/officeDocument/2006/relationships/notesSlide" Target="../notesSlides/notesSlide147.xml"/><Relationship Id="rId1" Type="http://schemas.openxmlformats.org/officeDocument/2006/relationships/slideLayout" Target="../slideLayouts/slideLayout14.xml"/><Relationship Id="rId6" Type="http://schemas.openxmlformats.org/officeDocument/2006/relationships/image" Target="../media/image220.png"/><Relationship Id="rId5" Type="http://schemas.openxmlformats.org/officeDocument/2006/relationships/image" Target="../media/image219.png"/><Relationship Id="rId4" Type="http://schemas.openxmlformats.org/officeDocument/2006/relationships/image" Target="../media/image218.png"/></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14.xml"/></Relationships>
</file>

<file path=ppt/slides/_rels/slide149.xml.rels><?xml version="1.0" encoding="UTF-8" standalone="yes"?>
<Relationships xmlns="http://schemas.openxmlformats.org/package/2006/relationships"><Relationship Id="rId8" Type="http://schemas.openxmlformats.org/officeDocument/2006/relationships/image" Target="../media/image226.png"/><Relationship Id="rId3" Type="http://schemas.openxmlformats.org/officeDocument/2006/relationships/image" Target="../media/image222.png"/><Relationship Id="rId7" Type="http://schemas.openxmlformats.org/officeDocument/2006/relationships/image" Target="../media/image225.png"/><Relationship Id="rId2" Type="http://schemas.openxmlformats.org/officeDocument/2006/relationships/notesSlide" Target="../notesSlides/notesSlide149.xml"/><Relationship Id="rId1" Type="http://schemas.openxmlformats.org/officeDocument/2006/relationships/slideLayout" Target="../slideLayouts/slideLayout14.xml"/><Relationship Id="rId6" Type="http://schemas.openxmlformats.org/officeDocument/2006/relationships/image" Target="../media/image224.png"/><Relationship Id="rId5" Type="http://schemas.openxmlformats.org/officeDocument/2006/relationships/image" Target="../media/image223.png"/><Relationship Id="rId4" Type="http://schemas.openxmlformats.org/officeDocument/2006/relationships/image" Target="../media/image219.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50.xml.rels><?xml version="1.0" encoding="UTF-8" standalone="yes"?>
<Relationships xmlns="http://schemas.openxmlformats.org/package/2006/relationships"><Relationship Id="rId3" Type="http://schemas.openxmlformats.org/officeDocument/2006/relationships/image" Target="../media/image227.png"/><Relationship Id="rId2" Type="http://schemas.openxmlformats.org/officeDocument/2006/relationships/notesSlide" Target="../notesSlides/notesSlide150.xml"/><Relationship Id="rId1" Type="http://schemas.openxmlformats.org/officeDocument/2006/relationships/slideLayout" Target="../slideLayouts/slideLayout14.xml"/></Relationships>
</file>

<file path=ppt/slides/_rels/slide151.xml.rels><?xml version="1.0" encoding="UTF-8" standalone="yes"?>
<Relationships xmlns="http://schemas.openxmlformats.org/package/2006/relationships"><Relationship Id="rId3" Type="http://schemas.openxmlformats.org/officeDocument/2006/relationships/image" Target="../media/image228.png"/><Relationship Id="rId2" Type="http://schemas.openxmlformats.org/officeDocument/2006/relationships/notesSlide" Target="../notesSlides/notesSlide151.xml"/><Relationship Id="rId1" Type="http://schemas.openxmlformats.org/officeDocument/2006/relationships/slideLayout" Target="../slideLayouts/slideLayout14.xml"/><Relationship Id="rId4" Type="http://schemas.openxmlformats.org/officeDocument/2006/relationships/image" Target="../media/image229.png"/></Relationships>
</file>

<file path=ppt/slides/_rels/slide152.xml.rels><?xml version="1.0" encoding="UTF-8" standalone="yes"?>
<Relationships xmlns="http://schemas.openxmlformats.org/package/2006/relationships"><Relationship Id="rId3" Type="http://schemas.openxmlformats.org/officeDocument/2006/relationships/hyperlink" Target="https://angular.io/guide/testing" TargetMode="External"/><Relationship Id="rId2" Type="http://schemas.openxmlformats.org/officeDocument/2006/relationships/notesSlide" Target="../notesSlides/notesSlide152.xml"/><Relationship Id="rId1" Type="http://schemas.openxmlformats.org/officeDocument/2006/relationships/slideLayout" Target="../slideLayouts/slideLayout14.xml"/></Relationships>
</file>

<file path=ppt/slides/_rels/slide153.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153.xml"/><Relationship Id="rId1" Type="http://schemas.openxmlformats.org/officeDocument/2006/relationships/slideLayout" Target="../slideLayouts/slideLayout14.xml"/><Relationship Id="rId4" Type="http://schemas.openxmlformats.org/officeDocument/2006/relationships/image" Target="../media/image231.png"/></Relationships>
</file>

<file path=ppt/slides/_rels/slide154.xml.rels><?xml version="1.0" encoding="UTF-8" standalone="yes"?>
<Relationships xmlns="http://schemas.openxmlformats.org/package/2006/relationships"><Relationship Id="rId3" Type="http://schemas.openxmlformats.org/officeDocument/2006/relationships/image" Target="../media/image232.png"/><Relationship Id="rId2" Type="http://schemas.openxmlformats.org/officeDocument/2006/relationships/notesSlide" Target="../notesSlides/notesSlide154.xml"/><Relationship Id="rId1" Type="http://schemas.openxmlformats.org/officeDocument/2006/relationships/slideLayout" Target="../slideLayouts/slideLayout14.xml"/><Relationship Id="rId4" Type="http://schemas.openxmlformats.org/officeDocument/2006/relationships/image" Target="../media/image233.png"/></Relationships>
</file>

<file path=ppt/slides/_rels/slide155.xml.rels><?xml version="1.0" encoding="UTF-8" standalone="yes"?>
<Relationships xmlns="http://schemas.openxmlformats.org/package/2006/relationships"><Relationship Id="rId3" Type="http://schemas.openxmlformats.org/officeDocument/2006/relationships/image" Target="../media/image234.png"/><Relationship Id="rId2" Type="http://schemas.openxmlformats.org/officeDocument/2006/relationships/notesSlide" Target="../notesSlides/notesSlide155.xml"/><Relationship Id="rId1" Type="http://schemas.openxmlformats.org/officeDocument/2006/relationships/slideLayout" Target="../slideLayouts/slideLayout14.xml"/><Relationship Id="rId5" Type="http://schemas.openxmlformats.org/officeDocument/2006/relationships/image" Target="../media/image236.png"/><Relationship Id="rId4" Type="http://schemas.openxmlformats.org/officeDocument/2006/relationships/image" Target="../media/image235.png"/></Relationships>
</file>

<file path=ppt/slides/_rels/slide156.xml.rels><?xml version="1.0" encoding="UTF-8" standalone="yes"?>
<Relationships xmlns="http://schemas.openxmlformats.org/package/2006/relationships"><Relationship Id="rId3" Type="http://schemas.openxmlformats.org/officeDocument/2006/relationships/image" Target="../media/image237.png"/><Relationship Id="rId2" Type="http://schemas.openxmlformats.org/officeDocument/2006/relationships/notesSlide" Target="../notesSlides/notesSlide156.xml"/><Relationship Id="rId1" Type="http://schemas.openxmlformats.org/officeDocument/2006/relationships/slideLayout" Target="../slideLayouts/slideLayout14.xml"/><Relationship Id="rId5" Type="http://schemas.openxmlformats.org/officeDocument/2006/relationships/image" Target="../media/image239.png"/><Relationship Id="rId4" Type="http://schemas.openxmlformats.org/officeDocument/2006/relationships/image" Target="../media/image238.png"/></Relationships>
</file>

<file path=ppt/slides/_rels/slide157.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notesSlide" Target="../notesSlides/notesSlide157.xml"/><Relationship Id="rId1" Type="http://schemas.openxmlformats.org/officeDocument/2006/relationships/slideLayout" Target="../slideLayouts/slideLayout14.xml"/><Relationship Id="rId4" Type="http://schemas.openxmlformats.org/officeDocument/2006/relationships/image" Target="../media/image241.png"/></Relationships>
</file>

<file path=ppt/slides/_rels/slide158.xml.rels><?xml version="1.0" encoding="UTF-8" standalone="yes"?>
<Relationships xmlns="http://schemas.openxmlformats.org/package/2006/relationships"><Relationship Id="rId8" Type="http://schemas.openxmlformats.org/officeDocument/2006/relationships/hyperlink" Target="http://update.angular.io/" TargetMode="External"/><Relationship Id="rId13" Type="http://schemas.openxmlformats.org/officeDocument/2006/relationships/hyperlink" Target="https://medium.com/noders/t%C3%BA-yo-y-package-json-9553929fb2e3" TargetMode="External"/><Relationship Id="rId18" Type="http://schemas.openxmlformats.org/officeDocument/2006/relationships/hyperlink" Target="https://angular.io/guide/lifecycle-hooks#lifecycle-sequence" TargetMode="External"/><Relationship Id="rId3" Type="http://schemas.openxmlformats.org/officeDocument/2006/relationships/hyperlink" Target="https://angular.io/docs" TargetMode="External"/><Relationship Id="rId21" Type="http://schemas.openxmlformats.org/officeDocument/2006/relationships/hyperlink" Target="https://angular.io/api?type=pipe" TargetMode="External"/><Relationship Id="rId7" Type="http://schemas.openxmlformats.org/officeDocument/2006/relationships/hyperlink" Target="https://www.madewithangular.com/" TargetMode="External"/><Relationship Id="rId12" Type="http://schemas.openxmlformats.org/officeDocument/2006/relationships/hyperlink" Target="https://docs.npmjs.com/misc/scripts" TargetMode="External"/><Relationship Id="rId17" Type="http://schemas.openxmlformats.org/officeDocument/2006/relationships/hyperlink" Target="https://fontawesome.com/" TargetMode="External"/><Relationship Id="rId2" Type="http://schemas.openxmlformats.org/officeDocument/2006/relationships/notesSlide" Target="../notesSlides/notesSlide158.xml"/><Relationship Id="rId16" Type="http://schemas.openxmlformats.org/officeDocument/2006/relationships/hyperlink" Target="https://www.primefaces.org/primeng/#/" TargetMode="External"/><Relationship Id="rId20" Type="http://schemas.openxmlformats.org/officeDocument/2006/relationships/hyperlink" Target="https://ultimatecourses.com/blog/classes-vs-interfaces-in-typescript" TargetMode="External"/><Relationship Id="rId1" Type="http://schemas.openxmlformats.org/officeDocument/2006/relationships/slideLayout" Target="../slideLayouts/slideLayout14.xml"/><Relationship Id="rId6" Type="http://schemas.openxmlformats.org/officeDocument/2006/relationships/hyperlink" Target="https://caniuse.com/" TargetMode="External"/><Relationship Id="rId11" Type="http://schemas.openxmlformats.org/officeDocument/2006/relationships/hyperlink" Target="https://angular.io/guide/file-structure" TargetMode="External"/><Relationship Id="rId5" Type="http://schemas.openxmlformats.org/officeDocument/2006/relationships/hyperlink" Target="https://developer.mozilla.org/es/docs/Web/JavaScript/Referencia" TargetMode="External"/><Relationship Id="rId15" Type="http://schemas.openxmlformats.org/officeDocument/2006/relationships/hyperlink" Target="https://material.angular.io/" TargetMode="External"/><Relationship Id="rId10" Type="http://schemas.openxmlformats.org/officeDocument/2006/relationships/hyperlink" Target="https://www.dunebook.com/visual-studio-code-extensions/" TargetMode="External"/><Relationship Id="rId19" Type="http://schemas.openxmlformats.org/officeDocument/2006/relationships/hyperlink" Target="https://jameshenry.blog/typescript-classes-vs-interfaces/" TargetMode="External"/><Relationship Id="rId4" Type="http://schemas.openxmlformats.org/officeDocument/2006/relationships/hyperlink" Target="https://codecraft.tv/courses/angular/quickstart/overview/" TargetMode="External"/><Relationship Id="rId9" Type="http://schemas.openxmlformats.org/officeDocument/2006/relationships/hyperlink" Target="https://marketplace.visualstudio.com/items?itemName=johnpapa.angular-essentials" TargetMode="External"/><Relationship Id="rId14" Type="http://schemas.openxmlformats.org/officeDocument/2006/relationships/hyperlink" Target="https://getbootstrap.com/" TargetMode="External"/></Relationships>
</file>

<file path=ppt/slides/_rels/slide159.xml.rels><?xml version="1.0" encoding="UTF-8" standalone="yes"?>
<Relationships xmlns="http://schemas.openxmlformats.org/package/2006/relationships"><Relationship Id="rId8" Type="http://schemas.openxmlformats.org/officeDocument/2006/relationships/hyperlink" Target="https://medium.com/@vamsivempati/a-guide-to-debugging-angular-applications-5a36bd88b4cf" TargetMode="External"/><Relationship Id="rId13" Type="http://schemas.openxmlformats.org/officeDocument/2006/relationships/hyperlink" Target="https://medium.com/@manivel45/angular-7-unit-testing-code-coverage-5c7a238315b6" TargetMode="External"/><Relationship Id="rId3" Type="http://schemas.openxmlformats.org/officeDocument/2006/relationships/hyperlink" Target="https://angular.io/api/router/Route#route" TargetMode="External"/><Relationship Id="rId7" Type="http://schemas.openxmlformats.org/officeDocument/2006/relationships/hyperlink" Target="https://www.npmjs.com/package/json-server" TargetMode="External"/><Relationship Id="rId12" Type="http://schemas.openxmlformats.org/officeDocument/2006/relationships/hyperlink" Target="https://angular.io/guide/testing" TargetMode="External"/><Relationship Id="rId2" Type="http://schemas.openxmlformats.org/officeDocument/2006/relationships/notesSlide" Target="../notesSlides/notesSlide159.xml"/><Relationship Id="rId1" Type="http://schemas.openxmlformats.org/officeDocument/2006/relationships/slideLayout" Target="../slideLayouts/slideLayout14.xml"/><Relationship Id="rId6" Type="http://schemas.openxmlformats.org/officeDocument/2006/relationships/hyperlink" Target="https://stackoverflow.com/questions/39494058/behaviorsubject-vs-observable" TargetMode="External"/><Relationship Id="rId11" Type="http://schemas.openxmlformats.org/officeDocument/2006/relationships/hyperlink" Target="https://augury.rangle.io/" TargetMode="External"/><Relationship Id="rId5" Type="http://schemas.openxmlformats.org/officeDocument/2006/relationships/hyperlink" Target="https://rxjs-dev.firebaseapp.com/guide/overview" TargetMode="External"/><Relationship Id="rId10" Type="http://schemas.openxmlformats.org/officeDocument/2006/relationships/hyperlink" Target="https://blog.angularindepth.com/debug-angular-apps-in-production-without-revealing-source-maps-ab4a235edd85" TargetMode="External"/><Relationship Id="rId4" Type="http://schemas.openxmlformats.org/officeDocument/2006/relationships/hyperlink" Target="https://angular.io/guide/lazy-loading-ngmodules#lazy-loading-feature-modules" TargetMode="External"/><Relationship Id="rId9" Type="http://schemas.openxmlformats.org/officeDocument/2006/relationships/hyperlink" Target="https://blog.angularindepth.com/everything-you-need-to-know-about-debugging-angular-applications-d308ed8a51b4?gi=ebe97eb71d8d" TargetMode="External"/><Relationship Id="rId14" Type="http://schemas.openxmlformats.org/officeDocument/2006/relationships/hyperlink" Target="https://alligator.io/angular/testing-httpclient/" TargetMode="Externa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16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60.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8.xml"/><Relationship Id="rId1" Type="http://schemas.openxmlformats.org/officeDocument/2006/relationships/slideLayout" Target="../slideLayouts/slideLayout1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2.xml"/><Relationship Id="rId1" Type="http://schemas.openxmlformats.org/officeDocument/2006/relationships/slideLayout" Target="../slideLayouts/slideLayout14.xml"/><Relationship Id="rId4" Type="http://schemas.openxmlformats.org/officeDocument/2006/relationships/image" Target="../media/image63.png"/></Relationships>
</file>

<file path=ppt/slides/_rels/slide2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3" Type="http://schemas.openxmlformats.org/officeDocument/2006/relationships/hyperlink" Target="https://angular.io/guide/lifecycle-hooks#lifecycle-sequence" TargetMode="External"/><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6.xml"/><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7.xml"/><Relationship Id="rId1" Type="http://schemas.openxmlformats.org/officeDocument/2006/relationships/slideLayout" Target="../slideLayouts/slideLayout14.xml"/><Relationship Id="rId4" Type="http://schemas.openxmlformats.org/officeDocument/2006/relationships/image" Target="../media/image67.png"/></Relationships>
</file>

<file path=ppt/slides/_rels/slide2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8.xml"/><Relationship Id="rId1" Type="http://schemas.openxmlformats.org/officeDocument/2006/relationships/slideLayout" Target="../slideLayouts/slideLayout14.xml"/><Relationship Id="rId4" Type="http://schemas.openxmlformats.org/officeDocument/2006/relationships/image" Target="../media/image69.png"/></Relationships>
</file>

<file path=ppt/slides/_rels/slide2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9.xml"/><Relationship Id="rId1" Type="http://schemas.openxmlformats.org/officeDocument/2006/relationships/slideLayout" Target="../slideLayouts/slideLayout14.xml"/><Relationship Id="rId4" Type="http://schemas.openxmlformats.org/officeDocument/2006/relationships/image" Target="../media/image71.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0.xml"/><Relationship Id="rId1" Type="http://schemas.openxmlformats.org/officeDocument/2006/relationships/slideLayout" Target="../slideLayouts/slideLayout14.xml"/><Relationship Id="rId4" Type="http://schemas.openxmlformats.org/officeDocument/2006/relationships/image" Target="../media/image73.png"/></Relationships>
</file>

<file path=ppt/slides/_rels/slide3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1.xml"/><Relationship Id="rId1" Type="http://schemas.openxmlformats.org/officeDocument/2006/relationships/slideLayout" Target="../slideLayouts/slideLayout14.xml"/><Relationship Id="rId4" Type="http://schemas.openxmlformats.org/officeDocument/2006/relationships/image" Target="../media/image75.png"/></Relationships>
</file>

<file path=ppt/slides/_rels/slide3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2.xml"/><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3.xml"/><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6.xml"/><Relationship Id="rId1" Type="http://schemas.openxmlformats.org/officeDocument/2006/relationships/slideLayout" Target="../slideLayouts/slideLayout14.xml"/><Relationship Id="rId4" Type="http://schemas.openxmlformats.org/officeDocument/2006/relationships/image" Target="../media/image79.png"/></Relationships>
</file>

<file path=ppt/slides/_rels/slide3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7.xml"/><Relationship Id="rId1" Type="http://schemas.openxmlformats.org/officeDocument/2006/relationships/slideLayout" Target="../slideLayouts/slideLayout14.xml"/><Relationship Id="rId5" Type="http://schemas.openxmlformats.org/officeDocument/2006/relationships/image" Target="../media/image81.png"/><Relationship Id="rId4" Type="http://schemas.openxmlformats.org/officeDocument/2006/relationships/image" Target="../media/image80.png"/></Relationships>
</file>

<file path=ppt/slides/_rels/slide3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38.xml"/><Relationship Id="rId1" Type="http://schemas.openxmlformats.org/officeDocument/2006/relationships/slideLayout" Target="../slideLayouts/slideLayout14.xml"/><Relationship Id="rId5" Type="http://schemas.openxmlformats.org/officeDocument/2006/relationships/image" Target="../media/image84.png"/><Relationship Id="rId4" Type="http://schemas.openxmlformats.org/officeDocument/2006/relationships/image" Target="../media/image83.png"/></Relationships>
</file>

<file path=ppt/slides/_rels/slide3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39.xml"/><Relationship Id="rId1" Type="http://schemas.openxmlformats.org/officeDocument/2006/relationships/slideLayout" Target="../slideLayouts/slideLayout14.xml"/><Relationship Id="rId4" Type="http://schemas.openxmlformats.org/officeDocument/2006/relationships/image" Target="../media/image83.png"/></Relationships>
</file>

<file path=ppt/slides/_rels/slide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xml"/><Relationship Id="rId1" Type="http://schemas.openxmlformats.org/officeDocument/2006/relationships/slideLayout" Target="../slideLayouts/slideLayout14.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4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40.xml"/><Relationship Id="rId1" Type="http://schemas.openxmlformats.org/officeDocument/2006/relationships/slideLayout" Target="../slideLayouts/slideLayout14.xml"/><Relationship Id="rId4" Type="http://schemas.openxmlformats.org/officeDocument/2006/relationships/image" Target="../media/image86.png"/></Relationships>
</file>

<file path=ppt/slides/_rels/slide4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41.xml"/><Relationship Id="rId1" Type="http://schemas.openxmlformats.org/officeDocument/2006/relationships/slideLayout" Target="../slideLayouts/slideLayout14.xml"/><Relationship Id="rId4" Type="http://schemas.openxmlformats.org/officeDocument/2006/relationships/image" Target="../media/image87.png"/></Relationships>
</file>

<file path=ppt/slides/_rels/slide42.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42.xml"/><Relationship Id="rId1" Type="http://schemas.openxmlformats.org/officeDocument/2006/relationships/slideLayout" Target="../slideLayouts/slideLayout14.xml"/><Relationship Id="rId4" Type="http://schemas.openxmlformats.org/officeDocument/2006/relationships/image" Target="../media/image89.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44.xml"/><Relationship Id="rId1" Type="http://schemas.openxmlformats.org/officeDocument/2006/relationships/slideLayout" Target="../slideLayouts/slideLayout14.xml"/><Relationship Id="rId4" Type="http://schemas.openxmlformats.org/officeDocument/2006/relationships/image" Target="../media/image91.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47.xml"/><Relationship Id="rId1" Type="http://schemas.openxmlformats.org/officeDocument/2006/relationships/slideLayout" Target="../slideLayouts/slideLayout14.xml"/><Relationship Id="rId4" Type="http://schemas.openxmlformats.org/officeDocument/2006/relationships/image" Target="../media/image93.png"/></Relationships>
</file>

<file path=ppt/slides/_rels/slide48.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48.xml"/><Relationship Id="rId1" Type="http://schemas.openxmlformats.org/officeDocument/2006/relationships/slideLayout" Target="../slideLayouts/slideLayout14.xml"/><Relationship Id="rId4" Type="http://schemas.openxmlformats.org/officeDocument/2006/relationships/image" Target="../media/image95.png"/></Relationships>
</file>

<file path=ppt/slides/_rels/slide49.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49.xml"/><Relationship Id="rId1" Type="http://schemas.openxmlformats.org/officeDocument/2006/relationships/slideLayout" Target="../slideLayouts/slideLayout14.xml"/><Relationship Id="rId4" Type="http://schemas.openxmlformats.org/officeDocument/2006/relationships/image" Target="../media/image97.png"/></Relationships>
</file>

<file path=ppt/slides/_rels/slide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xml"/><Relationship Id="rId1" Type="http://schemas.openxmlformats.org/officeDocument/2006/relationships/slideLayout" Target="../slideLayouts/slideLayout14.xml"/><Relationship Id="rId5" Type="http://schemas.openxmlformats.org/officeDocument/2006/relationships/hyperlink" Target="https://angularexpo.com/" TargetMode="External"/><Relationship Id="rId4" Type="http://schemas.openxmlformats.org/officeDocument/2006/relationships/hyperlink" Target="https://www.madewithangular.com/" TargetMode="Externa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hyperlink" Target="https://angular.io/api?type=pipe" TargetMode="External"/><Relationship Id="rId2" Type="http://schemas.openxmlformats.org/officeDocument/2006/relationships/notesSlide" Target="../notesSlides/notesSlide51.xml"/><Relationship Id="rId1" Type="http://schemas.openxmlformats.org/officeDocument/2006/relationships/slideLayout" Target="../slideLayouts/slideLayout14.xml"/><Relationship Id="rId4" Type="http://schemas.openxmlformats.org/officeDocument/2006/relationships/image" Target="../media/image98.png"/></Relationships>
</file>

<file path=ppt/slides/_rels/slide52.xml.rels><?xml version="1.0" encoding="UTF-8" standalone="yes"?>
<Relationships xmlns="http://schemas.openxmlformats.org/package/2006/relationships"><Relationship Id="rId3" Type="http://schemas.openxmlformats.org/officeDocument/2006/relationships/hyperlink" Target="https://angular.io/api?type=pipe" TargetMode="External"/><Relationship Id="rId2" Type="http://schemas.openxmlformats.org/officeDocument/2006/relationships/notesSlide" Target="../notesSlides/notesSlide52.xml"/><Relationship Id="rId1" Type="http://schemas.openxmlformats.org/officeDocument/2006/relationships/slideLayout" Target="../slideLayouts/slideLayout14.xml"/><Relationship Id="rId5" Type="http://schemas.openxmlformats.org/officeDocument/2006/relationships/image" Target="../media/image100.png"/><Relationship Id="rId4" Type="http://schemas.openxmlformats.org/officeDocument/2006/relationships/image" Target="../media/image99.png"/></Relationships>
</file>

<file path=ppt/slides/_rels/slide53.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53.xml"/><Relationship Id="rId1" Type="http://schemas.openxmlformats.org/officeDocument/2006/relationships/slideLayout" Target="../slideLayouts/slideLayout14.xml"/><Relationship Id="rId4" Type="http://schemas.openxmlformats.org/officeDocument/2006/relationships/image" Target="../media/image102.png"/></Relationships>
</file>

<file path=ppt/slides/_rels/slide54.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54.xml"/><Relationship Id="rId1" Type="http://schemas.openxmlformats.org/officeDocument/2006/relationships/slideLayout" Target="../slideLayouts/slideLayout14.xml"/></Relationships>
</file>

<file path=ppt/slides/_rels/slide55.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55.xml"/><Relationship Id="rId1" Type="http://schemas.openxmlformats.org/officeDocument/2006/relationships/slideLayout" Target="../slideLayouts/slideLayout14.xml"/><Relationship Id="rId4" Type="http://schemas.openxmlformats.org/officeDocument/2006/relationships/image" Target="../media/image105.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57.xml"/><Relationship Id="rId1" Type="http://schemas.openxmlformats.org/officeDocument/2006/relationships/slideLayout" Target="../slideLayouts/slideLayout14.xml"/></Relationships>
</file>

<file path=ppt/slides/_rels/slide58.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58.xml"/><Relationship Id="rId1" Type="http://schemas.openxmlformats.org/officeDocument/2006/relationships/slideLayout" Target="../slideLayouts/slideLayout14.xml"/></Relationships>
</file>

<file path=ppt/slides/_rels/slide59.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59.xml"/><Relationship Id="rId1" Type="http://schemas.openxmlformats.org/officeDocument/2006/relationships/slideLayout" Target="../slideLayouts/slideLayout14.xml"/><Relationship Id="rId4" Type="http://schemas.openxmlformats.org/officeDocument/2006/relationships/image" Target="../media/image108.png"/></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1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60.xml"/><Relationship Id="rId1" Type="http://schemas.openxmlformats.org/officeDocument/2006/relationships/slideLayout" Target="../slideLayouts/slideLayout14.xml"/><Relationship Id="rId4" Type="http://schemas.openxmlformats.org/officeDocument/2006/relationships/image" Target="../media/image110.png"/></Relationships>
</file>

<file path=ppt/slides/_rels/slide61.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61.xml"/><Relationship Id="rId1" Type="http://schemas.openxmlformats.org/officeDocument/2006/relationships/slideLayout" Target="../slideLayouts/slideLayout14.xml"/><Relationship Id="rId4" Type="http://schemas.openxmlformats.org/officeDocument/2006/relationships/image" Target="../media/image112.png"/></Relationships>
</file>

<file path=ppt/slides/_rels/slide62.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62.xml"/><Relationship Id="rId1" Type="http://schemas.openxmlformats.org/officeDocument/2006/relationships/slideLayout" Target="../slideLayouts/slideLayout14.xml"/></Relationships>
</file>

<file path=ppt/slides/_rels/slide63.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63.xml"/><Relationship Id="rId1" Type="http://schemas.openxmlformats.org/officeDocument/2006/relationships/slideLayout" Target="../slideLayouts/slideLayout14.xml"/><Relationship Id="rId4" Type="http://schemas.openxmlformats.org/officeDocument/2006/relationships/image" Target="../media/image115.png"/></Relationships>
</file>

<file path=ppt/slides/_rels/slide64.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64.xml"/><Relationship Id="rId1" Type="http://schemas.openxmlformats.org/officeDocument/2006/relationships/slideLayout" Target="../slideLayouts/slideLayout14.xml"/><Relationship Id="rId4" Type="http://schemas.openxmlformats.org/officeDocument/2006/relationships/image" Target="../media/image117.png"/></Relationships>
</file>

<file path=ppt/slides/_rels/slide65.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65.xml"/><Relationship Id="rId1" Type="http://schemas.openxmlformats.org/officeDocument/2006/relationships/slideLayout" Target="../slideLayouts/slideLayout14.xml"/><Relationship Id="rId5" Type="http://schemas.openxmlformats.org/officeDocument/2006/relationships/hyperlink" Target="https://reactgo.com/angular-ngcontent-tutorial/" TargetMode="External"/><Relationship Id="rId4" Type="http://schemas.openxmlformats.org/officeDocument/2006/relationships/image" Target="../media/image119.png"/></Relationships>
</file>

<file path=ppt/slides/_rels/slide66.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66.xml"/><Relationship Id="rId1" Type="http://schemas.openxmlformats.org/officeDocument/2006/relationships/slideLayout" Target="../slideLayouts/slideLayout14.xml"/><Relationship Id="rId4" Type="http://schemas.openxmlformats.org/officeDocument/2006/relationships/image" Target="../media/image121.png"/></Relationships>
</file>

<file path=ppt/slides/_rels/slide67.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67.xml"/><Relationship Id="rId1" Type="http://schemas.openxmlformats.org/officeDocument/2006/relationships/slideLayout" Target="../slideLayouts/slideLayout14.xml"/><Relationship Id="rId4" Type="http://schemas.openxmlformats.org/officeDocument/2006/relationships/image" Target="../media/image123.png"/></Relationships>
</file>

<file path=ppt/slides/_rels/slide68.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68.xml"/><Relationship Id="rId1" Type="http://schemas.openxmlformats.org/officeDocument/2006/relationships/slideLayout" Target="../slideLayouts/slideLayout14.xml"/><Relationship Id="rId4" Type="http://schemas.openxmlformats.org/officeDocument/2006/relationships/image" Target="../media/image125.png"/></Relationships>
</file>

<file path=ppt/slides/_rels/slide69.xml.rels><?xml version="1.0" encoding="UTF-8" standalone="yes"?>
<Relationships xmlns="http://schemas.openxmlformats.org/package/2006/relationships"><Relationship Id="rId3" Type="http://schemas.openxmlformats.org/officeDocument/2006/relationships/hyperlink" Target="https://angular.io/guide/lifecycle-hooks#lifecycle-sequence" TargetMode="External"/><Relationship Id="rId2" Type="http://schemas.openxmlformats.org/officeDocument/2006/relationships/notesSlide" Target="../notesSlides/notesSlide69.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hyperlink" Target="http://update.angular.io/" TargetMode="External"/><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4.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4.xml"/></Relationships>
</file>

<file path=ppt/slides/_rels/slide73.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73.xml"/><Relationship Id="rId1" Type="http://schemas.openxmlformats.org/officeDocument/2006/relationships/slideLayout" Target="../slideLayouts/slideLayout14.xml"/></Relationships>
</file>

<file path=ppt/slides/_rels/slide74.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74.xml"/><Relationship Id="rId1" Type="http://schemas.openxmlformats.org/officeDocument/2006/relationships/slideLayout" Target="../slideLayouts/slideLayout14.xml"/></Relationships>
</file>

<file path=ppt/slides/_rels/slide75.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75.xml"/><Relationship Id="rId1" Type="http://schemas.openxmlformats.org/officeDocument/2006/relationships/slideLayout" Target="../slideLayouts/slideLayout14.xml"/><Relationship Id="rId4" Type="http://schemas.openxmlformats.org/officeDocument/2006/relationships/image" Target="../media/image129.png"/></Relationships>
</file>

<file path=ppt/slides/_rels/slide76.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76.xml"/><Relationship Id="rId1" Type="http://schemas.openxmlformats.org/officeDocument/2006/relationships/slideLayout" Target="../slideLayouts/slideLayout14.xml"/><Relationship Id="rId4" Type="http://schemas.openxmlformats.org/officeDocument/2006/relationships/image" Target="../media/image131.png"/></Relationships>
</file>

<file path=ppt/slides/_rels/slide77.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77.xml"/><Relationship Id="rId1" Type="http://schemas.openxmlformats.org/officeDocument/2006/relationships/slideLayout" Target="../slideLayouts/slideLayout14.xml"/><Relationship Id="rId4" Type="http://schemas.openxmlformats.org/officeDocument/2006/relationships/image" Target="../media/image132.png"/></Relationships>
</file>

<file path=ppt/slides/_rels/slide78.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78.xml"/><Relationship Id="rId1" Type="http://schemas.openxmlformats.org/officeDocument/2006/relationships/slideLayout" Target="../slideLayouts/slideLayout14.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80.xml"/><Relationship Id="rId1" Type="http://schemas.openxmlformats.org/officeDocument/2006/relationships/slideLayout" Target="../slideLayouts/slideLayout14.xml"/><Relationship Id="rId4" Type="http://schemas.openxmlformats.org/officeDocument/2006/relationships/image" Target="../media/image134.png"/></Relationships>
</file>

<file path=ppt/slides/_rels/slide81.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81.xml"/><Relationship Id="rId1" Type="http://schemas.openxmlformats.org/officeDocument/2006/relationships/slideLayout" Target="../slideLayouts/slideLayout14.xml"/></Relationships>
</file>

<file path=ppt/slides/_rels/slide82.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82.xml"/><Relationship Id="rId1" Type="http://schemas.openxmlformats.org/officeDocument/2006/relationships/slideLayout" Target="../slideLayouts/slideLayout14.xml"/></Relationships>
</file>

<file path=ppt/slides/_rels/slide83.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83.xml"/><Relationship Id="rId1" Type="http://schemas.openxmlformats.org/officeDocument/2006/relationships/slideLayout" Target="../slideLayouts/slideLayout14.xml"/></Relationships>
</file>

<file path=ppt/slides/_rels/slide84.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84.xml"/><Relationship Id="rId1" Type="http://schemas.openxmlformats.org/officeDocument/2006/relationships/slideLayout" Target="../slideLayouts/slideLayout14.xml"/><Relationship Id="rId4" Type="http://schemas.openxmlformats.org/officeDocument/2006/relationships/image" Target="../media/image139.png"/></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14.xml"/></Relationships>
</file>

<file path=ppt/slides/_rels/slide87.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87.xml"/><Relationship Id="rId1" Type="http://schemas.openxmlformats.org/officeDocument/2006/relationships/slideLayout" Target="../slideLayouts/slideLayout14.xml"/></Relationships>
</file>

<file path=ppt/slides/_rels/slide88.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88.xml"/><Relationship Id="rId1" Type="http://schemas.openxmlformats.org/officeDocument/2006/relationships/slideLayout" Target="../slideLayouts/slideLayout14.xml"/><Relationship Id="rId4" Type="http://schemas.openxmlformats.org/officeDocument/2006/relationships/image" Target="../media/image142.png"/></Relationships>
</file>

<file path=ppt/slides/_rels/slide89.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89.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9.xml"/><Relationship Id="rId1" Type="http://schemas.openxmlformats.org/officeDocument/2006/relationships/slideLayout" Target="../slideLayouts/slideLayout14.xml"/><Relationship Id="rId4" Type="http://schemas.openxmlformats.org/officeDocument/2006/relationships/image" Target="../media/image53.png"/></Relationships>
</file>

<file path=ppt/slides/_rels/slide90.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90.xml"/><Relationship Id="rId1" Type="http://schemas.openxmlformats.org/officeDocument/2006/relationships/slideLayout" Target="../slideLayouts/slideLayout14.xml"/><Relationship Id="rId4" Type="http://schemas.openxmlformats.org/officeDocument/2006/relationships/image" Target="../media/image145.png"/></Relationships>
</file>

<file path=ppt/slides/_rels/slide91.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91.xml"/><Relationship Id="rId1" Type="http://schemas.openxmlformats.org/officeDocument/2006/relationships/slideLayout" Target="../slideLayouts/slideLayout14.xml"/></Relationships>
</file>

<file path=ppt/slides/_rels/slide92.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92.xml"/><Relationship Id="rId1" Type="http://schemas.openxmlformats.org/officeDocument/2006/relationships/slideLayout" Target="../slideLayouts/slideLayout14.xml"/></Relationships>
</file>

<file path=ppt/slides/_rels/slide93.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93.xml"/><Relationship Id="rId1" Type="http://schemas.openxmlformats.org/officeDocument/2006/relationships/slideLayout" Target="../slideLayouts/slideLayout14.xml"/></Relationships>
</file>

<file path=ppt/slides/_rels/slide94.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94.xml"/><Relationship Id="rId1" Type="http://schemas.openxmlformats.org/officeDocument/2006/relationships/slideLayout" Target="../slideLayouts/slideLayout14.xml"/></Relationships>
</file>

<file path=ppt/slides/_rels/slide95.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95.xml"/><Relationship Id="rId1" Type="http://schemas.openxmlformats.org/officeDocument/2006/relationships/slideLayout" Target="../slideLayouts/slideLayout14.xml"/><Relationship Id="rId4" Type="http://schemas.openxmlformats.org/officeDocument/2006/relationships/image" Target="../media/image151.png"/></Relationships>
</file>

<file path=ppt/slides/_rels/slide96.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96.xml"/><Relationship Id="rId1" Type="http://schemas.openxmlformats.org/officeDocument/2006/relationships/slideLayout" Target="../slideLayouts/slideLayout14.xml"/><Relationship Id="rId4" Type="http://schemas.openxmlformats.org/officeDocument/2006/relationships/image" Target="../media/image153.png"/></Relationships>
</file>

<file path=ppt/slides/_rels/slide97.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97.xml"/><Relationship Id="rId1" Type="http://schemas.openxmlformats.org/officeDocument/2006/relationships/slideLayout" Target="../slideLayouts/slideLayout14.xml"/><Relationship Id="rId4" Type="http://schemas.openxmlformats.org/officeDocument/2006/relationships/image" Target="../media/image155.png"/></Relationships>
</file>

<file path=ppt/slides/_rels/slide98.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98.xml"/><Relationship Id="rId1" Type="http://schemas.openxmlformats.org/officeDocument/2006/relationships/slideLayout" Target="../slideLayouts/slideLayout14.xml"/></Relationships>
</file>

<file path=ppt/slides/_rels/slide99.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99.xml"/><Relationship Id="rId1" Type="http://schemas.openxmlformats.org/officeDocument/2006/relationships/slideLayout" Target="../slideLayouts/slideLayout14.xml"/><Relationship Id="rId5" Type="http://schemas.openxmlformats.org/officeDocument/2006/relationships/image" Target="../media/image159.png"/><Relationship Id="rId4" Type="http://schemas.openxmlformats.org/officeDocument/2006/relationships/image" Target="../media/image15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ubtítulo 1"/>
          <p:cNvSpPr>
            <a:spLocks noGrp="1"/>
          </p:cNvSpPr>
          <p:nvPr>
            <p:ph type="subTitle" idx="1"/>
          </p:nvPr>
        </p:nvSpPr>
        <p:spPr>
          <a:xfrm>
            <a:off x="1703515" y="4293096"/>
            <a:ext cx="2520279" cy="288032"/>
          </a:xfrm>
        </p:spPr>
        <p:txBody>
          <a:bodyPr>
            <a:noAutofit/>
          </a:bodyPr>
          <a:lstStyle/>
          <a:p>
            <a:r>
              <a:rPr lang="es-ES" sz="1600">
                <a:latin typeface="Segoe UI" panose="020B0502040204020203" pitchFamily="34" charset="0"/>
                <a:ea typeface="Segoe UI" panose="020B0502040204020203" pitchFamily="34" charset="0"/>
                <a:cs typeface="Segoe UI" panose="020B0502040204020203" pitchFamily="34" charset="0"/>
              </a:rPr>
              <a:t>Abril 2021</a:t>
            </a:r>
            <a:endParaRPr lang="es-ES" sz="1600" dirty="0">
              <a:latin typeface="Segoe UI" panose="020B0502040204020203" pitchFamily="34" charset="0"/>
              <a:ea typeface="Segoe UI" panose="020B0502040204020203" pitchFamily="34" charset="0"/>
              <a:cs typeface="Segoe UI" panose="020B0502040204020203" pitchFamily="34" charset="0"/>
            </a:endParaRPr>
          </a:p>
        </p:txBody>
      </p:sp>
      <p:sp>
        <p:nvSpPr>
          <p:cNvPr id="7" name="4 Título"/>
          <p:cNvSpPr>
            <a:spLocks noGrp="1"/>
          </p:cNvSpPr>
          <p:nvPr>
            <p:ph type="ctrTitle"/>
          </p:nvPr>
        </p:nvSpPr>
        <p:spPr>
          <a:xfrm>
            <a:off x="1703512" y="3212976"/>
            <a:ext cx="7200800" cy="1008112"/>
          </a:xfrm>
        </p:spPr>
        <p:txBody>
          <a:bodyPr>
            <a:noAutofit/>
          </a:bodyPr>
          <a:lstStyle/>
          <a:p>
            <a:pPr>
              <a:lnSpc>
                <a:spcPct val="150000"/>
              </a:lnSpc>
              <a:spcAft>
                <a:spcPts val="1200"/>
              </a:spcAft>
            </a:pPr>
            <a:r>
              <a:rPr lang="es-ES" b="0" dirty="0">
                <a:latin typeface="Segoe UI" panose="020B0502040204020203" pitchFamily="34" charset="0"/>
                <a:cs typeface="Segoe UI" panose="020B0502040204020203" pitchFamily="34" charset="0"/>
              </a:rPr>
              <a:t>FrontTech DX</a:t>
            </a:r>
            <a:br>
              <a:rPr lang="es-ES" dirty="0">
                <a:latin typeface="Segoe UI" panose="020B0502040204020203" pitchFamily="34" charset="0"/>
                <a:ea typeface="Segoe UI" panose="020B0502040204020203" pitchFamily="34" charset="0"/>
                <a:cs typeface="Segoe UI" panose="020B0502040204020203" pitchFamily="34" charset="0"/>
              </a:rPr>
            </a:br>
            <a:r>
              <a:rPr lang="es-ES" dirty="0">
                <a:latin typeface="Segoe UI" panose="020B0502040204020203" pitchFamily="34" charset="0"/>
                <a:cs typeface="Segoe UI" panose="020B0502040204020203" pitchFamily="34" charset="0"/>
              </a:rPr>
              <a:t>Angular</a:t>
            </a:r>
            <a:endParaRPr lang="es-ES" dirty="0">
              <a:solidFill>
                <a:schemeClr val="bg1"/>
              </a:solidFill>
              <a:latin typeface="Segoe UI" panose="020B0502040204020203" pitchFamily="34" charset="0"/>
              <a:ea typeface="Segoe UI" panose="020B0502040204020203" pitchFamily="34" charset="0"/>
              <a:cs typeface="Segoe UI" panose="020B0502040204020203" pitchFamily="34" charset="0"/>
            </a:endParaRPr>
          </a:p>
        </p:txBody>
      </p:sp>
      <p:pic>
        <p:nvPicPr>
          <p:cNvPr id="6" name="Picture 2" descr="Resultado de imagen de angula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2996952"/>
            <a:ext cx="1725223" cy="17252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966161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8" name="Rectangle 28"/>
          <p:cNvSpPr>
            <a:spLocks noChangeArrowheads="1"/>
          </p:cNvSpPr>
          <p:nvPr/>
        </p:nvSpPr>
        <p:spPr bwMode="auto">
          <a:xfrm>
            <a:off x="1524003" y="4393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latin typeface="Calibri" pitchFamily="34" charset="0"/>
            </a:endParaRPr>
          </a:p>
        </p:txBody>
      </p:sp>
      <p:sp>
        <p:nvSpPr>
          <p:cNvPr id="3" name="Título 2"/>
          <p:cNvSpPr>
            <a:spLocks noGrp="1"/>
          </p:cNvSpPr>
          <p:nvPr>
            <p:ph type="title"/>
          </p:nvPr>
        </p:nvSpPr>
        <p:spPr>
          <a:xfrm>
            <a:off x="263352" y="310391"/>
            <a:ext cx="8136904" cy="432000"/>
          </a:xfrm>
        </p:spPr>
        <p:txBody>
          <a:bodyPr>
            <a:noAutofit/>
          </a:bodyPr>
          <a:lstStyle/>
          <a:p>
            <a:r>
              <a:rPr lang="es-ES" sz="2000" dirty="0">
                <a:latin typeface="Segoe UI" panose="020B0502040204020203" pitchFamily="34" charset="0"/>
                <a:ea typeface="Segoe UI" panose="020B0502040204020203" pitchFamily="34" charset="0"/>
                <a:cs typeface="Segoe UI" panose="020B0502040204020203" pitchFamily="34" charset="0"/>
              </a:rPr>
              <a:t>2. </a:t>
            </a:r>
            <a:r>
              <a:rPr lang="en-US" sz="2000" dirty="0">
                <a:latin typeface="Segoe UI" panose="020B0502040204020203" pitchFamily="34" charset="0"/>
                <a:cs typeface="Segoe UI" panose="020B0502040204020203" pitchFamily="34" charset="0"/>
              </a:rPr>
              <a:t>Getting started</a:t>
            </a:r>
            <a:endParaRPr lang="es-ES" sz="2000" dirty="0">
              <a:latin typeface="Segoe UI" panose="020B0502040204020203" pitchFamily="34" charset="0"/>
              <a:ea typeface="Segoe UI" panose="020B0502040204020203" pitchFamily="34" charset="0"/>
              <a:cs typeface="Segoe UI" panose="020B0502040204020203" pitchFamily="34" charset="0"/>
            </a:endParaRPr>
          </a:p>
        </p:txBody>
      </p:sp>
      <p:sp>
        <p:nvSpPr>
          <p:cNvPr id="38" name="1 Título"/>
          <p:cNvSpPr txBox="1">
            <a:spLocks/>
          </p:cNvSpPr>
          <p:nvPr/>
        </p:nvSpPr>
        <p:spPr bwMode="auto">
          <a:xfrm>
            <a:off x="263352" y="1198364"/>
            <a:ext cx="11521279"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fr-BE" sz="2000" b="1" dirty="0">
                <a:solidFill>
                  <a:srgbClr val="9AAE04"/>
                </a:solidFill>
                <a:latin typeface="Segoe UI" panose="020B0502040204020203" pitchFamily="34" charset="0"/>
                <a:ea typeface="Segoe UI" panose="020B0502040204020203" pitchFamily="34" charset="0"/>
                <a:cs typeface="Segoe UI" panose="020B0502040204020203" pitchFamily="34" charset="0"/>
              </a:rPr>
              <a:t>Source code editor: Visual Studio Code</a:t>
            </a:r>
            <a:endParaRPr lang="es-ES" sz="2000" b="1" dirty="0">
              <a:solidFill>
                <a:srgbClr val="9AAE04"/>
              </a:solidFill>
              <a:latin typeface="Segoe UI" panose="020B0502040204020203" pitchFamily="34" charset="0"/>
              <a:ea typeface="Segoe UI" panose="020B0502040204020203" pitchFamily="34" charset="0"/>
              <a:cs typeface="Segoe UI" panose="020B0502040204020203" pitchFamily="34" charset="0"/>
            </a:endParaRPr>
          </a:p>
        </p:txBody>
      </p:sp>
      <p:sp>
        <p:nvSpPr>
          <p:cNvPr id="13" name="3 Marcador de contenido">
            <a:hlinkClick r:id="rId3"/>
          </p:cNvPr>
          <p:cNvSpPr txBox="1">
            <a:spLocks/>
          </p:cNvSpPr>
          <p:nvPr/>
        </p:nvSpPr>
        <p:spPr>
          <a:xfrm>
            <a:off x="263351" y="1709568"/>
            <a:ext cx="11521279" cy="5148432"/>
          </a:xfrm>
          <a:prstGeom prst="rect">
            <a:avLst/>
          </a:prstGeom>
        </p:spPr>
        <p:txBody>
          <a:bodyPr>
            <a:noAutofit/>
          </a:bodyPr>
          <a:lstStyle>
            <a:lvl1pPr marL="0" marR="0" indent="0" algn="l" defTabSz="914400" rtl="0" eaLnBrk="1" fontAlgn="auto" latinLnBrk="0" hangingPunct="1">
              <a:lnSpc>
                <a:spcPct val="100000"/>
              </a:lnSpc>
              <a:spcBef>
                <a:spcPct val="20000"/>
              </a:spcBef>
              <a:spcAft>
                <a:spcPts val="0"/>
              </a:spcAft>
              <a:buClrTx/>
              <a:buSzTx/>
              <a:buFont typeface="Arial" pitchFamily="34" charset="0"/>
              <a:buNone/>
              <a:tabLst/>
              <a:defRPr lang="es-ES" sz="1400" b="0" i="0" u="none" strike="noStrike" kern="1200" baseline="0" smtClean="0">
                <a:solidFill>
                  <a:srgbClr val="505050"/>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9pPr>
          </a:lstStyle>
          <a:p>
            <a:pPr marL="285750" indent="-285750" algn="just">
              <a:lnSpc>
                <a:spcPct val="150000"/>
              </a:lnSpc>
              <a:buFont typeface="Wingdings" panose="05000000000000000000" pitchFamily="2" charset="2"/>
              <a:buChar char="§"/>
            </a:pPr>
            <a:r>
              <a:rPr lang="en-US" sz="16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IntelliSense</a:t>
            </a:r>
          </a:p>
          <a:p>
            <a:pPr marL="285750" indent="-285750" algn="just">
              <a:lnSpc>
                <a:spcPct val="150000"/>
              </a:lnSpc>
              <a:buFont typeface="Wingdings" panose="05000000000000000000" pitchFamily="2" charset="2"/>
              <a:buChar char="§"/>
            </a:pPr>
            <a:r>
              <a:rPr lang="en-US" sz="16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Command palette and shortcuts</a:t>
            </a:r>
          </a:p>
          <a:p>
            <a:pPr marL="285750" indent="-285750" algn="just">
              <a:lnSpc>
                <a:spcPct val="150000"/>
              </a:lnSpc>
              <a:buFont typeface="Wingdings" panose="05000000000000000000" pitchFamily="2" charset="2"/>
              <a:buChar char="§"/>
            </a:pPr>
            <a:r>
              <a:rPr lang="en-US" sz="16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Integrated version control (built-in Git)</a:t>
            </a:r>
          </a:p>
          <a:p>
            <a:pPr marL="285750" indent="-285750" algn="just">
              <a:lnSpc>
                <a:spcPct val="150000"/>
              </a:lnSpc>
              <a:buFont typeface="Wingdings" panose="05000000000000000000" pitchFamily="2" charset="2"/>
              <a:buChar char="§"/>
            </a:pPr>
            <a:r>
              <a:rPr lang="en-US" sz="16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Debugging</a:t>
            </a:r>
          </a:p>
          <a:p>
            <a:pPr marL="285750" indent="-285750" algn="just">
              <a:lnSpc>
                <a:spcPct val="150000"/>
              </a:lnSpc>
              <a:buFont typeface="Wingdings" panose="05000000000000000000" pitchFamily="2" charset="2"/>
              <a:buChar char="§"/>
            </a:pPr>
            <a:r>
              <a:rPr lang="en-US" sz="16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Some code management features</a:t>
            </a:r>
          </a:p>
          <a:p>
            <a:pPr marL="285750" indent="-285750" algn="just">
              <a:lnSpc>
                <a:spcPct val="150000"/>
              </a:lnSpc>
              <a:buFont typeface="Wingdings" panose="05000000000000000000" pitchFamily="2" charset="2"/>
              <a:buChar char="§"/>
            </a:pPr>
            <a:r>
              <a:rPr lang="en-US" sz="16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Terminal integrated</a:t>
            </a:r>
          </a:p>
          <a:p>
            <a:pPr marL="285750" indent="-285750" algn="just">
              <a:lnSpc>
                <a:spcPct val="150000"/>
              </a:lnSpc>
              <a:buFont typeface="Wingdings" panose="05000000000000000000" pitchFamily="2" charset="2"/>
              <a:buChar char="§"/>
            </a:pPr>
            <a:r>
              <a:rPr lang="en-US" sz="16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Extensions (</a:t>
            </a:r>
            <a:r>
              <a:rPr lang="en-US" sz="1600" i="1"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hlinkClick r:id="rId3"/>
              </a:rPr>
              <a:t>Best Visual Studio Code extensions</a:t>
            </a:r>
            <a:r>
              <a:rPr lang="en-US" sz="16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a:t>
            </a:r>
          </a:p>
          <a:p>
            <a:pPr marL="285750" indent="-285750" algn="just">
              <a:lnSpc>
                <a:spcPct val="150000"/>
              </a:lnSpc>
              <a:buFont typeface="Wingdings" panose="05000000000000000000" pitchFamily="2" charset="2"/>
              <a:buChar char="§"/>
            </a:pPr>
            <a:r>
              <a:rPr lang="en-US" sz="16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Native support for a great variety of languages</a:t>
            </a:r>
          </a:p>
          <a:p>
            <a:pPr marL="285750" indent="-285750" algn="just">
              <a:lnSpc>
                <a:spcPct val="150000"/>
              </a:lnSpc>
              <a:buFont typeface="Wingdings" panose="05000000000000000000" pitchFamily="2" charset="2"/>
              <a:buChar char="§"/>
            </a:pPr>
            <a:r>
              <a:rPr lang="en-US" sz="16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Customizable UI</a:t>
            </a:r>
          </a:p>
          <a:p>
            <a:pPr marL="285750" indent="-285750" algn="just">
              <a:lnSpc>
                <a:spcPct val="150000"/>
              </a:lnSpc>
              <a:buFont typeface="Wingdings" panose="05000000000000000000" pitchFamily="2" charset="2"/>
              <a:buChar char="v"/>
            </a:pPr>
            <a:endParaRPr lang="en-US" sz="1600" i="1"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hlinkClick r:id="rId4"/>
            </a:endParaRPr>
          </a:p>
          <a:p>
            <a:pPr marL="285750" indent="-285750" algn="just">
              <a:lnSpc>
                <a:spcPct val="150000"/>
              </a:lnSpc>
              <a:buFont typeface="Wingdings" panose="05000000000000000000" pitchFamily="2" charset="2"/>
              <a:buChar char="v"/>
            </a:pPr>
            <a:r>
              <a:rPr lang="en-US" sz="1600" i="1"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hlinkClick r:id="rId4"/>
              </a:rPr>
              <a:t>Angular Essentials plugin</a:t>
            </a:r>
            <a:endParaRPr lang="en-US" sz="1600" i="1"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endParaRPr>
          </a:p>
          <a:p>
            <a:pPr marL="285750" indent="-285750" algn="just">
              <a:lnSpc>
                <a:spcPct val="150000"/>
              </a:lnSpc>
              <a:buFont typeface="Wingdings" panose="05000000000000000000" pitchFamily="2" charset="2"/>
              <a:buChar char="v"/>
            </a:pPr>
            <a:endParaRPr lang="en-US" sz="1600" i="1"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endParaRPr>
          </a:p>
        </p:txBody>
      </p:sp>
      <p:pic>
        <p:nvPicPr>
          <p:cNvPr id="1026" name="Picture 2" descr="Resultado de imagen de vs cod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192344" y="1683526"/>
            <a:ext cx="1834938" cy="18349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03928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8" name="Rectangle 28"/>
          <p:cNvSpPr>
            <a:spLocks noChangeArrowheads="1"/>
          </p:cNvSpPr>
          <p:nvPr/>
        </p:nvSpPr>
        <p:spPr bwMode="auto">
          <a:xfrm>
            <a:off x="1524003" y="4393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latin typeface="Calibri" pitchFamily="34" charset="0"/>
            </a:endParaRPr>
          </a:p>
        </p:txBody>
      </p:sp>
      <p:sp>
        <p:nvSpPr>
          <p:cNvPr id="3" name="Título 2"/>
          <p:cNvSpPr>
            <a:spLocks noGrp="1"/>
          </p:cNvSpPr>
          <p:nvPr>
            <p:ph type="title"/>
          </p:nvPr>
        </p:nvSpPr>
        <p:spPr>
          <a:xfrm>
            <a:off x="263352" y="310391"/>
            <a:ext cx="8136904" cy="432000"/>
          </a:xfrm>
        </p:spPr>
        <p:txBody>
          <a:bodyPr>
            <a:noAutofit/>
          </a:bodyPr>
          <a:lstStyle/>
          <a:p>
            <a:r>
              <a:rPr lang="en-US" sz="2000" dirty="0">
                <a:latin typeface="Segoe UI" panose="020B0502040204020203" pitchFamily="34" charset="0"/>
                <a:ea typeface="Segoe UI" panose="020B0502040204020203" pitchFamily="34" charset="0"/>
                <a:cs typeface="Segoe UI" panose="020B0502040204020203" pitchFamily="34" charset="0"/>
              </a:rPr>
              <a:t>10. Forms</a:t>
            </a:r>
          </a:p>
        </p:txBody>
      </p:sp>
      <p:sp>
        <p:nvSpPr>
          <p:cNvPr id="38" name="1 Título"/>
          <p:cNvSpPr txBox="1">
            <a:spLocks/>
          </p:cNvSpPr>
          <p:nvPr/>
        </p:nvSpPr>
        <p:spPr bwMode="auto">
          <a:xfrm>
            <a:off x="263352" y="1198364"/>
            <a:ext cx="11521279"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sz="2000" dirty="0">
                <a:solidFill>
                  <a:srgbClr val="9AAE04"/>
                </a:solidFill>
                <a:latin typeface="Segoe UI" panose="020B0502040204020203" pitchFamily="34" charset="0"/>
                <a:ea typeface="Segoe UI" panose="020B0502040204020203" pitchFamily="34" charset="0"/>
                <a:cs typeface="Segoe UI" panose="020B0502040204020203" pitchFamily="34" charset="0"/>
              </a:rPr>
              <a:t>Creating reactive forms. Form validation</a:t>
            </a:r>
            <a:r>
              <a:rPr lang="en-US" sz="2000" b="1" dirty="0">
                <a:solidFill>
                  <a:srgbClr val="9AAE04"/>
                </a:solidFill>
                <a:latin typeface="Segoe UI" panose="020B0502040204020203" pitchFamily="34" charset="0"/>
                <a:ea typeface="Segoe UI" panose="020B0502040204020203" pitchFamily="34" charset="0"/>
                <a:cs typeface="Segoe UI" panose="020B0502040204020203" pitchFamily="34" charset="0"/>
              </a:rPr>
              <a:t>. Custom validators</a:t>
            </a:r>
          </a:p>
        </p:txBody>
      </p:sp>
      <p:pic>
        <p:nvPicPr>
          <p:cNvPr id="14" name="Imagen 13"/>
          <p:cNvPicPr>
            <a:picLocks noChangeAspect="1"/>
          </p:cNvPicPr>
          <p:nvPr/>
        </p:nvPicPr>
        <p:blipFill rotWithShape="1">
          <a:blip r:embed="rId3"/>
          <a:srcRect l="2052" t="5991" r="1242" b="1"/>
          <a:stretch/>
        </p:blipFill>
        <p:spPr>
          <a:xfrm>
            <a:off x="839416" y="2778717"/>
            <a:ext cx="10585176" cy="1201982"/>
          </a:xfrm>
          <a:prstGeom prst="rect">
            <a:avLst/>
          </a:prstGeom>
        </p:spPr>
      </p:pic>
      <p:sp>
        <p:nvSpPr>
          <p:cNvPr id="11" name="3 Marcador de contenido"/>
          <p:cNvSpPr txBox="1">
            <a:spLocks/>
          </p:cNvSpPr>
          <p:nvPr/>
        </p:nvSpPr>
        <p:spPr>
          <a:xfrm>
            <a:off x="263351" y="1709569"/>
            <a:ext cx="11521279" cy="927343"/>
          </a:xfrm>
          <a:prstGeom prst="rect">
            <a:avLst/>
          </a:prstGeom>
        </p:spPr>
        <p:txBody>
          <a:bodyPr>
            <a:noAutofit/>
          </a:bodyPr>
          <a:lstStyle>
            <a:lvl1pPr marL="0" marR="0" indent="0" algn="l" defTabSz="914400" rtl="0" eaLnBrk="1" fontAlgn="auto" latinLnBrk="0" hangingPunct="1">
              <a:lnSpc>
                <a:spcPct val="100000"/>
              </a:lnSpc>
              <a:spcBef>
                <a:spcPct val="20000"/>
              </a:spcBef>
              <a:spcAft>
                <a:spcPts val="0"/>
              </a:spcAft>
              <a:buClrTx/>
              <a:buSzTx/>
              <a:buFont typeface="Arial" pitchFamily="34" charset="0"/>
              <a:buNone/>
              <a:tabLst/>
              <a:defRPr lang="es-ES" sz="1400" b="0" i="0" u="none" strike="noStrike" kern="1200" baseline="0" smtClean="0">
                <a:solidFill>
                  <a:srgbClr val="505050"/>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9pPr>
          </a:lstStyle>
          <a:p>
            <a:pPr marL="285750" indent="-285750">
              <a:lnSpc>
                <a:spcPct val="150000"/>
              </a:lnSpc>
              <a:buFont typeface="Wingdings" panose="05000000000000000000" pitchFamily="2" charset="2"/>
              <a:buChar char="§"/>
            </a:pPr>
            <a:r>
              <a:rPr lang="en-US" sz="18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We can access to the triggered error of the custom validator from the template in the same way as the other validation errors.</a:t>
            </a:r>
            <a:endParaRPr lang="en-GB" sz="18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endParaRPr>
          </a:p>
        </p:txBody>
      </p:sp>
      <p:sp>
        <p:nvSpPr>
          <p:cNvPr id="13" name="CuadroTexto 12"/>
          <p:cNvSpPr txBox="1"/>
          <p:nvPr/>
        </p:nvSpPr>
        <p:spPr>
          <a:xfrm>
            <a:off x="767408" y="3980699"/>
            <a:ext cx="2736304" cy="307777"/>
          </a:xfrm>
          <a:prstGeom prst="rect">
            <a:avLst/>
          </a:prstGeom>
          <a:noFill/>
        </p:spPr>
        <p:txBody>
          <a:bodyPr wrap="square" rtlCol="0">
            <a:spAutoFit/>
          </a:bodyPr>
          <a:lstStyle/>
          <a:p>
            <a:r>
              <a:rPr lang="en-US" sz="1400" dirty="0">
                <a:latin typeface="Segoe UI" panose="020B0502040204020203" pitchFamily="34" charset="0"/>
                <a:cs typeface="Segoe UI" panose="020B0502040204020203" pitchFamily="34" charset="0"/>
              </a:rPr>
              <a:t>create-server.component.html</a:t>
            </a:r>
          </a:p>
        </p:txBody>
      </p:sp>
    </p:spTree>
    <p:extLst>
      <p:ext uri="{BB962C8B-B14F-4D97-AF65-F5344CB8AC3E}">
        <p14:creationId xmlns:p14="http://schemas.microsoft.com/office/powerpoint/2010/main" val="3441770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8" name="Rectangle 28"/>
          <p:cNvSpPr>
            <a:spLocks noChangeArrowheads="1"/>
          </p:cNvSpPr>
          <p:nvPr/>
        </p:nvSpPr>
        <p:spPr bwMode="auto">
          <a:xfrm>
            <a:off x="1524003" y="4393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latin typeface="Calibri" pitchFamily="34" charset="0"/>
            </a:endParaRPr>
          </a:p>
        </p:txBody>
      </p:sp>
      <p:sp>
        <p:nvSpPr>
          <p:cNvPr id="3" name="Título 2"/>
          <p:cNvSpPr>
            <a:spLocks noGrp="1"/>
          </p:cNvSpPr>
          <p:nvPr>
            <p:ph type="title"/>
          </p:nvPr>
        </p:nvSpPr>
        <p:spPr>
          <a:xfrm>
            <a:off x="263352" y="310391"/>
            <a:ext cx="8136904" cy="432000"/>
          </a:xfrm>
        </p:spPr>
        <p:txBody>
          <a:bodyPr>
            <a:noAutofit/>
          </a:bodyPr>
          <a:lstStyle/>
          <a:p>
            <a:r>
              <a:rPr lang="en-US" sz="2000" dirty="0">
                <a:latin typeface="Segoe UI" panose="020B0502040204020203" pitchFamily="34" charset="0"/>
                <a:ea typeface="Segoe UI" panose="020B0502040204020203" pitchFamily="34" charset="0"/>
                <a:cs typeface="Segoe UI" panose="020B0502040204020203" pitchFamily="34" charset="0"/>
              </a:rPr>
              <a:t>10. Forms</a:t>
            </a:r>
          </a:p>
        </p:txBody>
      </p:sp>
      <p:sp>
        <p:nvSpPr>
          <p:cNvPr id="38" name="1 Título"/>
          <p:cNvSpPr txBox="1">
            <a:spLocks/>
          </p:cNvSpPr>
          <p:nvPr/>
        </p:nvSpPr>
        <p:spPr bwMode="auto">
          <a:xfrm>
            <a:off x="263352" y="1198364"/>
            <a:ext cx="11521279"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sz="2000" dirty="0">
                <a:solidFill>
                  <a:srgbClr val="9AAE04"/>
                </a:solidFill>
                <a:latin typeface="Segoe UI" panose="020B0502040204020203" pitchFamily="34" charset="0"/>
                <a:ea typeface="Segoe UI" panose="020B0502040204020203" pitchFamily="34" charset="0"/>
                <a:cs typeface="Segoe UI" panose="020B0502040204020203" pitchFamily="34" charset="0"/>
              </a:rPr>
              <a:t>Creating reactive forms. Other interesting reactive forms features. </a:t>
            </a:r>
            <a:r>
              <a:rPr lang="en-US" sz="2000" b="1" dirty="0">
                <a:solidFill>
                  <a:srgbClr val="9AAE04"/>
                </a:solidFill>
                <a:latin typeface="Segoe UI" panose="020B0502040204020203" pitchFamily="34" charset="0"/>
                <a:ea typeface="Segoe UI" panose="020B0502040204020203" pitchFamily="34" charset="0"/>
                <a:cs typeface="Segoe UI" panose="020B0502040204020203" pitchFamily="34" charset="0"/>
              </a:rPr>
              <a:t>valueChanges and statusChanges</a:t>
            </a:r>
          </a:p>
        </p:txBody>
      </p:sp>
      <p:sp>
        <p:nvSpPr>
          <p:cNvPr id="13" name="CuadroTexto 12"/>
          <p:cNvSpPr txBox="1"/>
          <p:nvPr/>
        </p:nvSpPr>
        <p:spPr>
          <a:xfrm>
            <a:off x="2783632" y="5661248"/>
            <a:ext cx="2736304" cy="307777"/>
          </a:xfrm>
          <a:prstGeom prst="rect">
            <a:avLst/>
          </a:prstGeom>
          <a:noFill/>
        </p:spPr>
        <p:txBody>
          <a:bodyPr wrap="square" rtlCol="0">
            <a:spAutoFit/>
          </a:bodyPr>
          <a:lstStyle/>
          <a:p>
            <a:r>
              <a:rPr lang="en-US" sz="1400" noProof="1">
                <a:latin typeface="Segoe UI" panose="020B0502040204020203" pitchFamily="34" charset="0"/>
                <a:cs typeface="Segoe UI" panose="020B0502040204020203" pitchFamily="34" charset="0"/>
              </a:rPr>
              <a:t>create-server.component.ts</a:t>
            </a:r>
          </a:p>
        </p:txBody>
      </p:sp>
      <p:pic>
        <p:nvPicPr>
          <p:cNvPr id="8" name="Imagen 7"/>
          <p:cNvPicPr>
            <a:picLocks noChangeAspect="1"/>
          </p:cNvPicPr>
          <p:nvPr/>
        </p:nvPicPr>
        <p:blipFill rotWithShape="1">
          <a:blip r:embed="rId3"/>
          <a:srcRect l="1365" t="20529" r="-1" b="2038"/>
          <a:stretch/>
        </p:blipFill>
        <p:spPr>
          <a:xfrm>
            <a:off x="2857876" y="2348880"/>
            <a:ext cx="6332230" cy="3328998"/>
          </a:xfrm>
          <a:prstGeom prst="rect">
            <a:avLst/>
          </a:prstGeom>
        </p:spPr>
      </p:pic>
      <p:sp>
        <p:nvSpPr>
          <p:cNvPr id="9" name="3 Marcador de contenido"/>
          <p:cNvSpPr txBox="1">
            <a:spLocks/>
          </p:cNvSpPr>
          <p:nvPr/>
        </p:nvSpPr>
        <p:spPr>
          <a:xfrm>
            <a:off x="263351" y="1709569"/>
            <a:ext cx="11521279" cy="567303"/>
          </a:xfrm>
          <a:prstGeom prst="rect">
            <a:avLst/>
          </a:prstGeom>
        </p:spPr>
        <p:txBody>
          <a:bodyPr>
            <a:noAutofit/>
          </a:bodyPr>
          <a:lstStyle>
            <a:lvl1pPr marL="0" marR="0" indent="0" algn="l" defTabSz="914400" rtl="0" eaLnBrk="1" fontAlgn="auto" latinLnBrk="0" hangingPunct="1">
              <a:lnSpc>
                <a:spcPct val="100000"/>
              </a:lnSpc>
              <a:spcBef>
                <a:spcPct val="20000"/>
              </a:spcBef>
              <a:spcAft>
                <a:spcPts val="0"/>
              </a:spcAft>
              <a:buClrTx/>
              <a:buSzTx/>
              <a:buFont typeface="Arial" pitchFamily="34" charset="0"/>
              <a:buNone/>
              <a:tabLst/>
              <a:defRPr lang="es-ES" sz="1400" b="0" i="0" u="none" strike="noStrike" kern="1200" baseline="0" smtClean="0">
                <a:solidFill>
                  <a:srgbClr val="505050"/>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9pPr>
          </a:lstStyle>
          <a:p>
            <a:pPr marL="285750" indent="-285750">
              <a:lnSpc>
                <a:spcPct val="150000"/>
              </a:lnSpc>
              <a:buFont typeface="Wingdings" panose="05000000000000000000" pitchFamily="2" charset="2"/>
              <a:buChar char="§"/>
            </a:pPr>
            <a:r>
              <a:rPr lang="en-US" sz="18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It detects changes in the form </a:t>
            </a:r>
            <a:r>
              <a:rPr lang="en-US" sz="1800" b="1"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value</a:t>
            </a:r>
            <a:r>
              <a:rPr lang="en-US" sz="18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 and </a:t>
            </a:r>
            <a:r>
              <a:rPr lang="en-US" sz="1800" b="1"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status</a:t>
            </a:r>
            <a:r>
              <a:rPr lang="en-US" sz="18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 by subscribing to the them.</a:t>
            </a:r>
            <a:endParaRPr lang="en-GB" sz="18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207588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8" name="Rectangle 28"/>
          <p:cNvSpPr>
            <a:spLocks noChangeArrowheads="1"/>
          </p:cNvSpPr>
          <p:nvPr/>
        </p:nvSpPr>
        <p:spPr bwMode="auto">
          <a:xfrm>
            <a:off x="1524003" y="4393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latin typeface="Calibri" pitchFamily="34" charset="0"/>
            </a:endParaRPr>
          </a:p>
        </p:txBody>
      </p:sp>
      <p:sp>
        <p:nvSpPr>
          <p:cNvPr id="3" name="Título 2"/>
          <p:cNvSpPr>
            <a:spLocks noGrp="1"/>
          </p:cNvSpPr>
          <p:nvPr>
            <p:ph type="title"/>
          </p:nvPr>
        </p:nvSpPr>
        <p:spPr>
          <a:xfrm>
            <a:off x="263352" y="310391"/>
            <a:ext cx="8136904" cy="432000"/>
          </a:xfrm>
        </p:spPr>
        <p:txBody>
          <a:bodyPr>
            <a:noAutofit/>
          </a:bodyPr>
          <a:lstStyle/>
          <a:p>
            <a:r>
              <a:rPr lang="en-US" sz="2000" dirty="0">
                <a:latin typeface="Segoe UI" panose="020B0502040204020203" pitchFamily="34" charset="0"/>
                <a:ea typeface="Segoe UI" panose="020B0502040204020203" pitchFamily="34" charset="0"/>
                <a:cs typeface="Segoe UI" panose="020B0502040204020203" pitchFamily="34" charset="0"/>
              </a:rPr>
              <a:t>10. Forms</a:t>
            </a:r>
          </a:p>
        </p:txBody>
      </p:sp>
      <p:sp>
        <p:nvSpPr>
          <p:cNvPr id="38" name="1 Título"/>
          <p:cNvSpPr txBox="1">
            <a:spLocks/>
          </p:cNvSpPr>
          <p:nvPr/>
        </p:nvSpPr>
        <p:spPr bwMode="auto">
          <a:xfrm>
            <a:off x="263352" y="1198364"/>
            <a:ext cx="11521279"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sz="2000" dirty="0">
                <a:solidFill>
                  <a:srgbClr val="9AAE04"/>
                </a:solidFill>
                <a:latin typeface="Segoe UI" panose="020B0502040204020203" pitchFamily="34" charset="0"/>
                <a:ea typeface="Segoe UI" panose="020B0502040204020203" pitchFamily="34" charset="0"/>
                <a:cs typeface="Segoe UI" panose="020B0502040204020203" pitchFamily="34" charset="0"/>
              </a:rPr>
              <a:t>Creating reactive forms. Other interesting reactive forms features. </a:t>
            </a:r>
            <a:r>
              <a:rPr lang="en-US" sz="2000" b="1" dirty="0">
                <a:solidFill>
                  <a:srgbClr val="9AAE04"/>
                </a:solidFill>
                <a:latin typeface="Segoe UI" panose="020B0502040204020203" pitchFamily="34" charset="0"/>
                <a:ea typeface="Segoe UI" panose="020B0502040204020203" pitchFamily="34" charset="0"/>
                <a:cs typeface="Segoe UI" panose="020B0502040204020203" pitchFamily="34" charset="0"/>
              </a:rPr>
              <a:t>Reset, setValue, patchValue …</a:t>
            </a:r>
          </a:p>
        </p:txBody>
      </p:sp>
      <p:sp>
        <p:nvSpPr>
          <p:cNvPr id="13" name="CuadroTexto 12"/>
          <p:cNvSpPr txBox="1"/>
          <p:nvPr/>
        </p:nvSpPr>
        <p:spPr>
          <a:xfrm>
            <a:off x="1571021" y="3841303"/>
            <a:ext cx="3080676" cy="307777"/>
          </a:xfrm>
          <a:prstGeom prst="rect">
            <a:avLst/>
          </a:prstGeom>
          <a:noFill/>
        </p:spPr>
        <p:txBody>
          <a:bodyPr wrap="square" rtlCol="0">
            <a:spAutoFit/>
          </a:bodyPr>
          <a:lstStyle/>
          <a:p>
            <a:r>
              <a:rPr lang="en-US" sz="1400" noProof="1">
                <a:latin typeface="Segoe UI" panose="020B0502040204020203" pitchFamily="34" charset="0"/>
                <a:cs typeface="Segoe UI" panose="020B0502040204020203" pitchFamily="34" charset="0"/>
              </a:rPr>
              <a:t>create-server.component.ts (</a:t>
            </a:r>
            <a:r>
              <a:rPr lang="en-US" sz="1400" b="1" noProof="1">
                <a:latin typeface="Segoe UI" panose="020B0502040204020203" pitchFamily="34" charset="0"/>
                <a:cs typeface="Segoe UI" panose="020B0502040204020203" pitchFamily="34" charset="0"/>
              </a:rPr>
              <a:t>reset</a:t>
            </a:r>
            <a:r>
              <a:rPr lang="en-US" sz="1400" noProof="1">
                <a:latin typeface="Segoe UI" panose="020B0502040204020203" pitchFamily="34" charset="0"/>
                <a:cs typeface="Segoe UI" panose="020B0502040204020203" pitchFamily="34" charset="0"/>
              </a:rPr>
              <a:t>)</a:t>
            </a:r>
          </a:p>
        </p:txBody>
      </p:sp>
      <p:pic>
        <p:nvPicPr>
          <p:cNvPr id="10" name="Imagen 9"/>
          <p:cNvPicPr>
            <a:picLocks noChangeAspect="1"/>
          </p:cNvPicPr>
          <p:nvPr/>
        </p:nvPicPr>
        <p:blipFill>
          <a:blip r:embed="rId3"/>
          <a:stretch>
            <a:fillRect/>
          </a:stretch>
        </p:blipFill>
        <p:spPr>
          <a:xfrm>
            <a:off x="1635334" y="1844824"/>
            <a:ext cx="3418628" cy="1996479"/>
          </a:xfrm>
          <a:prstGeom prst="rect">
            <a:avLst/>
          </a:prstGeom>
        </p:spPr>
      </p:pic>
      <p:pic>
        <p:nvPicPr>
          <p:cNvPr id="11" name="Imagen 10"/>
          <p:cNvPicPr>
            <a:picLocks noChangeAspect="1"/>
          </p:cNvPicPr>
          <p:nvPr/>
        </p:nvPicPr>
        <p:blipFill rotWithShape="1">
          <a:blip r:embed="rId4"/>
          <a:srcRect t="101" b="10067"/>
          <a:stretch/>
        </p:blipFill>
        <p:spPr>
          <a:xfrm>
            <a:off x="5326519" y="1844823"/>
            <a:ext cx="5305985" cy="4300735"/>
          </a:xfrm>
          <a:prstGeom prst="rect">
            <a:avLst/>
          </a:prstGeom>
        </p:spPr>
      </p:pic>
      <p:sp>
        <p:nvSpPr>
          <p:cNvPr id="12" name="CuadroTexto 11"/>
          <p:cNvSpPr txBox="1"/>
          <p:nvPr/>
        </p:nvSpPr>
        <p:spPr>
          <a:xfrm>
            <a:off x="5275740" y="6145559"/>
            <a:ext cx="4924716" cy="307777"/>
          </a:xfrm>
          <a:prstGeom prst="rect">
            <a:avLst/>
          </a:prstGeom>
          <a:noFill/>
        </p:spPr>
        <p:txBody>
          <a:bodyPr wrap="square" rtlCol="0">
            <a:spAutoFit/>
          </a:bodyPr>
          <a:lstStyle/>
          <a:p>
            <a:r>
              <a:rPr lang="en-US" sz="1400" noProof="1">
                <a:latin typeface="Segoe UI" panose="020B0502040204020203" pitchFamily="34" charset="0"/>
                <a:cs typeface="Segoe UI" panose="020B0502040204020203" pitchFamily="34" charset="0"/>
              </a:rPr>
              <a:t>create-server.component.ts (</a:t>
            </a:r>
            <a:r>
              <a:rPr lang="en-US" sz="1400" b="1" noProof="1">
                <a:latin typeface="Segoe UI" panose="020B0502040204020203" pitchFamily="34" charset="0"/>
                <a:cs typeface="Segoe UI" panose="020B0502040204020203" pitchFamily="34" charset="0"/>
              </a:rPr>
              <a:t>setValue</a:t>
            </a:r>
            <a:r>
              <a:rPr lang="en-US" sz="1400" noProof="1">
                <a:latin typeface="Segoe UI" panose="020B0502040204020203" pitchFamily="34" charset="0"/>
                <a:cs typeface="Segoe UI" panose="020B0502040204020203" pitchFamily="34" charset="0"/>
              </a:rPr>
              <a:t> and </a:t>
            </a:r>
            <a:r>
              <a:rPr lang="en-US" sz="1400" b="1" noProof="1">
                <a:latin typeface="Segoe UI" panose="020B0502040204020203" pitchFamily="34" charset="0"/>
                <a:cs typeface="Segoe UI" panose="020B0502040204020203" pitchFamily="34" charset="0"/>
              </a:rPr>
              <a:t>patchValue</a:t>
            </a:r>
            <a:r>
              <a:rPr lang="en-US" sz="1400" noProof="1">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4129990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p:cNvSpPr>
            <a:spLocks noGrp="1"/>
          </p:cNvSpPr>
          <p:nvPr>
            <p:ph type="body" sz="quarter" idx="13"/>
          </p:nvPr>
        </p:nvSpPr>
        <p:spPr>
          <a:xfrm>
            <a:off x="3791744" y="1700808"/>
            <a:ext cx="6552728" cy="4896544"/>
          </a:xfrm>
        </p:spPr>
        <p:txBody>
          <a:bodyPr>
            <a:noAutofit/>
          </a:bodyPr>
          <a:lstStyle/>
          <a:p>
            <a:pPr>
              <a:spcBef>
                <a:spcPts val="600"/>
              </a:spcBef>
            </a:pPr>
            <a:r>
              <a:rPr lang="en-US" sz="1600" b="0" dirty="0">
                <a:latin typeface="Segoe UI" panose="020B0502040204020203" pitchFamily="34" charset="0"/>
                <a:cs typeface="Segoe UI" panose="020B0502040204020203" pitchFamily="34" charset="0"/>
              </a:rPr>
              <a:t>Angular introduction</a:t>
            </a:r>
          </a:p>
          <a:p>
            <a:pPr>
              <a:spcBef>
                <a:spcPts val="600"/>
              </a:spcBef>
            </a:pPr>
            <a:r>
              <a:rPr lang="en-US" sz="1600" b="0" dirty="0">
                <a:latin typeface="Segoe UI" panose="020B0502040204020203" pitchFamily="34" charset="0"/>
                <a:cs typeface="Segoe UI" panose="020B0502040204020203" pitchFamily="34" charset="0"/>
              </a:rPr>
              <a:t>Getting started</a:t>
            </a:r>
          </a:p>
          <a:p>
            <a:pPr>
              <a:spcBef>
                <a:spcPts val="600"/>
              </a:spcBef>
            </a:pPr>
            <a:r>
              <a:rPr lang="en-US" sz="1600" b="0" dirty="0">
                <a:latin typeface="Segoe UI" panose="020B0502040204020203" pitchFamily="34" charset="0"/>
                <a:cs typeface="Segoe UI" panose="020B0502040204020203" pitchFamily="34" charset="0"/>
              </a:rPr>
              <a:t>Modules</a:t>
            </a:r>
          </a:p>
          <a:p>
            <a:pPr>
              <a:spcBef>
                <a:spcPts val="600"/>
              </a:spcBef>
            </a:pPr>
            <a:r>
              <a:rPr lang="en-US" sz="1600" b="0" dirty="0">
                <a:latin typeface="Segoe UI" panose="020B0502040204020203" pitchFamily="34" charset="0"/>
                <a:cs typeface="Segoe UI" panose="020B0502040204020203" pitchFamily="34" charset="0"/>
              </a:rPr>
              <a:t>Components. The basics</a:t>
            </a:r>
          </a:p>
          <a:p>
            <a:pPr>
              <a:spcBef>
                <a:spcPts val="600"/>
              </a:spcBef>
            </a:pPr>
            <a:r>
              <a:rPr lang="en-US" sz="1600" b="0" dirty="0">
                <a:latin typeface="Segoe UI" panose="020B0502040204020203" pitchFamily="34" charset="0"/>
                <a:cs typeface="Segoe UI" panose="020B0502040204020203" pitchFamily="34" charset="0"/>
              </a:rPr>
              <a:t>Directives</a:t>
            </a:r>
          </a:p>
          <a:p>
            <a:pPr>
              <a:spcBef>
                <a:spcPts val="600"/>
              </a:spcBef>
            </a:pPr>
            <a:r>
              <a:rPr lang="en-US" sz="1600" b="0" dirty="0">
                <a:latin typeface="Segoe UI" panose="020B0502040204020203" pitchFamily="34" charset="0"/>
                <a:cs typeface="Segoe UI" panose="020B0502040204020203" pitchFamily="34" charset="0"/>
              </a:rPr>
              <a:t>Models </a:t>
            </a:r>
          </a:p>
          <a:p>
            <a:pPr>
              <a:spcBef>
                <a:spcPts val="600"/>
              </a:spcBef>
            </a:pPr>
            <a:r>
              <a:rPr lang="en-US" sz="1600" b="0" dirty="0">
                <a:latin typeface="Segoe UI" panose="020B0502040204020203" pitchFamily="34" charset="0"/>
                <a:cs typeface="Segoe UI" panose="020B0502040204020203" pitchFamily="34" charset="0"/>
              </a:rPr>
              <a:t>Pipes</a:t>
            </a:r>
          </a:p>
          <a:p>
            <a:pPr>
              <a:spcBef>
                <a:spcPts val="600"/>
              </a:spcBef>
            </a:pPr>
            <a:r>
              <a:rPr lang="en-US" sz="1600" b="0" dirty="0">
                <a:latin typeface="Segoe UI" panose="020B0502040204020203" pitchFamily="34" charset="0"/>
                <a:cs typeface="Segoe UI" panose="020B0502040204020203" pitchFamily="34" charset="0"/>
              </a:rPr>
              <a:t>Components. Communication between components</a:t>
            </a:r>
          </a:p>
          <a:p>
            <a:pPr>
              <a:spcBef>
                <a:spcPts val="600"/>
              </a:spcBef>
            </a:pPr>
            <a:r>
              <a:rPr lang="en-US" sz="1600" b="0" dirty="0">
                <a:latin typeface="Segoe UI" panose="020B0502040204020203" pitchFamily="34" charset="0"/>
                <a:cs typeface="Segoe UI" panose="020B0502040204020203" pitchFamily="34" charset="0"/>
              </a:rPr>
              <a:t>Services</a:t>
            </a:r>
          </a:p>
          <a:p>
            <a:pPr>
              <a:spcBef>
                <a:spcPts val="600"/>
              </a:spcBef>
            </a:pPr>
            <a:r>
              <a:rPr lang="en-US" sz="1600" b="0" dirty="0">
                <a:latin typeface="Segoe UI" panose="020B0502040204020203" pitchFamily="34" charset="0"/>
                <a:cs typeface="Segoe UI" panose="020B0502040204020203" pitchFamily="34" charset="0"/>
              </a:rPr>
              <a:t> Forms</a:t>
            </a:r>
          </a:p>
          <a:p>
            <a:pPr>
              <a:spcBef>
                <a:spcPts val="600"/>
              </a:spcBef>
            </a:pPr>
            <a:r>
              <a:rPr lang="en-US" sz="1600" b="0" dirty="0">
                <a:latin typeface="Segoe UI" panose="020B0502040204020203" pitchFamily="34" charset="0"/>
                <a:cs typeface="Segoe UI" panose="020B0502040204020203" pitchFamily="34" charset="0"/>
              </a:rPr>
              <a:t> </a:t>
            </a:r>
            <a:r>
              <a:rPr lang="en-US" sz="1600" dirty="0">
                <a:latin typeface="Segoe UI" panose="020B0502040204020203" pitchFamily="34" charset="0"/>
                <a:cs typeface="Segoe UI" panose="020B0502040204020203" pitchFamily="34" charset="0"/>
              </a:rPr>
              <a:t>Observables </a:t>
            </a:r>
          </a:p>
          <a:p>
            <a:pPr>
              <a:spcBef>
                <a:spcPts val="600"/>
              </a:spcBef>
            </a:pPr>
            <a:r>
              <a:rPr lang="en-US" sz="1600" dirty="0">
                <a:latin typeface="Segoe UI" panose="020B0502040204020203" pitchFamily="34" charset="0"/>
                <a:cs typeface="Segoe UI" panose="020B0502040204020203" pitchFamily="34" charset="0"/>
              </a:rPr>
              <a:t> </a:t>
            </a:r>
            <a:r>
              <a:rPr lang="en-US" sz="1600" b="0" dirty="0">
                <a:latin typeface="Segoe UI" panose="020B0502040204020203" pitchFamily="34" charset="0"/>
                <a:cs typeface="Segoe UI" panose="020B0502040204020203" pitchFamily="34" charset="0"/>
              </a:rPr>
              <a:t>Routing and navigation</a:t>
            </a:r>
          </a:p>
          <a:p>
            <a:pPr>
              <a:spcBef>
                <a:spcPts val="600"/>
              </a:spcBef>
            </a:pPr>
            <a:r>
              <a:rPr lang="en-US" sz="1600" b="0" dirty="0">
                <a:latin typeface="Segoe UI" panose="020B0502040204020203" pitchFamily="34" charset="0"/>
                <a:cs typeface="Segoe UI" panose="020B0502040204020203" pitchFamily="34" charset="0"/>
              </a:rPr>
              <a:t> HTTP Requests</a:t>
            </a:r>
          </a:p>
          <a:p>
            <a:pPr>
              <a:spcBef>
                <a:spcPts val="600"/>
              </a:spcBef>
            </a:pPr>
            <a:r>
              <a:rPr lang="es-ES" sz="1600" b="0" dirty="0">
                <a:latin typeface="Segoe UI" panose="020B0502040204020203" pitchFamily="34" charset="0"/>
                <a:cs typeface="Segoe UI" panose="020B0502040204020203" pitchFamily="34" charset="0"/>
              </a:rPr>
              <a:t> Debugging</a:t>
            </a:r>
          </a:p>
          <a:p>
            <a:pPr>
              <a:spcBef>
                <a:spcPts val="600"/>
              </a:spcBef>
            </a:pPr>
            <a:r>
              <a:rPr lang="en-US" sz="1600" b="0" dirty="0">
                <a:latin typeface="Segoe UI" panose="020B0502040204020203" pitchFamily="34" charset="0"/>
                <a:cs typeface="Segoe UI" panose="020B0502040204020203" pitchFamily="34" charset="0"/>
              </a:rPr>
              <a:t> Introduction to testing practices</a:t>
            </a:r>
          </a:p>
          <a:p>
            <a:pPr>
              <a:spcBef>
                <a:spcPts val="600"/>
              </a:spcBef>
            </a:pPr>
            <a:endParaRPr lang="en-US" sz="1600" dirty="0">
              <a:latin typeface="Segoe UI" panose="020B0502040204020203" pitchFamily="34" charset="0"/>
              <a:cs typeface="Segoe UI" panose="020B0502040204020203" pitchFamily="34" charset="0"/>
            </a:endParaRPr>
          </a:p>
          <a:p>
            <a:pPr>
              <a:spcBef>
                <a:spcPts val="600"/>
              </a:spcBef>
            </a:pPr>
            <a:endParaRPr lang="en-US" sz="1600" dirty="0">
              <a:latin typeface="Segoe UI" panose="020B0502040204020203" pitchFamily="34" charset="0"/>
              <a:cs typeface="Segoe UI" panose="020B0502040204020203" pitchFamily="34" charset="0"/>
            </a:endParaRPr>
          </a:p>
        </p:txBody>
      </p:sp>
      <p:sp>
        <p:nvSpPr>
          <p:cNvPr id="3" name="Título 2"/>
          <p:cNvSpPr>
            <a:spLocks noGrp="1"/>
          </p:cNvSpPr>
          <p:nvPr>
            <p:ph type="title"/>
          </p:nvPr>
        </p:nvSpPr>
        <p:spPr/>
        <p:txBody>
          <a:bodyPr>
            <a:normAutofit/>
          </a:bodyPr>
          <a:lstStyle/>
          <a:p>
            <a:r>
              <a:rPr lang="en-US" sz="2000" dirty="0">
                <a:latin typeface="Segoe UI" panose="020B0502040204020203" pitchFamily="34" charset="0"/>
                <a:cs typeface="Segoe UI" panose="020B0502040204020203" pitchFamily="34" charset="0"/>
              </a:rPr>
              <a:t>Index</a:t>
            </a:r>
            <a:endParaRPr lang="es-ES" sz="20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91592286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8" name="Rectangle 28"/>
          <p:cNvSpPr>
            <a:spLocks noChangeArrowheads="1"/>
          </p:cNvSpPr>
          <p:nvPr/>
        </p:nvSpPr>
        <p:spPr bwMode="auto">
          <a:xfrm>
            <a:off x="1524003" y="4393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latin typeface="Calibri" pitchFamily="34" charset="0"/>
            </a:endParaRPr>
          </a:p>
        </p:txBody>
      </p:sp>
      <p:sp>
        <p:nvSpPr>
          <p:cNvPr id="3" name="Título 2"/>
          <p:cNvSpPr>
            <a:spLocks noGrp="1"/>
          </p:cNvSpPr>
          <p:nvPr>
            <p:ph type="title"/>
          </p:nvPr>
        </p:nvSpPr>
        <p:spPr>
          <a:xfrm>
            <a:off x="263352" y="310391"/>
            <a:ext cx="8136904" cy="432000"/>
          </a:xfrm>
        </p:spPr>
        <p:txBody>
          <a:bodyPr>
            <a:noAutofit/>
          </a:bodyPr>
          <a:lstStyle/>
          <a:p>
            <a:r>
              <a:rPr lang="en-US" sz="2000" dirty="0">
                <a:latin typeface="Segoe UI" panose="020B0502040204020203" pitchFamily="34" charset="0"/>
                <a:ea typeface="Segoe UI" panose="020B0502040204020203" pitchFamily="34" charset="0"/>
                <a:cs typeface="Segoe UI" panose="020B0502040204020203" pitchFamily="34" charset="0"/>
              </a:rPr>
              <a:t>11. Observables</a:t>
            </a:r>
          </a:p>
        </p:txBody>
      </p:sp>
      <p:sp>
        <p:nvSpPr>
          <p:cNvPr id="38" name="1 Título"/>
          <p:cNvSpPr txBox="1">
            <a:spLocks/>
          </p:cNvSpPr>
          <p:nvPr/>
        </p:nvSpPr>
        <p:spPr bwMode="auto">
          <a:xfrm>
            <a:off x="263352" y="1198364"/>
            <a:ext cx="11521279"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sz="2000" b="1" dirty="0">
                <a:solidFill>
                  <a:srgbClr val="9AAE04"/>
                </a:solidFill>
                <a:latin typeface="Segoe UI" panose="020B0502040204020203" pitchFamily="34" charset="0"/>
                <a:ea typeface="Segoe UI" panose="020B0502040204020203" pitchFamily="34" charset="0"/>
                <a:cs typeface="Segoe UI" panose="020B0502040204020203" pitchFamily="34" charset="0"/>
              </a:rPr>
              <a:t>Introduction to observables</a:t>
            </a:r>
          </a:p>
        </p:txBody>
      </p:sp>
      <p:sp>
        <p:nvSpPr>
          <p:cNvPr id="9" name="3 Marcador de contenido"/>
          <p:cNvSpPr txBox="1">
            <a:spLocks/>
          </p:cNvSpPr>
          <p:nvPr/>
        </p:nvSpPr>
        <p:spPr>
          <a:xfrm>
            <a:off x="263351" y="1709569"/>
            <a:ext cx="11521279" cy="5031799"/>
          </a:xfrm>
          <a:prstGeom prst="rect">
            <a:avLst/>
          </a:prstGeom>
        </p:spPr>
        <p:txBody>
          <a:bodyPr>
            <a:noAutofit/>
          </a:bodyPr>
          <a:lstStyle>
            <a:lvl1pPr marL="0" marR="0" indent="0" algn="l" defTabSz="914400" rtl="0" eaLnBrk="1" fontAlgn="auto" latinLnBrk="0" hangingPunct="1">
              <a:lnSpc>
                <a:spcPct val="100000"/>
              </a:lnSpc>
              <a:spcBef>
                <a:spcPct val="20000"/>
              </a:spcBef>
              <a:spcAft>
                <a:spcPts val="0"/>
              </a:spcAft>
              <a:buClrTx/>
              <a:buSzTx/>
              <a:buFont typeface="Arial" pitchFamily="34" charset="0"/>
              <a:buNone/>
              <a:tabLst/>
              <a:defRPr lang="es-ES" sz="1400" b="0" i="0" u="none" strike="noStrike" kern="1200" baseline="0" smtClean="0">
                <a:solidFill>
                  <a:srgbClr val="505050"/>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9pPr>
          </a:lstStyle>
          <a:p>
            <a:pPr marL="285750" indent="-285750">
              <a:lnSpc>
                <a:spcPct val="150000"/>
              </a:lnSpc>
              <a:buFont typeface="Wingdings" panose="05000000000000000000" pitchFamily="2" charset="2"/>
              <a:buChar char="§"/>
            </a:pPr>
            <a:r>
              <a:rPr lang="en-US" sz="18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An observable can be thought of as a data source.</a:t>
            </a:r>
          </a:p>
          <a:p>
            <a:pPr marL="285750" indent="-285750">
              <a:lnSpc>
                <a:spcPct val="150000"/>
              </a:lnSpc>
              <a:buFont typeface="Wingdings" panose="05000000000000000000" pitchFamily="2" charset="2"/>
              <a:buChar char="§"/>
            </a:pPr>
            <a:r>
              <a:rPr lang="en-US" sz="18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We can receive the data automatically when it is updated in the data source.</a:t>
            </a:r>
          </a:p>
          <a:p>
            <a:pPr marL="285750" indent="-285750">
              <a:lnSpc>
                <a:spcPct val="150000"/>
              </a:lnSpc>
              <a:buFont typeface="Wingdings" panose="05000000000000000000" pitchFamily="2" charset="2"/>
              <a:buChar char="§"/>
            </a:pPr>
            <a:r>
              <a:rPr lang="en-US" sz="18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With Observables approach, we can save costs in terms of performance.</a:t>
            </a:r>
          </a:p>
          <a:p>
            <a:pPr marL="285750" indent="-285750">
              <a:lnSpc>
                <a:spcPct val="150000"/>
              </a:lnSpc>
              <a:buFont typeface="Wingdings" panose="05000000000000000000" pitchFamily="2" charset="2"/>
              <a:buChar char="§"/>
            </a:pPr>
            <a:r>
              <a:rPr lang="en-US" sz="18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Angular uses Observables internally being able to subscribe to routes, HTTP requests, etc.</a:t>
            </a:r>
          </a:p>
          <a:p>
            <a:pPr marL="285750" indent="-285750">
              <a:lnSpc>
                <a:spcPct val="150000"/>
              </a:lnSpc>
              <a:buFont typeface="Wingdings" panose="05000000000000000000" pitchFamily="2" charset="2"/>
              <a:buChar char="§"/>
            </a:pPr>
            <a:r>
              <a:rPr lang="en-US" sz="18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We can create our own (pure) Observables </a:t>
            </a:r>
            <a:r>
              <a:rPr lang="en-US" sz="1800" noProof="1">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through </a:t>
            </a:r>
            <a:r>
              <a:rPr lang="en-US" sz="18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the third-party package </a:t>
            </a:r>
            <a:r>
              <a:rPr lang="en-US" sz="18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hlinkClick r:id="rId3"/>
              </a:rPr>
              <a:t>RxJS</a:t>
            </a:r>
            <a:r>
              <a:rPr lang="en-US" sz="18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a:t>
            </a:r>
          </a:p>
          <a:p>
            <a:pPr marL="285750" indent="-285750">
              <a:lnSpc>
                <a:spcPct val="150000"/>
              </a:lnSpc>
              <a:buFont typeface="Wingdings" panose="05000000000000000000" pitchFamily="2" charset="2"/>
              <a:buChar char="§"/>
            </a:pPr>
            <a:r>
              <a:rPr lang="en-US" sz="18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Three main actors:</a:t>
            </a:r>
          </a:p>
          <a:p>
            <a:pPr marL="1085850" lvl="1" indent="-342900">
              <a:lnSpc>
                <a:spcPct val="150000"/>
              </a:lnSpc>
              <a:buFont typeface="Arial" panose="020B0604020202020204" pitchFamily="34" charset="0"/>
              <a:buChar char="•"/>
            </a:pPr>
            <a:r>
              <a:rPr lang="en-US" sz="18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Observable</a:t>
            </a:r>
          </a:p>
          <a:p>
            <a:pPr marL="1085850" lvl="1" indent="-342900">
              <a:lnSpc>
                <a:spcPct val="150000"/>
              </a:lnSpc>
              <a:buFont typeface="Arial" panose="020B0604020202020204" pitchFamily="34" charset="0"/>
              <a:buChar char="•"/>
            </a:pPr>
            <a:r>
              <a:rPr lang="en-US" sz="18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Observer</a:t>
            </a:r>
          </a:p>
          <a:p>
            <a:pPr marL="1085850" lvl="1" indent="-342900">
              <a:lnSpc>
                <a:spcPct val="150000"/>
              </a:lnSpc>
              <a:buFont typeface="Arial" panose="020B0604020202020204" pitchFamily="34" charset="0"/>
              <a:buChar char="•"/>
            </a:pPr>
            <a:r>
              <a:rPr lang="en-US" sz="18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Subject</a:t>
            </a:r>
          </a:p>
        </p:txBody>
      </p:sp>
      <p:pic>
        <p:nvPicPr>
          <p:cNvPr id="1026" name="Picture 2" descr="Resultado de imagen de rxjs"/>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660665" y="1704093"/>
            <a:ext cx="3122613" cy="9361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01190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8" name="Rectangle 28"/>
          <p:cNvSpPr>
            <a:spLocks noChangeArrowheads="1"/>
          </p:cNvSpPr>
          <p:nvPr/>
        </p:nvSpPr>
        <p:spPr bwMode="auto">
          <a:xfrm>
            <a:off x="1524003" y="4393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latin typeface="Calibri" pitchFamily="34" charset="0"/>
            </a:endParaRPr>
          </a:p>
        </p:txBody>
      </p:sp>
      <p:sp>
        <p:nvSpPr>
          <p:cNvPr id="3" name="Título 2"/>
          <p:cNvSpPr>
            <a:spLocks noGrp="1"/>
          </p:cNvSpPr>
          <p:nvPr>
            <p:ph type="title"/>
          </p:nvPr>
        </p:nvSpPr>
        <p:spPr>
          <a:xfrm>
            <a:off x="263352" y="310391"/>
            <a:ext cx="8136904" cy="432000"/>
          </a:xfrm>
        </p:spPr>
        <p:txBody>
          <a:bodyPr>
            <a:noAutofit/>
          </a:bodyPr>
          <a:lstStyle/>
          <a:p>
            <a:r>
              <a:rPr lang="en-US" sz="2000" dirty="0">
                <a:latin typeface="Segoe UI" panose="020B0502040204020203" pitchFamily="34" charset="0"/>
                <a:ea typeface="Segoe UI" panose="020B0502040204020203" pitchFamily="34" charset="0"/>
                <a:cs typeface="Segoe UI" panose="020B0502040204020203" pitchFamily="34" charset="0"/>
              </a:rPr>
              <a:t>11. Observables</a:t>
            </a:r>
          </a:p>
        </p:txBody>
      </p:sp>
      <p:sp>
        <p:nvSpPr>
          <p:cNvPr id="38" name="1 Título"/>
          <p:cNvSpPr txBox="1">
            <a:spLocks/>
          </p:cNvSpPr>
          <p:nvPr/>
        </p:nvSpPr>
        <p:spPr bwMode="auto">
          <a:xfrm>
            <a:off x="263352" y="1198364"/>
            <a:ext cx="11521279"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sz="2000" b="1" dirty="0">
                <a:solidFill>
                  <a:srgbClr val="9AAE04"/>
                </a:solidFill>
                <a:latin typeface="Segoe UI" panose="020B0502040204020203" pitchFamily="34" charset="0"/>
                <a:ea typeface="Segoe UI" panose="020B0502040204020203" pitchFamily="34" charset="0"/>
                <a:cs typeface="Segoe UI" panose="020B0502040204020203" pitchFamily="34" charset="0"/>
              </a:rPr>
              <a:t>Introduction to observables</a:t>
            </a:r>
          </a:p>
        </p:txBody>
      </p:sp>
      <p:pic>
        <p:nvPicPr>
          <p:cNvPr id="2" name="Imagen 1"/>
          <p:cNvPicPr>
            <a:picLocks noChangeAspect="1"/>
          </p:cNvPicPr>
          <p:nvPr/>
        </p:nvPicPr>
        <p:blipFill>
          <a:blip r:embed="rId3"/>
          <a:stretch>
            <a:fillRect/>
          </a:stretch>
        </p:blipFill>
        <p:spPr>
          <a:xfrm>
            <a:off x="1524003" y="1988840"/>
            <a:ext cx="8371867" cy="3816424"/>
          </a:xfrm>
          <a:prstGeom prst="rect">
            <a:avLst/>
          </a:prstGeom>
        </p:spPr>
      </p:pic>
    </p:spTree>
    <p:extLst>
      <p:ext uri="{BB962C8B-B14F-4D97-AF65-F5344CB8AC3E}">
        <p14:creationId xmlns:p14="http://schemas.microsoft.com/office/powerpoint/2010/main" val="4046403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8" name="Rectangle 28"/>
          <p:cNvSpPr>
            <a:spLocks noChangeArrowheads="1"/>
          </p:cNvSpPr>
          <p:nvPr/>
        </p:nvSpPr>
        <p:spPr bwMode="auto">
          <a:xfrm>
            <a:off x="1524003" y="4393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latin typeface="Calibri" pitchFamily="34" charset="0"/>
            </a:endParaRPr>
          </a:p>
        </p:txBody>
      </p:sp>
      <p:sp>
        <p:nvSpPr>
          <p:cNvPr id="3" name="Título 2"/>
          <p:cNvSpPr>
            <a:spLocks noGrp="1"/>
          </p:cNvSpPr>
          <p:nvPr>
            <p:ph type="title"/>
          </p:nvPr>
        </p:nvSpPr>
        <p:spPr>
          <a:xfrm>
            <a:off x="263352" y="310391"/>
            <a:ext cx="8136904" cy="432000"/>
          </a:xfrm>
        </p:spPr>
        <p:txBody>
          <a:bodyPr>
            <a:noAutofit/>
          </a:bodyPr>
          <a:lstStyle/>
          <a:p>
            <a:r>
              <a:rPr lang="en-US" sz="2000" dirty="0">
                <a:latin typeface="Segoe UI" panose="020B0502040204020203" pitchFamily="34" charset="0"/>
                <a:ea typeface="Segoe UI" panose="020B0502040204020203" pitchFamily="34" charset="0"/>
                <a:cs typeface="Segoe UI" panose="020B0502040204020203" pitchFamily="34" charset="0"/>
              </a:rPr>
              <a:t>11. Observables</a:t>
            </a:r>
          </a:p>
        </p:txBody>
      </p:sp>
      <p:sp>
        <p:nvSpPr>
          <p:cNvPr id="38" name="1 Título"/>
          <p:cNvSpPr txBox="1">
            <a:spLocks/>
          </p:cNvSpPr>
          <p:nvPr/>
        </p:nvSpPr>
        <p:spPr bwMode="auto">
          <a:xfrm>
            <a:off x="263352" y="1198364"/>
            <a:ext cx="11521279"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sz="2000" b="1" dirty="0">
                <a:solidFill>
                  <a:srgbClr val="9AAE04"/>
                </a:solidFill>
                <a:latin typeface="Segoe UI" panose="020B0502040204020203" pitchFamily="34" charset="0"/>
                <a:ea typeface="Segoe UI" panose="020B0502040204020203" pitchFamily="34" charset="0"/>
                <a:cs typeface="Segoe UI" panose="020B0502040204020203" pitchFamily="34" charset="0"/>
              </a:rPr>
              <a:t>Introduction to observables</a:t>
            </a:r>
          </a:p>
        </p:txBody>
      </p:sp>
      <p:pic>
        <p:nvPicPr>
          <p:cNvPr id="4" name="Imagen 3"/>
          <p:cNvPicPr>
            <a:picLocks noChangeAspect="1"/>
          </p:cNvPicPr>
          <p:nvPr/>
        </p:nvPicPr>
        <p:blipFill>
          <a:blip r:embed="rId3"/>
          <a:stretch>
            <a:fillRect/>
          </a:stretch>
        </p:blipFill>
        <p:spPr>
          <a:xfrm>
            <a:off x="1524003" y="1964120"/>
            <a:ext cx="8382279" cy="3852518"/>
          </a:xfrm>
          <a:prstGeom prst="rect">
            <a:avLst/>
          </a:prstGeom>
        </p:spPr>
      </p:pic>
    </p:spTree>
    <p:extLst>
      <p:ext uri="{BB962C8B-B14F-4D97-AF65-F5344CB8AC3E}">
        <p14:creationId xmlns:p14="http://schemas.microsoft.com/office/powerpoint/2010/main" val="29490635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8" name="Rectangle 28"/>
          <p:cNvSpPr>
            <a:spLocks noChangeArrowheads="1"/>
          </p:cNvSpPr>
          <p:nvPr/>
        </p:nvSpPr>
        <p:spPr bwMode="auto">
          <a:xfrm>
            <a:off x="1524003" y="4393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latin typeface="Calibri" pitchFamily="34" charset="0"/>
            </a:endParaRPr>
          </a:p>
        </p:txBody>
      </p:sp>
      <p:sp>
        <p:nvSpPr>
          <p:cNvPr id="3" name="Título 2"/>
          <p:cNvSpPr>
            <a:spLocks noGrp="1"/>
          </p:cNvSpPr>
          <p:nvPr>
            <p:ph type="title"/>
          </p:nvPr>
        </p:nvSpPr>
        <p:spPr>
          <a:xfrm>
            <a:off x="263352" y="310391"/>
            <a:ext cx="8136904" cy="432000"/>
          </a:xfrm>
        </p:spPr>
        <p:txBody>
          <a:bodyPr>
            <a:noAutofit/>
          </a:bodyPr>
          <a:lstStyle/>
          <a:p>
            <a:r>
              <a:rPr lang="en-US" sz="2000" dirty="0">
                <a:latin typeface="Segoe UI" panose="020B0502040204020203" pitchFamily="34" charset="0"/>
                <a:ea typeface="Segoe UI" panose="020B0502040204020203" pitchFamily="34" charset="0"/>
                <a:cs typeface="Segoe UI" panose="020B0502040204020203" pitchFamily="34" charset="0"/>
              </a:rPr>
              <a:t>11. Observables</a:t>
            </a:r>
          </a:p>
        </p:txBody>
      </p:sp>
      <p:sp>
        <p:nvSpPr>
          <p:cNvPr id="38" name="1 Título"/>
          <p:cNvSpPr txBox="1">
            <a:spLocks/>
          </p:cNvSpPr>
          <p:nvPr/>
        </p:nvSpPr>
        <p:spPr bwMode="auto">
          <a:xfrm>
            <a:off x="263352" y="1198364"/>
            <a:ext cx="11521279"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sz="2000" b="1" dirty="0">
                <a:solidFill>
                  <a:srgbClr val="9AAE04"/>
                </a:solidFill>
                <a:latin typeface="Segoe UI" panose="020B0502040204020203" pitchFamily="34" charset="0"/>
                <a:ea typeface="Segoe UI" panose="020B0502040204020203" pitchFamily="34" charset="0"/>
                <a:cs typeface="Segoe UI" panose="020B0502040204020203" pitchFamily="34" charset="0"/>
              </a:rPr>
              <a:t>Code workflow</a:t>
            </a:r>
          </a:p>
        </p:txBody>
      </p:sp>
      <p:pic>
        <p:nvPicPr>
          <p:cNvPr id="6" name="Imagen 5"/>
          <p:cNvPicPr>
            <a:picLocks noChangeAspect="1"/>
          </p:cNvPicPr>
          <p:nvPr/>
        </p:nvPicPr>
        <p:blipFill rotWithShape="1">
          <a:blip r:embed="rId3"/>
          <a:srcRect l="2367" t="15382"/>
          <a:stretch/>
        </p:blipFill>
        <p:spPr>
          <a:xfrm>
            <a:off x="296469" y="1733186"/>
            <a:ext cx="5544616" cy="2298282"/>
          </a:xfrm>
          <a:prstGeom prst="rect">
            <a:avLst/>
          </a:prstGeom>
        </p:spPr>
      </p:pic>
      <p:pic>
        <p:nvPicPr>
          <p:cNvPr id="7" name="Imagen 6"/>
          <p:cNvPicPr>
            <a:picLocks noChangeAspect="1"/>
          </p:cNvPicPr>
          <p:nvPr/>
        </p:nvPicPr>
        <p:blipFill rotWithShape="1">
          <a:blip r:embed="rId4"/>
          <a:srcRect l="2530" t="14449"/>
          <a:stretch/>
        </p:blipFill>
        <p:spPr>
          <a:xfrm>
            <a:off x="7516564" y="1733186"/>
            <a:ext cx="3637702" cy="2302338"/>
          </a:xfrm>
          <a:prstGeom prst="rect">
            <a:avLst/>
          </a:prstGeom>
          <a:ln>
            <a:solidFill>
              <a:schemeClr val="bg1"/>
            </a:solidFill>
          </a:ln>
        </p:spPr>
      </p:pic>
      <p:pic>
        <p:nvPicPr>
          <p:cNvPr id="8" name="Imagen 7"/>
          <p:cNvPicPr>
            <a:picLocks noChangeAspect="1"/>
          </p:cNvPicPr>
          <p:nvPr/>
        </p:nvPicPr>
        <p:blipFill rotWithShape="1">
          <a:blip r:embed="rId5"/>
          <a:srcRect l="1844" t="12233"/>
          <a:stretch/>
        </p:blipFill>
        <p:spPr>
          <a:xfrm>
            <a:off x="2836044" y="4070424"/>
            <a:ext cx="4680520" cy="2671944"/>
          </a:xfrm>
          <a:prstGeom prst="rect">
            <a:avLst/>
          </a:prstGeom>
          <a:ln>
            <a:solidFill>
              <a:schemeClr val="bg1"/>
            </a:solidFill>
          </a:ln>
        </p:spPr>
      </p:pic>
      <p:sp>
        <p:nvSpPr>
          <p:cNvPr id="2" name="Rectángulo 1"/>
          <p:cNvSpPr/>
          <p:nvPr/>
        </p:nvSpPr>
        <p:spPr>
          <a:xfrm>
            <a:off x="767408" y="2708920"/>
            <a:ext cx="3600400" cy="216024"/>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ES"/>
          </a:p>
        </p:txBody>
      </p:sp>
      <p:sp>
        <p:nvSpPr>
          <p:cNvPr id="10" name="CuadroTexto 9"/>
          <p:cNvSpPr txBox="1"/>
          <p:nvPr/>
        </p:nvSpPr>
        <p:spPr>
          <a:xfrm>
            <a:off x="6041379" y="1796553"/>
            <a:ext cx="1260651" cy="523220"/>
          </a:xfrm>
          <a:prstGeom prst="rect">
            <a:avLst/>
          </a:prstGeom>
          <a:noFill/>
        </p:spPr>
        <p:txBody>
          <a:bodyPr wrap="square" rtlCol="0">
            <a:spAutoFit/>
          </a:bodyPr>
          <a:lstStyle/>
          <a:p>
            <a:pPr algn="ctr"/>
            <a:r>
              <a:rPr lang="en-US" sz="1400" b="1" noProof="1">
                <a:latin typeface="Segoe UI" panose="020B0502040204020203" pitchFamily="34" charset="0"/>
                <a:cs typeface="Segoe UI" panose="020B0502040204020203" pitchFamily="34" charset="0"/>
              </a:rPr>
              <a:t>1. It declares the Subject</a:t>
            </a:r>
          </a:p>
        </p:txBody>
      </p:sp>
      <p:cxnSp>
        <p:nvCxnSpPr>
          <p:cNvPr id="11" name="Conector recto de flecha 10"/>
          <p:cNvCxnSpPr>
            <a:stCxn id="10" idx="1"/>
          </p:cNvCxnSpPr>
          <p:nvPr/>
        </p:nvCxnSpPr>
        <p:spPr>
          <a:xfrm flipH="1">
            <a:off x="3575720" y="2058163"/>
            <a:ext cx="2465659" cy="427999"/>
          </a:xfrm>
          <a:prstGeom prst="straightConnector1">
            <a:avLst/>
          </a:prstGeom>
          <a:ln w="57150">
            <a:solidFill>
              <a:srgbClr val="00B0F0"/>
            </a:solidFill>
            <a:tailEnd type="triangle"/>
          </a:ln>
        </p:spPr>
        <p:style>
          <a:lnRef idx="1">
            <a:schemeClr val="accent2"/>
          </a:lnRef>
          <a:fillRef idx="0">
            <a:schemeClr val="accent2"/>
          </a:fillRef>
          <a:effectRef idx="0">
            <a:schemeClr val="accent2"/>
          </a:effectRef>
          <a:fontRef idx="minor">
            <a:schemeClr val="tx1"/>
          </a:fontRef>
        </p:style>
      </p:cxnSp>
      <p:sp>
        <p:nvSpPr>
          <p:cNvPr id="17" name="CuadroTexto 16"/>
          <p:cNvSpPr txBox="1"/>
          <p:nvPr/>
        </p:nvSpPr>
        <p:spPr>
          <a:xfrm>
            <a:off x="5879976" y="2978949"/>
            <a:ext cx="1512168" cy="954107"/>
          </a:xfrm>
          <a:prstGeom prst="rect">
            <a:avLst/>
          </a:prstGeom>
          <a:noFill/>
        </p:spPr>
        <p:txBody>
          <a:bodyPr wrap="square" rtlCol="0">
            <a:spAutoFit/>
          </a:bodyPr>
          <a:lstStyle/>
          <a:p>
            <a:pPr algn="ctr"/>
            <a:r>
              <a:rPr lang="en-US" sz="1400" b="1" noProof="1">
                <a:latin typeface="Segoe UI" panose="020B0502040204020203" pitchFamily="34" charset="0"/>
                <a:cs typeface="Segoe UI" panose="020B0502040204020203" pitchFamily="34" charset="0"/>
              </a:rPr>
              <a:t>2. Component sends data through the service</a:t>
            </a:r>
          </a:p>
        </p:txBody>
      </p:sp>
      <p:cxnSp>
        <p:nvCxnSpPr>
          <p:cNvPr id="18" name="Conector recto de flecha 17"/>
          <p:cNvCxnSpPr/>
          <p:nvPr/>
        </p:nvCxnSpPr>
        <p:spPr>
          <a:xfrm>
            <a:off x="7325477" y="3645024"/>
            <a:ext cx="714739" cy="2076"/>
          </a:xfrm>
          <a:prstGeom prst="straightConnector1">
            <a:avLst/>
          </a:prstGeom>
          <a:ln w="57150">
            <a:solidFill>
              <a:srgbClr val="00B0F0"/>
            </a:solidFill>
            <a:tailEnd type="triangle"/>
          </a:ln>
        </p:spPr>
        <p:style>
          <a:lnRef idx="1">
            <a:schemeClr val="accent2"/>
          </a:lnRef>
          <a:fillRef idx="0">
            <a:schemeClr val="accent2"/>
          </a:fillRef>
          <a:effectRef idx="0">
            <a:schemeClr val="accent2"/>
          </a:effectRef>
          <a:fontRef idx="minor">
            <a:schemeClr val="tx1"/>
          </a:fontRef>
        </p:style>
      </p:cxnSp>
      <p:sp>
        <p:nvSpPr>
          <p:cNvPr id="19" name="CuadroTexto 18"/>
          <p:cNvSpPr txBox="1"/>
          <p:nvPr/>
        </p:nvSpPr>
        <p:spPr>
          <a:xfrm>
            <a:off x="1442874" y="4275093"/>
            <a:ext cx="1484774" cy="954107"/>
          </a:xfrm>
          <a:prstGeom prst="rect">
            <a:avLst/>
          </a:prstGeom>
          <a:noFill/>
        </p:spPr>
        <p:txBody>
          <a:bodyPr wrap="square" rtlCol="0">
            <a:spAutoFit/>
          </a:bodyPr>
          <a:lstStyle/>
          <a:p>
            <a:pPr algn="ctr"/>
            <a:r>
              <a:rPr lang="en-US" sz="1400" b="1" noProof="1">
                <a:latin typeface="Segoe UI" panose="020B0502040204020203" pitchFamily="34" charset="0"/>
                <a:cs typeface="Segoe UI" panose="020B0502040204020203" pitchFamily="34" charset="0"/>
              </a:rPr>
              <a:t>3. Subject sends the nofication (with the data)</a:t>
            </a:r>
          </a:p>
        </p:txBody>
      </p:sp>
      <p:sp>
        <p:nvSpPr>
          <p:cNvPr id="22" name="CuadroTexto 21"/>
          <p:cNvSpPr txBox="1"/>
          <p:nvPr/>
        </p:nvSpPr>
        <p:spPr>
          <a:xfrm>
            <a:off x="7643871" y="5142958"/>
            <a:ext cx="1484774" cy="738664"/>
          </a:xfrm>
          <a:prstGeom prst="rect">
            <a:avLst/>
          </a:prstGeom>
          <a:noFill/>
        </p:spPr>
        <p:txBody>
          <a:bodyPr wrap="square" rtlCol="0">
            <a:spAutoFit/>
          </a:bodyPr>
          <a:lstStyle/>
          <a:p>
            <a:pPr algn="ctr"/>
            <a:r>
              <a:rPr lang="en-US" sz="1400" b="1" noProof="1">
                <a:latin typeface="Segoe UI" panose="020B0502040204020203" pitchFamily="34" charset="0"/>
                <a:cs typeface="Segoe UI" panose="020B0502040204020203" pitchFamily="34" charset="0"/>
              </a:rPr>
              <a:t>4. Orserver receives the data</a:t>
            </a:r>
          </a:p>
        </p:txBody>
      </p:sp>
      <p:cxnSp>
        <p:nvCxnSpPr>
          <p:cNvPr id="23" name="Conector recto de flecha 22"/>
          <p:cNvCxnSpPr/>
          <p:nvPr/>
        </p:nvCxnSpPr>
        <p:spPr>
          <a:xfrm flipH="1">
            <a:off x="6816080" y="5511252"/>
            <a:ext cx="917096" cy="539132"/>
          </a:xfrm>
          <a:prstGeom prst="straightConnector1">
            <a:avLst/>
          </a:prstGeom>
          <a:ln w="57150">
            <a:solidFill>
              <a:srgbClr val="00B0F0"/>
            </a:solidFill>
            <a:tailEnd type="triangle"/>
          </a:ln>
        </p:spPr>
        <p:style>
          <a:lnRef idx="1">
            <a:schemeClr val="accent2"/>
          </a:lnRef>
          <a:fillRef idx="0">
            <a:schemeClr val="accent2"/>
          </a:fillRef>
          <a:effectRef idx="0">
            <a:schemeClr val="accent2"/>
          </a:effectRef>
          <a:fontRef idx="minor">
            <a:schemeClr val="tx1"/>
          </a:fontRef>
        </p:style>
      </p:cxnSp>
      <p:cxnSp>
        <p:nvCxnSpPr>
          <p:cNvPr id="25" name="Conector recto de flecha 24"/>
          <p:cNvCxnSpPr/>
          <p:nvPr/>
        </p:nvCxnSpPr>
        <p:spPr>
          <a:xfrm flipV="1">
            <a:off x="2207568" y="3713054"/>
            <a:ext cx="2074" cy="541172"/>
          </a:xfrm>
          <a:prstGeom prst="straightConnector1">
            <a:avLst/>
          </a:prstGeom>
          <a:ln w="57150">
            <a:solidFill>
              <a:srgbClr val="00B0F0"/>
            </a:solidFill>
            <a:tailEnd type="triangle"/>
          </a:ln>
        </p:spPr>
        <p:style>
          <a:lnRef idx="1">
            <a:schemeClr val="accent2"/>
          </a:lnRef>
          <a:fillRef idx="0">
            <a:schemeClr val="accent2"/>
          </a:fillRef>
          <a:effectRef idx="0">
            <a:schemeClr val="accent2"/>
          </a:effectRef>
          <a:fontRef idx="minor">
            <a:schemeClr val="tx1"/>
          </a:fontRef>
        </p:style>
      </p:cxnSp>
      <p:sp>
        <p:nvSpPr>
          <p:cNvPr id="27" name="CuadroTexto 26"/>
          <p:cNvSpPr txBox="1"/>
          <p:nvPr/>
        </p:nvSpPr>
        <p:spPr>
          <a:xfrm>
            <a:off x="176461" y="4018870"/>
            <a:ext cx="1445382" cy="307777"/>
          </a:xfrm>
          <a:prstGeom prst="rect">
            <a:avLst/>
          </a:prstGeom>
          <a:noFill/>
        </p:spPr>
        <p:txBody>
          <a:bodyPr wrap="square" rtlCol="0">
            <a:spAutoFit/>
          </a:bodyPr>
          <a:lstStyle/>
          <a:p>
            <a:r>
              <a:rPr lang="en-US" sz="1400" noProof="1">
                <a:latin typeface="Segoe UI" panose="020B0502040204020203" pitchFamily="34" charset="0"/>
                <a:cs typeface="Segoe UI" panose="020B0502040204020203" pitchFamily="34" charset="0"/>
              </a:rPr>
              <a:t>data.service.ts</a:t>
            </a:r>
          </a:p>
        </p:txBody>
      </p:sp>
      <p:sp>
        <p:nvSpPr>
          <p:cNvPr id="28" name="CuadroTexto 27"/>
          <p:cNvSpPr txBox="1"/>
          <p:nvPr/>
        </p:nvSpPr>
        <p:spPr>
          <a:xfrm>
            <a:off x="7464352" y="4057327"/>
            <a:ext cx="1872008" cy="307777"/>
          </a:xfrm>
          <a:prstGeom prst="rect">
            <a:avLst/>
          </a:prstGeom>
          <a:noFill/>
        </p:spPr>
        <p:txBody>
          <a:bodyPr wrap="square" rtlCol="0">
            <a:spAutoFit/>
          </a:bodyPr>
          <a:lstStyle/>
          <a:p>
            <a:r>
              <a:rPr lang="en-US" sz="1400" noProof="1">
                <a:latin typeface="Segoe UI" panose="020B0502040204020203" pitchFamily="34" charset="0"/>
                <a:cs typeface="Segoe UI" panose="020B0502040204020203" pitchFamily="34" charset="0"/>
              </a:rPr>
              <a:t>emitter.component.ts</a:t>
            </a:r>
          </a:p>
        </p:txBody>
      </p:sp>
      <p:sp>
        <p:nvSpPr>
          <p:cNvPr id="29" name="CuadroTexto 28"/>
          <p:cNvSpPr txBox="1"/>
          <p:nvPr/>
        </p:nvSpPr>
        <p:spPr>
          <a:xfrm>
            <a:off x="7490458" y="6473547"/>
            <a:ext cx="1989918" cy="307777"/>
          </a:xfrm>
          <a:prstGeom prst="rect">
            <a:avLst/>
          </a:prstGeom>
          <a:noFill/>
        </p:spPr>
        <p:txBody>
          <a:bodyPr wrap="square" rtlCol="0">
            <a:spAutoFit/>
          </a:bodyPr>
          <a:lstStyle/>
          <a:p>
            <a:r>
              <a:rPr lang="en-US" sz="1400" noProof="1">
                <a:latin typeface="Segoe UI" panose="020B0502040204020203" pitchFamily="34" charset="0"/>
                <a:cs typeface="Segoe UI" panose="020B0502040204020203" pitchFamily="34" charset="0"/>
              </a:rPr>
              <a:t>receiver.component.ts</a:t>
            </a:r>
          </a:p>
        </p:txBody>
      </p:sp>
    </p:spTree>
    <p:extLst>
      <p:ext uri="{BB962C8B-B14F-4D97-AF65-F5344CB8AC3E}">
        <p14:creationId xmlns:p14="http://schemas.microsoft.com/office/powerpoint/2010/main" val="2576430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p:cNvSpPr>
            <a:spLocks noGrp="1"/>
          </p:cNvSpPr>
          <p:nvPr>
            <p:ph type="body" sz="quarter" idx="13"/>
          </p:nvPr>
        </p:nvSpPr>
        <p:spPr>
          <a:xfrm>
            <a:off x="3791744" y="1700808"/>
            <a:ext cx="6552728" cy="4896544"/>
          </a:xfrm>
        </p:spPr>
        <p:txBody>
          <a:bodyPr>
            <a:noAutofit/>
          </a:bodyPr>
          <a:lstStyle/>
          <a:p>
            <a:pPr>
              <a:spcBef>
                <a:spcPts val="600"/>
              </a:spcBef>
            </a:pPr>
            <a:r>
              <a:rPr lang="en-US" sz="1600" b="0" dirty="0">
                <a:latin typeface="Segoe UI" panose="020B0502040204020203" pitchFamily="34" charset="0"/>
                <a:cs typeface="Segoe UI" panose="020B0502040204020203" pitchFamily="34" charset="0"/>
              </a:rPr>
              <a:t>Angular introduction</a:t>
            </a:r>
          </a:p>
          <a:p>
            <a:pPr>
              <a:spcBef>
                <a:spcPts val="600"/>
              </a:spcBef>
            </a:pPr>
            <a:r>
              <a:rPr lang="en-US" sz="1600" b="0" dirty="0">
                <a:latin typeface="Segoe UI" panose="020B0502040204020203" pitchFamily="34" charset="0"/>
                <a:cs typeface="Segoe UI" panose="020B0502040204020203" pitchFamily="34" charset="0"/>
              </a:rPr>
              <a:t>Getting started</a:t>
            </a:r>
          </a:p>
          <a:p>
            <a:pPr>
              <a:spcBef>
                <a:spcPts val="600"/>
              </a:spcBef>
            </a:pPr>
            <a:r>
              <a:rPr lang="en-US" sz="1600" b="0" dirty="0">
                <a:latin typeface="Segoe UI" panose="020B0502040204020203" pitchFamily="34" charset="0"/>
                <a:cs typeface="Segoe UI" panose="020B0502040204020203" pitchFamily="34" charset="0"/>
              </a:rPr>
              <a:t>Modules</a:t>
            </a:r>
          </a:p>
          <a:p>
            <a:pPr>
              <a:spcBef>
                <a:spcPts val="600"/>
              </a:spcBef>
            </a:pPr>
            <a:r>
              <a:rPr lang="en-US" sz="1600" b="0" dirty="0">
                <a:latin typeface="Segoe UI" panose="020B0502040204020203" pitchFamily="34" charset="0"/>
                <a:cs typeface="Segoe UI" panose="020B0502040204020203" pitchFamily="34" charset="0"/>
              </a:rPr>
              <a:t>Components. The basics</a:t>
            </a:r>
          </a:p>
          <a:p>
            <a:pPr>
              <a:spcBef>
                <a:spcPts val="600"/>
              </a:spcBef>
            </a:pPr>
            <a:r>
              <a:rPr lang="en-US" sz="1600" b="0" dirty="0">
                <a:latin typeface="Segoe UI" panose="020B0502040204020203" pitchFamily="34" charset="0"/>
                <a:cs typeface="Segoe UI" panose="020B0502040204020203" pitchFamily="34" charset="0"/>
              </a:rPr>
              <a:t>Directives</a:t>
            </a:r>
          </a:p>
          <a:p>
            <a:pPr>
              <a:spcBef>
                <a:spcPts val="600"/>
              </a:spcBef>
            </a:pPr>
            <a:r>
              <a:rPr lang="en-US" sz="1600" b="0" dirty="0">
                <a:latin typeface="Segoe UI" panose="020B0502040204020203" pitchFamily="34" charset="0"/>
                <a:cs typeface="Segoe UI" panose="020B0502040204020203" pitchFamily="34" charset="0"/>
              </a:rPr>
              <a:t>Models </a:t>
            </a:r>
          </a:p>
          <a:p>
            <a:pPr>
              <a:spcBef>
                <a:spcPts val="600"/>
              </a:spcBef>
            </a:pPr>
            <a:r>
              <a:rPr lang="en-US" sz="1600" b="0" dirty="0">
                <a:latin typeface="Segoe UI" panose="020B0502040204020203" pitchFamily="34" charset="0"/>
                <a:cs typeface="Segoe UI" panose="020B0502040204020203" pitchFamily="34" charset="0"/>
              </a:rPr>
              <a:t>Pipes</a:t>
            </a:r>
          </a:p>
          <a:p>
            <a:pPr>
              <a:spcBef>
                <a:spcPts val="600"/>
              </a:spcBef>
            </a:pPr>
            <a:r>
              <a:rPr lang="en-US" sz="1600" b="0" dirty="0">
                <a:latin typeface="Segoe UI" panose="020B0502040204020203" pitchFamily="34" charset="0"/>
                <a:cs typeface="Segoe UI" panose="020B0502040204020203" pitchFamily="34" charset="0"/>
              </a:rPr>
              <a:t>Components. Communication between components</a:t>
            </a:r>
          </a:p>
          <a:p>
            <a:pPr>
              <a:spcBef>
                <a:spcPts val="600"/>
              </a:spcBef>
            </a:pPr>
            <a:r>
              <a:rPr lang="en-US" sz="1600" b="0" dirty="0">
                <a:latin typeface="Segoe UI" panose="020B0502040204020203" pitchFamily="34" charset="0"/>
                <a:cs typeface="Segoe UI" panose="020B0502040204020203" pitchFamily="34" charset="0"/>
              </a:rPr>
              <a:t>Services</a:t>
            </a:r>
          </a:p>
          <a:p>
            <a:pPr>
              <a:spcBef>
                <a:spcPts val="600"/>
              </a:spcBef>
            </a:pPr>
            <a:r>
              <a:rPr lang="en-US" sz="1600" b="0" dirty="0">
                <a:latin typeface="Segoe UI" panose="020B0502040204020203" pitchFamily="34" charset="0"/>
                <a:cs typeface="Segoe UI" panose="020B0502040204020203" pitchFamily="34" charset="0"/>
              </a:rPr>
              <a:t> Forms </a:t>
            </a:r>
          </a:p>
          <a:p>
            <a:pPr>
              <a:spcBef>
                <a:spcPts val="600"/>
              </a:spcBef>
            </a:pPr>
            <a:r>
              <a:rPr lang="en-US" sz="1600" b="0" dirty="0">
                <a:latin typeface="Segoe UI" panose="020B0502040204020203" pitchFamily="34" charset="0"/>
                <a:cs typeface="Segoe UI" panose="020B0502040204020203" pitchFamily="34" charset="0"/>
              </a:rPr>
              <a:t> Observables</a:t>
            </a:r>
          </a:p>
          <a:p>
            <a:pPr>
              <a:spcBef>
                <a:spcPts val="600"/>
              </a:spcBef>
            </a:pPr>
            <a:r>
              <a:rPr lang="en-US" sz="1600" b="0" dirty="0">
                <a:latin typeface="Segoe UI" panose="020B0502040204020203" pitchFamily="34" charset="0"/>
                <a:cs typeface="Segoe UI" panose="020B0502040204020203" pitchFamily="34" charset="0"/>
              </a:rPr>
              <a:t> </a:t>
            </a:r>
            <a:r>
              <a:rPr lang="en-US" sz="1600" dirty="0">
                <a:latin typeface="Segoe UI" panose="020B0502040204020203" pitchFamily="34" charset="0"/>
                <a:cs typeface="Segoe UI" panose="020B0502040204020203" pitchFamily="34" charset="0"/>
              </a:rPr>
              <a:t>Routing and navigation</a:t>
            </a:r>
          </a:p>
          <a:p>
            <a:pPr>
              <a:spcBef>
                <a:spcPts val="600"/>
              </a:spcBef>
            </a:pPr>
            <a:r>
              <a:rPr lang="en-US" sz="1600" b="0" dirty="0">
                <a:latin typeface="Segoe UI" panose="020B0502040204020203" pitchFamily="34" charset="0"/>
                <a:cs typeface="Segoe UI" panose="020B0502040204020203" pitchFamily="34" charset="0"/>
              </a:rPr>
              <a:t> HTTP Requests</a:t>
            </a:r>
          </a:p>
          <a:p>
            <a:pPr>
              <a:spcBef>
                <a:spcPts val="600"/>
              </a:spcBef>
            </a:pPr>
            <a:r>
              <a:rPr lang="es-ES" sz="1600" b="0" dirty="0">
                <a:latin typeface="Segoe UI" panose="020B0502040204020203" pitchFamily="34" charset="0"/>
                <a:cs typeface="Segoe UI" panose="020B0502040204020203" pitchFamily="34" charset="0"/>
              </a:rPr>
              <a:t> Debugging</a:t>
            </a:r>
          </a:p>
          <a:p>
            <a:pPr>
              <a:spcBef>
                <a:spcPts val="600"/>
              </a:spcBef>
            </a:pPr>
            <a:r>
              <a:rPr lang="en-US" sz="1600" b="0" dirty="0">
                <a:latin typeface="Segoe UI" panose="020B0502040204020203" pitchFamily="34" charset="0"/>
                <a:cs typeface="Segoe UI" panose="020B0502040204020203" pitchFamily="34" charset="0"/>
              </a:rPr>
              <a:t> Introduction to testing practices</a:t>
            </a:r>
          </a:p>
          <a:p>
            <a:pPr>
              <a:spcBef>
                <a:spcPts val="600"/>
              </a:spcBef>
            </a:pPr>
            <a:endParaRPr lang="en-US" sz="1600" dirty="0">
              <a:latin typeface="Segoe UI" panose="020B0502040204020203" pitchFamily="34" charset="0"/>
              <a:cs typeface="Segoe UI" panose="020B0502040204020203" pitchFamily="34" charset="0"/>
            </a:endParaRPr>
          </a:p>
          <a:p>
            <a:pPr>
              <a:spcBef>
                <a:spcPts val="600"/>
              </a:spcBef>
            </a:pPr>
            <a:endParaRPr lang="en-US" sz="1600" dirty="0">
              <a:latin typeface="Segoe UI" panose="020B0502040204020203" pitchFamily="34" charset="0"/>
              <a:cs typeface="Segoe UI" panose="020B0502040204020203" pitchFamily="34" charset="0"/>
            </a:endParaRPr>
          </a:p>
        </p:txBody>
      </p:sp>
      <p:sp>
        <p:nvSpPr>
          <p:cNvPr id="3" name="Título 2"/>
          <p:cNvSpPr>
            <a:spLocks noGrp="1"/>
          </p:cNvSpPr>
          <p:nvPr>
            <p:ph type="title"/>
          </p:nvPr>
        </p:nvSpPr>
        <p:spPr/>
        <p:txBody>
          <a:bodyPr>
            <a:normAutofit/>
          </a:bodyPr>
          <a:lstStyle/>
          <a:p>
            <a:r>
              <a:rPr lang="en-US" sz="2000" dirty="0">
                <a:latin typeface="Segoe UI" panose="020B0502040204020203" pitchFamily="34" charset="0"/>
                <a:cs typeface="Segoe UI" panose="020B0502040204020203" pitchFamily="34" charset="0"/>
              </a:rPr>
              <a:t>Index</a:t>
            </a:r>
            <a:endParaRPr lang="es-ES" sz="20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44353619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8" name="Rectangle 28"/>
          <p:cNvSpPr>
            <a:spLocks noChangeArrowheads="1"/>
          </p:cNvSpPr>
          <p:nvPr/>
        </p:nvSpPr>
        <p:spPr bwMode="auto">
          <a:xfrm>
            <a:off x="1524003" y="4393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latin typeface="Calibri" pitchFamily="34" charset="0"/>
            </a:endParaRPr>
          </a:p>
        </p:txBody>
      </p:sp>
      <p:sp>
        <p:nvSpPr>
          <p:cNvPr id="3" name="Título 2"/>
          <p:cNvSpPr>
            <a:spLocks noGrp="1"/>
          </p:cNvSpPr>
          <p:nvPr>
            <p:ph type="title"/>
          </p:nvPr>
        </p:nvSpPr>
        <p:spPr>
          <a:xfrm>
            <a:off x="263352" y="310391"/>
            <a:ext cx="8136904" cy="432000"/>
          </a:xfrm>
        </p:spPr>
        <p:txBody>
          <a:bodyPr>
            <a:noAutofit/>
          </a:bodyPr>
          <a:lstStyle/>
          <a:p>
            <a:pPr>
              <a:spcBef>
                <a:spcPts val="600"/>
              </a:spcBef>
            </a:pPr>
            <a:r>
              <a:rPr lang="en-US" sz="2000" dirty="0">
                <a:latin typeface="Segoe UI" panose="020B0502040204020203" pitchFamily="34" charset="0"/>
                <a:ea typeface="Segoe UI" panose="020B0502040204020203" pitchFamily="34" charset="0"/>
                <a:cs typeface="Segoe UI" panose="020B0502040204020203" pitchFamily="34" charset="0"/>
              </a:rPr>
              <a:t>12. </a:t>
            </a:r>
            <a:r>
              <a:rPr lang="en-US" sz="2000" dirty="0">
                <a:latin typeface="Segoe UI" panose="020B0502040204020203" pitchFamily="34" charset="0"/>
                <a:cs typeface="Segoe UI" panose="020B0502040204020203" pitchFamily="34" charset="0"/>
              </a:rPr>
              <a:t>Routing and navigation</a:t>
            </a:r>
          </a:p>
        </p:txBody>
      </p:sp>
      <p:sp>
        <p:nvSpPr>
          <p:cNvPr id="38" name="1 Título"/>
          <p:cNvSpPr txBox="1">
            <a:spLocks/>
          </p:cNvSpPr>
          <p:nvPr/>
        </p:nvSpPr>
        <p:spPr bwMode="auto">
          <a:xfrm>
            <a:off x="263352" y="1198364"/>
            <a:ext cx="11521279"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sz="2000" b="1" dirty="0">
                <a:solidFill>
                  <a:srgbClr val="9AAE04"/>
                </a:solidFill>
                <a:latin typeface="Segoe UI" panose="020B0502040204020203" pitchFamily="34" charset="0"/>
                <a:ea typeface="Segoe UI" panose="020B0502040204020203" pitchFamily="34" charset="0"/>
                <a:cs typeface="Segoe UI" panose="020B0502040204020203" pitchFamily="34" charset="0"/>
              </a:rPr>
              <a:t>Introduction to routing and navigation</a:t>
            </a:r>
          </a:p>
        </p:txBody>
      </p:sp>
      <p:sp>
        <p:nvSpPr>
          <p:cNvPr id="9" name="3 Marcador de contenido"/>
          <p:cNvSpPr txBox="1">
            <a:spLocks/>
          </p:cNvSpPr>
          <p:nvPr/>
        </p:nvSpPr>
        <p:spPr>
          <a:xfrm>
            <a:off x="263351" y="1709569"/>
            <a:ext cx="11521279" cy="2511519"/>
          </a:xfrm>
          <a:prstGeom prst="rect">
            <a:avLst/>
          </a:prstGeom>
        </p:spPr>
        <p:txBody>
          <a:bodyPr>
            <a:noAutofit/>
          </a:bodyPr>
          <a:lstStyle>
            <a:lvl1pPr marL="0" marR="0" indent="0" algn="l" defTabSz="914400" rtl="0" eaLnBrk="1" fontAlgn="auto" latinLnBrk="0" hangingPunct="1">
              <a:lnSpc>
                <a:spcPct val="100000"/>
              </a:lnSpc>
              <a:spcBef>
                <a:spcPct val="20000"/>
              </a:spcBef>
              <a:spcAft>
                <a:spcPts val="0"/>
              </a:spcAft>
              <a:buClrTx/>
              <a:buSzTx/>
              <a:buFont typeface="Arial" pitchFamily="34" charset="0"/>
              <a:buNone/>
              <a:tabLst/>
              <a:defRPr lang="es-ES" sz="1400" b="0" i="0" u="none" strike="noStrike" kern="1200" baseline="0" smtClean="0">
                <a:solidFill>
                  <a:srgbClr val="505050"/>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9pPr>
          </a:lstStyle>
          <a:p>
            <a:pPr marL="285750" indent="-285750">
              <a:lnSpc>
                <a:spcPct val="150000"/>
              </a:lnSpc>
              <a:buFont typeface="Wingdings" panose="05000000000000000000" pitchFamily="2" charset="2"/>
              <a:buChar char="§"/>
            </a:pPr>
            <a:r>
              <a:rPr lang="en-US" sz="18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Angular has its own router which allows to change the URL in the URL bar and it only uses one page, one index.html.</a:t>
            </a:r>
          </a:p>
          <a:p>
            <a:pPr marL="285750" indent="-285750">
              <a:lnSpc>
                <a:spcPct val="150000"/>
              </a:lnSpc>
              <a:buFont typeface="Wingdings" panose="05000000000000000000" pitchFamily="2" charset="2"/>
              <a:buChar char="§"/>
            </a:pPr>
            <a:r>
              <a:rPr lang="en-US" sz="18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It exchange major parts or a lot of parts of that page.</a:t>
            </a:r>
          </a:p>
          <a:p>
            <a:pPr marL="285750" indent="-285750">
              <a:lnSpc>
                <a:spcPct val="150000"/>
              </a:lnSpc>
              <a:buFont typeface="Wingdings" panose="05000000000000000000" pitchFamily="2" charset="2"/>
              <a:buChar char="§"/>
            </a:pPr>
            <a:r>
              <a:rPr lang="en-US" sz="18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To the user, it looks like a new page is rendered but, behind the scenes, it changes a lot of parts of the DOM.</a:t>
            </a:r>
          </a:p>
          <a:p>
            <a:pPr marL="285750" indent="-285750">
              <a:lnSpc>
                <a:spcPct val="150000"/>
              </a:lnSpc>
              <a:buFont typeface="Wingdings" panose="05000000000000000000" pitchFamily="2" charset="2"/>
              <a:buChar char="§"/>
            </a:pPr>
            <a:r>
              <a:rPr lang="en-US" sz="18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We must define the routes and the Angular router, which it needs to know which routes the app has.</a:t>
            </a:r>
            <a:endParaRPr lang="en-GB" sz="18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539432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8" name="Rectangle 28"/>
          <p:cNvSpPr>
            <a:spLocks noChangeArrowheads="1"/>
          </p:cNvSpPr>
          <p:nvPr/>
        </p:nvSpPr>
        <p:spPr bwMode="auto">
          <a:xfrm>
            <a:off x="1524003" y="4393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latin typeface="Calibri" pitchFamily="34" charset="0"/>
            </a:endParaRPr>
          </a:p>
        </p:txBody>
      </p:sp>
      <p:sp>
        <p:nvSpPr>
          <p:cNvPr id="3" name="Título 2"/>
          <p:cNvSpPr>
            <a:spLocks noGrp="1"/>
          </p:cNvSpPr>
          <p:nvPr>
            <p:ph type="title"/>
          </p:nvPr>
        </p:nvSpPr>
        <p:spPr>
          <a:xfrm>
            <a:off x="263352" y="310391"/>
            <a:ext cx="8136904" cy="432000"/>
          </a:xfrm>
        </p:spPr>
        <p:txBody>
          <a:bodyPr>
            <a:noAutofit/>
          </a:bodyPr>
          <a:lstStyle/>
          <a:p>
            <a:r>
              <a:rPr lang="es-ES" sz="2000" dirty="0">
                <a:latin typeface="Segoe UI" panose="020B0502040204020203" pitchFamily="34" charset="0"/>
                <a:ea typeface="Segoe UI" panose="020B0502040204020203" pitchFamily="34" charset="0"/>
                <a:cs typeface="Segoe UI" panose="020B0502040204020203" pitchFamily="34" charset="0"/>
              </a:rPr>
              <a:t>2. </a:t>
            </a:r>
            <a:r>
              <a:rPr lang="en-US" sz="2000" dirty="0">
                <a:latin typeface="Segoe UI" panose="020B0502040204020203" pitchFamily="34" charset="0"/>
                <a:cs typeface="Segoe UI" panose="020B0502040204020203" pitchFamily="34" charset="0"/>
              </a:rPr>
              <a:t>Getting started</a:t>
            </a:r>
            <a:endParaRPr lang="es-ES" sz="2000" dirty="0">
              <a:latin typeface="Segoe UI" panose="020B0502040204020203" pitchFamily="34" charset="0"/>
              <a:ea typeface="Segoe UI" panose="020B0502040204020203" pitchFamily="34" charset="0"/>
              <a:cs typeface="Segoe UI" panose="020B0502040204020203" pitchFamily="34" charset="0"/>
            </a:endParaRPr>
          </a:p>
        </p:txBody>
      </p:sp>
      <p:sp>
        <p:nvSpPr>
          <p:cNvPr id="38" name="1 Título"/>
          <p:cNvSpPr txBox="1">
            <a:spLocks/>
          </p:cNvSpPr>
          <p:nvPr/>
        </p:nvSpPr>
        <p:spPr bwMode="auto">
          <a:xfrm>
            <a:off x="263352" y="1198364"/>
            <a:ext cx="11521279"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sz="2000" b="1" dirty="0">
                <a:solidFill>
                  <a:srgbClr val="9AAE04"/>
                </a:solidFill>
                <a:latin typeface="Segoe UI" panose="020B0502040204020203" pitchFamily="34" charset="0"/>
                <a:ea typeface="Segoe UI" panose="020B0502040204020203" pitchFamily="34" charset="0"/>
                <a:cs typeface="Segoe UI" panose="020B0502040204020203" pitchFamily="34" charset="0"/>
              </a:rPr>
              <a:t>Angular CLI, create and run an Angular app</a:t>
            </a:r>
          </a:p>
        </p:txBody>
      </p:sp>
      <p:sp>
        <p:nvSpPr>
          <p:cNvPr id="13" name="3 Marcador de contenido"/>
          <p:cNvSpPr txBox="1">
            <a:spLocks/>
          </p:cNvSpPr>
          <p:nvPr/>
        </p:nvSpPr>
        <p:spPr>
          <a:xfrm>
            <a:off x="263351" y="1709568"/>
            <a:ext cx="11521279" cy="4671759"/>
          </a:xfrm>
          <a:prstGeom prst="rect">
            <a:avLst/>
          </a:prstGeom>
        </p:spPr>
        <p:txBody>
          <a:bodyPr>
            <a:noAutofit/>
          </a:bodyPr>
          <a:lstStyle>
            <a:lvl1pPr marL="0" marR="0" indent="0" algn="l" defTabSz="914400" rtl="0" eaLnBrk="1" fontAlgn="auto" latinLnBrk="0" hangingPunct="1">
              <a:lnSpc>
                <a:spcPct val="100000"/>
              </a:lnSpc>
              <a:spcBef>
                <a:spcPct val="20000"/>
              </a:spcBef>
              <a:spcAft>
                <a:spcPts val="0"/>
              </a:spcAft>
              <a:buClrTx/>
              <a:buSzTx/>
              <a:buFont typeface="Arial" pitchFamily="34" charset="0"/>
              <a:buNone/>
              <a:tabLst/>
              <a:defRPr lang="es-ES" sz="1400" b="0" i="0" u="none" strike="noStrike" kern="1200" baseline="0" smtClean="0">
                <a:solidFill>
                  <a:srgbClr val="505050"/>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9pPr>
          </a:lstStyle>
          <a:p>
            <a:pPr marL="285750" indent="-285750" algn="just">
              <a:lnSpc>
                <a:spcPct val="150000"/>
              </a:lnSpc>
              <a:buFont typeface="Wingdings" panose="05000000000000000000" pitchFamily="2" charset="2"/>
              <a:buChar char="§"/>
            </a:pPr>
            <a:r>
              <a:rPr lang="en-US" sz="18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Install Angular Command Line Interface:</a:t>
            </a:r>
          </a:p>
          <a:p>
            <a:pPr algn="just">
              <a:lnSpc>
                <a:spcPct val="150000"/>
              </a:lnSpc>
            </a:pPr>
            <a:r>
              <a:rPr lang="en-US" sz="1800" dirty="0"/>
              <a:t>	$ npm install -g @angular/cli</a:t>
            </a:r>
          </a:p>
          <a:p>
            <a:pPr marL="285750" indent="-285750" algn="just">
              <a:lnSpc>
                <a:spcPct val="150000"/>
              </a:lnSpc>
              <a:buFont typeface="Wingdings" panose="05000000000000000000" pitchFamily="2" charset="2"/>
              <a:buChar char="§"/>
            </a:pPr>
            <a:r>
              <a:rPr lang="en-US" sz="18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Create a new project folder and run:</a:t>
            </a:r>
          </a:p>
          <a:p>
            <a:pPr algn="just">
              <a:lnSpc>
                <a:spcPct val="150000"/>
              </a:lnSpc>
            </a:pPr>
            <a:r>
              <a:rPr lang="en-US" sz="1800" dirty="0">
                <a:solidFill>
                  <a:schemeClr val="bg1">
                    <a:lumMod val="50000"/>
                  </a:schemeClr>
                </a:solidFill>
                <a:latin typeface="Segoe UI" panose="020B0502040204020203" pitchFamily="34" charset="0"/>
                <a:cs typeface="Segoe UI" panose="020B0502040204020203" pitchFamily="34" charset="0"/>
              </a:rPr>
              <a:t>	</a:t>
            </a:r>
            <a:r>
              <a:rPr lang="en-US" sz="1800" dirty="0">
                <a:solidFill>
                  <a:srgbClr val="505050"/>
                </a:solidFill>
                <a:latin typeface="Arial" pitchFamily="34" charset="0"/>
                <a:cs typeface="Arial" pitchFamily="34" charset="0"/>
              </a:rPr>
              <a:t>$ ng new my-app</a:t>
            </a:r>
          </a:p>
          <a:p>
            <a:pPr marL="285750" indent="-285750" algn="just">
              <a:lnSpc>
                <a:spcPct val="150000"/>
              </a:lnSpc>
              <a:buFont typeface="Wingdings" panose="05000000000000000000" pitchFamily="2" charset="2"/>
              <a:buChar char="§"/>
            </a:pPr>
            <a:r>
              <a:rPr lang="en-US" sz="18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Run the application:</a:t>
            </a:r>
          </a:p>
          <a:p>
            <a:pPr algn="just">
              <a:lnSpc>
                <a:spcPct val="150000"/>
              </a:lnSpc>
            </a:pPr>
            <a:r>
              <a:rPr lang="en-US" sz="1800" dirty="0">
                <a:solidFill>
                  <a:schemeClr val="bg1">
                    <a:lumMod val="50000"/>
                  </a:schemeClr>
                </a:solidFill>
                <a:latin typeface="Segoe UI" panose="020B0502040204020203" pitchFamily="34" charset="0"/>
                <a:cs typeface="Segoe UI" panose="020B0502040204020203" pitchFamily="34" charset="0"/>
              </a:rPr>
              <a:t>	</a:t>
            </a:r>
            <a:r>
              <a:rPr lang="en-US" sz="1800" dirty="0"/>
              <a:t>$ cd my-app</a:t>
            </a:r>
          </a:p>
          <a:p>
            <a:pPr marL="457200" lvl="1" indent="0">
              <a:lnSpc>
                <a:spcPct val="150000"/>
              </a:lnSpc>
              <a:buNone/>
            </a:pPr>
            <a:r>
              <a:rPr lang="en-US" sz="1800" dirty="0">
                <a:solidFill>
                  <a:srgbClr val="505050"/>
                </a:solidFill>
                <a:latin typeface="Arial" pitchFamily="34" charset="0"/>
                <a:cs typeface="Arial" pitchFamily="34" charset="0"/>
              </a:rPr>
              <a:t>	$ ng serve</a:t>
            </a:r>
          </a:p>
          <a:p>
            <a:pPr indent="-285750">
              <a:lnSpc>
                <a:spcPct val="150000"/>
              </a:lnSpc>
              <a:buFont typeface="Wingdings" panose="05000000000000000000" pitchFamily="2" charset="2"/>
              <a:buChar char="§"/>
            </a:pPr>
            <a:r>
              <a:rPr lang="en-US" sz="18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Open </a:t>
            </a:r>
            <a:r>
              <a:rPr lang="en-US" sz="18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hlinkClick r:id="rId3"/>
              </a:rPr>
              <a:t>http://localhost:4200/</a:t>
            </a:r>
            <a:r>
              <a:rPr lang="en-US" sz="18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 on browser.</a:t>
            </a:r>
          </a:p>
          <a:p>
            <a:pPr indent="-285750">
              <a:lnSpc>
                <a:spcPct val="150000"/>
              </a:lnSpc>
              <a:buFont typeface="Wingdings" panose="05000000000000000000" pitchFamily="2" charset="2"/>
              <a:buChar char="§"/>
            </a:pPr>
            <a:endParaRPr lang="en-US" sz="1800" i="1"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endParaRPr>
          </a:p>
          <a:p>
            <a:pPr indent="-285750">
              <a:lnSpc>
                <a:spcPct val="150000"/>
              </a:lnSpc>
              <a:buFont typeface="Wingdings" panose="05000000000000000000" pitchFamily="2" charset="2"/>
              <a:buChar char="v"/>
            </a:pPr>
            <a:r>
              <a:rPr lang="en-US" sz="1800" i="1"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Angular CLI Cheat Sheet</a:t>
            </a:r>
          </a:p>
          <a:p>
            <a:pPr indent="-285750">
              <a:lnSpc>
                <a:spcPct val="150000"/>
              </a:lnSpc>
              <a:buFont typeface="Wingdings" panose="05000000000000000000" pitchFamily="2" charset="2"/>
              <a:buChar char="§"/>
            </a:pPr>
            <a:endParaRPr lang="en-US" sz="18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endParaRPr>
          </a:p>
          <a:p>
            <a:pPr indent="-285750"/>
            <a:endParaRPr lang="en-US" sz="1200" dirty="0">
              <a:solidFill>
                <a:srgbClr val="505050"/>
              </a:solidFill>
              <a:latin typeface="Arial" pitchFamily="34" charset="0"/>
              <a:cs typeface="Arial" pitchFamily="34" charset="0"/>
            </a:endParaRPr>
          </a:p>
          <a:p>
            <a:pPr marL="285750" indent="-285750" algn="just">
              <a:lnSpc>
                <a:spcPct val="150000"/>
              </a:lnSpc>
              <a:buFont typeface="Wingdings" panose="05000000000000000000" pitchFamily="2" charset="2"/>
              <a:buChar char="§"/>
            </a:pPr>
            <a:endParaRPr lang="en-US" sz="18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endParaRPr>
          </a:p>
          <a:p>
            <a:pPr lvl="1" indent="0" algn="just">
              <a:lnSpc>
                <a:spcPct val="150000"/>
              </a:lnSpc>
              <a:buNone/>
            </a:pPr>
            <a:endParaRPr lang="en-US" sz="24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endParaRPr>
          </a:p>
          <a:p>
            <a:pPr algn="just">
              <a:lnSpc>
                <a:spcPct val="150000"/>
              </a:lnSpc>
            </a:pPr>
            <a:endParaRPr lang="en-US" sz="18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endParaRPr>
          </a:p>
          <a:p>
            <a:pPr marL="285750" indent="-285750" algn="just">
              <a:lnSpc>
                <a:spcPct val="150000"/>
              </a:lnSpc>
              <a:buFont typeface="Wingdings" panose="05000000000000000000" pitchFamily="2" charset="2"/>
              <a:buChar char="§"/>
            </a:pPr>
            <a:endParaRPr lang="en-GB" sz="18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endParaRPr>
          </a:p>
        </p:txBody>
      </p:sp>
      <p:pic>
        <p:nvPicPr>
          <p:cNvPr id="6" name="Imagen 5"/>
          <p:cNvPicPr>
            <a:picLocks noChangeAspect="1"/>
          </p:cNvPicPr>
          <p:nvPr/>
        </p:nvPicPr>
        <p:blipFill>
          <a:blip r:embed="rId4"/>
          <a:stretch>
            <a:fillRect/>
          </a:stretch>
        </p:blipFill>
        <p:spPr>
          <a:xfrm>
            <a:off x="5083142" y="1916832"/>
            <a:ext cx="6634228" cy="3456384"/>
          </a:xfrm>
          <a:prstGeom prst="rect">
            <a:avLst/>
          </a:prstGeom>
          <a:ln w="3175">
            <a:solidFill>
              <a:schemeClr val="tx1"/>
            </a:solidFill>
          </a:ln>
        </p:spPr>
      </p:pic>
    </p:spTree>
    <p:extLst>
      <p:ext uri="{BB962C8B-B14F-4D97-AF65-F5344CB8AC3E}">
        <p14:creationId xmlns:p14="http://schemas.microsoft.com/office/powerpoint/2010/main" val="13262663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8" name="Rectangle 28"/>
          <p:cNvSpPr>
            <a:spLocks noChangeArrowheads="1"/>
          </p:cNvSpPr>
          <p:nvPr/>
        </p:nvSpPr>
        <p:spPr bwMode="auto">
          <a:xfrm>
            <a:off x="1524003" y="4393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latin typeface="Calibri" pitchFamily="34" charset="0"/>
            </a:endParaRPr>
          </a:p>
        </p:txBody>
      </p:sp>
      <p:sp>
        <p:nvSpPr>
          <p:cNvPr id="3" name="Título 2"/>
          <p:cNvSpPr>
            <a:spLocks noGrp="1"/>
          </p:cNvSpPr>
          <p:nvPr>
            <p:ph type="title"/>
          </p:nvPr>
        </p:nvSpPr>
        <p:spPr>
          <a:xfrm>
            <a:off x="263352" y="310391"/>
            <a:ext cx="8136904" cy="432000"/>
          </a:xfrm>
        </p:spPr>
        <p:txBody>
          <a:bodyPr>
            <a:noAutofit/>
          </a:bodyPr>
          <a:lstStyle/>
          <a:p>
            <a:pPr>
              <a:spcBef>
                <a:spcPts val="600"/>
              </a:spcBef>
            </a:pPr>
            <a:r>
              <a:rPr lang="en-US" sz="2000" dirty="0">
                <a:latin typeface="Segoe UI" panose="020B0502040204020203" pitchFamily="34" charset="0"/>
                <a:ea typeface="Segoe UI" panose="020B0502040204020203" pitchFamily="34" charset="0"/>
                <a:cs typeface="Segoe UI" panose="020B0502040204020203" pitchFamily="34" charset="0"/>
              </a:rPr>
              <a:t>12. </a:t>
            </a:r>
            <a:r>
              <a:rPr lang="en-US" sz="2000" dirty="0">
                <a:latin typeface="Segoe UI" panose="020B0502040204020203" pitchFamily="34" charset="0"/>
                <a:cs typeface="Segoe UI" panose="020B0502040204020203" pitchFamily="34" charset="0"/>
              </a:rPr>
              <a:t>Routing and navigation</a:t>
            </a:r>
          </a:p>
        </p:txBody>
      </p:sp>
      <p:sp>
        <p:nvSpPr>
          <p:cNvPr id="38" name="1 Título"/>
          <p:cNvSpPr txBox="1">
            <a:spLocks/>
          </p:cNvSpPr>
          <p:nvPr/>
        </p:nvSpPr>
        <p:spPr bwMode="auto">
          <a:xfrm>
            <a:off x="263352" y="1198364"/>
            <a:ext cx="11521279"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sz="2000" b="1" dirty="0">
                <a:solidFill>
                  <a:srgbClr val="9AAE04"/>
                </a:solidFill>
                <a:latin typeface="Segoe UI" panose="020B0502040204020203" pitchFamily="34" charset="0"/>
                <a:ea typeface="Segoe UI" panose="020B0502040204020203" pitchFamily="34" charset="0"/>
                <a:cs typeface="Segoe UI" panose="020B0502040204020203" pitchFamily="34" charset="0"/>
              </a:rPr>
              <a:t>Defining routes</a:t>
            </a:r>
          </a:p>
        </p:txBody>
      </p:sp>
      <p:sp>
        <p:nvSpPr>
          <p:cNvPr id="9" name="3 Marcador de contenido"/>
          <p:cNvSpPr txBox="1">
            <a:spLocks/>
          </p:cNvSpPr>
          <p:nvPr/>
        </p:nvSpPr>
        <p:spPr>
          <a:xfrm>
            <a:off x="263351" y="1709569"/>
            <a:ext cx="11521279" cy="540871"/>
          </a:xfrm>
          <a:prstGeom prst="rect">
            <a:avLst/>
          </a:prstGeom>
        </p:spPr>
        <p:txBody>
          <a:bodyPr>
            <a:noAutofit/>
          </a:bodyPr>
          <a:lstStyle>
            <a:lvl1pPr marL="0" marR="0" indent="0" algn="l" defTabSz="914400" rtl="0" eaLnBrk="1" fontAlgn="auto" latinLnBrk="0" hangingPunct="1">
              <a:lnSpc>
                <a:spcPct val="100000"/>
              </a:lnSpc>
              <a:spcBef>
                <a:spcPct val="20000"/>
              </a:spcBef>
              <a:spcAft>
                <a:spcPts val="0"/>
              </a:spcAft>
              <a:buClrTx/>
              <a:buSzTx/>
              <a:buFont typeface="Arial" pitchFamily="34" charset="0"/>
              <a:buNone/>
              <a:tabLst/>
              <a:defRPr lang="es-ES" sz="1400" b="0" i="0" u="none" strike="noStrike" kern="1200" baseline="0" smtClean="0">
                <a:solidFill>
                  <a:srgbClr val="505050"/>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9pPr>
          </a:lstStyle>
          <a:p>
            <a:pPr marL="285750" indent="-285750">
              <a:lnSpc>
                <a:spcPct val="150000"/>
              </a:lnSpc>
              <a:buFont typeface="Wingdings" panose="05000000000000000000" pitchFamily="2" charset="2"/>
              <a:buChar char="§"/>
            </a:pPr>
            <a:r>
              <a:rPr lang="en-US" sz="18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The routes are defined as an </a:t>
            </a:r>
            <a:r>
              <a:rPr lang="en-US" sz="1800" b="1"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NgModule</a:t>
            </a:r>
            <a:r>
              <a:rPr lang="en-US" sz="18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 and it is declared as an import of the main module.</a:t>
            </a:r>
            <a:endParaRPr lang="en-GB" sz="1800" b="1"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endParaRPr>
          </a:p>
        </p:txBody>
      </p:sp>
      <p:pic>
        <p:nvPicPr>
          <p:cNvPr id="6" name="Imagen 5"/>
          <p:cNvPicPr>
            <a:picLocks noChangeAspect="1"/>
          </p:cNvPicPr>
          <p:nvPr/>
        </p:nvPicPr>
        <p:blipFill rotWithShape="1">
          <a:blip r:embed="rId3"/>
          <a:srcRect l="1270" t="9408" r="1"/>
          <a:stretch/>
        </p:blipFill>
        <p:spPr>
          <a:xfrm>
            <a:off x="1415480" y="2428101"/>
            <a:ext cx="4772987" cy="3548985"/>
          </a:xfrm>
          <a:prstGeom prst="rect">
            <a:avLst/>
          </a:prstGeom>
        </p:spPr>
      </p:pic>
      <p:sp>
        <p:nvSpPr>
          <p:cNvPr id="7" name="CuadroTexto 6"/>
          <p:cNvSpPr txBox="1"/>
          <p:nvPr/>
        </p:nvSpPr>
        <p:spPr>
          <a:xfrm>
            <a:off x="1383904" y="5977085"/>
            <a:ext cx="3080676" cy="307777"/>
          </a:xfrm>
          <a:prstGeom prst="rect">
            <a:avLst/>
          </a:prstGeom>
          <a:noFill/>
        </p:spPr>
        <p:txBody>
          <a:bodyPr wrap="square" rtlCol="0">
            <a:spAutoFit/>
          </a:bodyPr>
          <a:lstStyle/>
          <a:p>
            <a:r>
              <a:rPr lang="en-US" sz="1400" noProof="1">
                <a:latin typeface="Segoe UI" panose="020B0502040204020203" pitchFamily="34" charset="0"/>
                <a:cs typeface="Segoe UI" panose="020B0502040204020203" pitchFamily="34" charset="0"/>
              </a:rPr>
              <a:t>app-routing.module.ts</a:t>
            </a:r>
          </a:p>
        </p:txBody>
      </p:sp>
      <p:pic>
        <p:nvPicPr>
          <p:cNvPr id="8" name="Imagen 7"/>
          <p:cNvPicPr>
            <a:picLocks noChangeAspect="1"/>
          </p:cNvPicPr>
          <p:nvPr/>
        </p:nvPicPr>
        <p:blipFill rotWithShape="1">
          <a:blip r:embed="rId4"/>
          <a:srcRect l="2589" t="7810"/>
          <a:stretch/>
        </p:blipFill>
        <p:spPr>
          <a:xfrm>
            <a:off x="6456040" y="2428100"/>
            <a:ext cx="3970582" cy="3548985"/>
          </a:xfrm>
          <a:prstGeom prst="rect">
            <a:avLst/>
          </a:prstGeom>
        </p:spPr>
      </p:pic>
      <p:sp>
        <p:nvSpPr>
          <p:cNvPr id="10" name="CuadroTexto 9"/>
          <p:cNvSpPr txBox="1"/>
          <p:nvPr/>
        </p:nvSpPr>
        <p:spPr>
          <a:xfrm>
            <a:off x="6422244" y="5949280"/>
            <a:ext cx="3080676" cy="307777"/>
          </a:xfrm>
          <a:prstGeom prst="rect">
            <a:avLst/>
          </a:prstGeom>
          <a:noFill/>
        </p:spPr>
        <p:txBody>
          <a:bodyPr wrap="square" rtlCol="0">
            <a:spAutoFit/>
          </a:bodyPr>
          <a:lstStyle/>
          <a:p>
            <a:r>
              <a:rPr lang="en-US" sz="1400" noProof="1">
                <a:latin typeface="Segoe UI" panose="020B0502040204020203" pitchFamily="34" charset="0"/>
                <a:cs typeface="Segoe UI" panose="020B0502040204020203" pitchFamily="34" charset="0"/>
              </a:rPr>
              <a:t>app.module.ts</a:t>
            </a:r>
          </a:p>
        </p:txBody>
      </p:sp>
    </p:spTree>
    <p:extLst>
      <p:ext uri="{BB962C8B-B14F-4D97-AF65-F5344CB8AC3E}">
        <p14:creationId xmlns:p14="http://schemas.microsoft.com/office/powerpoint/2010/main" val="664278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8" name="Rectangle 28"/>
          <p:cNvSpPr>
            <a:spLocks noChangeArrowheads="1"/>
          </p:cNvSpPr>
          <p:nvPr/>
        </p:nvSpPr>
        <p:spPr bwMode="auto">
          <a:xfrm>
            <a:off x="1524003" y="4393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latin typeface="Calibri" pitchFamily="34" charset="0"/>
            </a:endParaRPr>
          </a:p>
        </p:txBody>
      </p:sp>
      <p:sp>
        <p:nvSpPr>
          <p:cNvPr id="3" name="Título 2"/>
          <p:cNvSpPr>
            <a:spLocks noGrp="1"/>
          </p:cNvSpPr>
          <p:nvPr>
            <p:ph type="title"/>
          </p:nvPr>
        </p:nvSpPr>
        <p:spPr>
          <a:xfrm>
            <a:off x="263352" y="310391"/>
            <a:ext cx="8136904" cy="432000"/>
          </a:xfrm>
        </p:spPr>
        <p:txBody>
          <a:bodyPr>
            <a:noAutofit/>
          </a:bodyPr>
          <a:lstStyle/>
          <a:p>
            <a:pPr>
              <a:spcBef>
                <a:spcPts val="600"/>
              </a:spcBef>
            </a:pPr>
            <a:r>
              <a:rPr lang="en-US" sz="2000" dirty="0">
                <a:latin typeface="Segoe UI" panose="020B0502040204020203" pitchFamily="34" charset="0"/>
                <a:ea typeface="Segoe UI" panose="020B0502040204020203" pitchFamily="34" charset="0"/>
                <a:cs typeface="Segoe UI" panose="020B0502040204020203" pitchFamily="34" charset="0"/>
              </a:rPr>
              <a:t>12. </a:t>
            </a:r>
            <a:r>
              <a:rPr lang="en-US" sz="2000" dirty="0">
                <a:latin typeface="Segoe UI" panose="020B0502040204020203" pitchFamily="34" charset="0"/>
                <a:cs typeface="Segoe UI" panose="020B0502040204020203" pitchFamily="34" charset="0"/>
              </a:rPr>
              <a:t>Routing and navigation</a:t>
            </a:r>
          </a:p>
        </p:txBody>
      </p:sp>
      <p:sp>
        <p:nvSpPr>
          <p:cNvPr id="38" name="1 Título"/>
          <p:cNvSpPr txBox="1">
            <a:spLocks/>
          </p:cNvSpPr>
          <p:nvPr/>
        </p:nvSpPr>
        <p:spPr bwMode="auto">
          <a:xfrm>
            <a:off x="263352" y="1198364"/>
            <a:ext cx="11521279"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sz="2000" b="1" dirty="0">
                <a:solidFill>
                  <a:srgbClr val="9AAE04"/>
                </a:solidFill>
                <a:latin typeface="Segoe UI" panose="020B0502040204020203" pitchFamily="34" charset="0"/>
                <a:ea typeface="Segoe UI" panose="020B0502040204020203" pitchFamily="34" charset="0"/>
                <a:cs typeface="Segoe UI" panose="020B0502040204020203" pitchFamily="34" charset="0"/>
              </a:rPr>
              <a:t>Injecting the routes content</a:t>
            </a:r>
          </a:p>
        </p:txBody>
      </p:sp>
      <p:sp>
        <p:nvSpPr>
          <p:cNvPr id="9" name="3 Marcador de contenido"/>
          <p:cNvSpPr txBox="1">
            <a:spLocks/>
          </p:cNvSpPr>
          <p:nvPr/>
        </p:nvSpPr>
        <p:spPr>
          <a:xfrm>
            <a:off x="263351" y="1709569"/>
            <a:ext cx="11521279" cy="927343"/>
          </a:xfrm>
          <a:prstGeom prst="rect">
            <a:avLst/>
          </a:prstGeom>
        </p:spPr>
        <p:txBody>
          <a:bodyPr>
            <a:noAutofit/>
          </a:bodyPr>
          <a:lstStyle>
            <a:lvl1pPr marL="0" marR="0" indent="0" algn="l" defTabSz="914400" rtl="0" eaLnBrk="1" fontAlgn="auto" latinLnBrk="0" hangingPunct="1">
              <a:lnSpc>
                <a:spcPct val="100000"/>
              </a:lnSpc>
              <a:spcBef>
                <a:spcPct val="20000"/>
              </a:spcBef>
              <a:spcAft>
                <a:spcPts val="0"/>
              </a:spcAft>
              <a:buClrTx/>
              <a:buSzTx/>
              <a:buFont typeface="Arial" pitchFamily="34" charset="0"/>
              <a:buNone/>
              <a:tabLst/>
              <a:defRPr lang="es-ES" sz="1400" b="0" i="0" u="none" strike="noStrike" kern="1200" baseline="0" smtClean="0">
                <a:solidFill>
                  <a:srgbClr val="505050"/>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9pPr>
          </a:lstStyle>
          <a:p>
            <a:pPr marL="285750" indent="-285750">
              <a:lnSpc>
                <a:spcPct val="150000"/>
              </a:lnSpc>
              <a:buFont typeface="Wingdings" panose="05000000000000000000" pitchFamily="2" charset="2"/>
              <a:buChar char="§"/>
            </a:pPr>
            <a:r>
              <a:rPr lang="en-US" sz="18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Each route has its own path and it is associated to a component o module. The way which Angular know where has to inject that content is through the </a:t>
            </a:r>
            <a:r>
              <a:rPr lang="en-US" sz="1800" b="1"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router-outlet</a:t>
            </a:r>
            <a:r>
              <a:rPr lang="en-US" sz="18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 tag.</a:t>
            </a:r>
            <a:endParaRPr lang="en-GB" sz="1800" b="1"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endParaRPr>
          </a:p>
        </p:txBody>
      </p:sp>
      <p:pic>
        <p:nvPicPr>
          <p:cNvPr id="12" name="Imagen 11"/>
          <p:cNvPicPr>
            <a:picLocks noChangeAspect="1"/>
          </p:cNvPicPr>
          <p:nvPr/>
        </p:nvPicPr>
        <p:blipFill rotWithShape="1">
          <a:blip r:embed="rId3"/>
          <a:srcRect l="2829" t="66408" b="6218"/>
          <a:stretch/>
        </p:blipFill>
        <p:spPr>
          <a:xfrm>
            <a:off x="2464294" y="3098910"/>
            <a:ext cx="7088060" cy="1050170"/>
          </a:xfrm>
          <a:prstGeom prst="rect">
            <a:avLst/>
          </a:prstGeom>
        </p:spPr>
      </p:pic>
      <p:sp>
        <p:nvSpPr>
          <p:cNvPr id="13" name="CuadroTexto 12"/>
          <p:cNvSpPr txBox="1"/>
          <p:nvPr/>
        </p:nvSpPr>
        <p:spPr>
          <a:xfrm>
            <a:off x="2351584" y="4128051"/>
            <a:ext cx="3080676" cy="307777"/>
          </a:xfrm>
          <a:prstGeom prst="rect">
            <a:avLst/>
          </a:prstGeom>
          <a:noFill/>
        </p:spPr>
        <p:txBody>
          <a:bodyPr wrap="square" rtlCol="0">
            <a:spAutoFit/>
          </a:bodyPr>
          <a:lstStyle/>
          <a:p>
            <a:r>
              <a:rPr lang="en-US" sz="1400" noProof="1">
                <a:latin typeface="Segoe UI" panose="020B0502040204020203" pitchFamily="34" charset="0"/>
                <a:cs typeface="Segoe UI" panose="020B0502040204020203" pitchFamily="34" charset="0"/>
              </a:rPr>
              <a:t>app.component.html</a:t>
            </a:r>
          </a:p>
        </p:txBody>
      </p:sp>
    </p:spTree>
    <p:extLst>
      <p:ext uri="{BB962C8B-B14F-4D97-AF65-F5344CB8AC3E}">
        <p14:creationId xmlns:p14="http://schemas.microsoft.com/office/powerpoint/2010/main" val="2009597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8" name="Rectangle 28"/>
          <p:cNvSpPr>
            <a:spLocks noChangeArrowheads="1"/>
          </p:cNvSpPr>
          <p:nvPr/>
        </p:nvSpPr>
        <p:spPr bwMode="auto">
          <a:xfrm>
            <a:off x="1524003" y="4393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latin typeface="Calibri" pitchFamily="34" charset="0"/>
            </a:endParaRPr>
          </a:p>
        </p:txBody>
      </p:sp>
      <p:sp>
        <p:nvSpPr>
          <p:cNvPr id="3" name="Título 2"/>
          <p:cNvSpPr>
            <a:spLocks noGrp="1"/>
          </p:cNvSpPr>
          <p:nvPr>
            <p:ph type="title"/>
          </p:nvPr>
        </p:nvSpPr>
        <p:spPr>
          <a:xfrm>
            <a:off x="263352" y="310391"/>
            <a:ext cx="8136904" cy="432000"/>
          </a:xfrm>
        </p:spPr>
        <p:txBody>
          <a:bodyPr>
            <a:noAutofit/>
          </a:bodyPr>
          <a:lstStyle/>
          <a:p>
            <a:pPr>
              <a:spcBef>
                <a:spcPts val="600"/>
              </a:spcBef>
            </a:pPr>
            <a:r>
              <a:rPr lang="en-US" sz="2000" dirty="0">
                <a:latin typeface="Segoe UI" panose="020B0502040204020203" pitchFamily="34" charset="0"/>
                <a:ea typeface="Segoe UI" panose="020B0502040204020203" pitchFamily="34" charset="0"/>
                <a:cs typeface="Segoe UI" panose="020B0502040204020203" pitchFamily="34" charset="0"/>
              </a:rPr>
              <a:t>12. </a:t>
            </a:r>
            <a:r>
              <a:rPr lang="en-US" sz="2000" dirty="0">
                <a:latin typeface="Segoe UI" panose="020B0502040204020203" pitchFamily="34" charset="0"/>
                <a:cs typeface="Segoe UI" panose="020B0502040204020203" pitchFamily="34" charset="0"/>
              </a:rPr>
              <a:t>Routing and navigation</a:t>
            </a:r>
          </a:p>
        </p:txBody>
      </p:sp>
      <p:sp>
        <p:nvSpPr>
          <p:cNvPr id="38" name="1 Título"/>
          <p:cNvSpPr txBox="1">
            <a:spLocks/>
          </p:cNvSpPr>
          <p:nvPr/>
        </p:nvSpPr>
        <p:spPr bwMode="auto">
          <a:xfrm>
            <a:off x="263352" y="1198364"/>
            <a:ext cx="11521279"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sz="2000" b="1" dirty="0">
                <a:solidFill>
                  <a:srgbClr val="9AAE04"/>
                </a:solidFill>
                <a:latin typeface="Segoe UI" panose="020B0502040204020203" pitchFamily="34" charset="0"/>
                <a:ea typeface="Segoe UI" panose="020B0502040204020203" pitchFamily="34" charset="0"/>
                <a:cs typeface="Segoe UI" panose="020B0502040204020203" pitchFamily="34" charset="0"/>
              </a:rPr>
              <a:t>Navigating from the template</a:t>
            </a:r>
          </a:p>
        </p:txBody>
      </p:sp>
      <p:sp>
        <p:nvSpPr>
          <p:cNvPr id="9" name="3 Marcador de contenido"/>
          <p:cNvSpPr txBox="1">
            <a:spLocks/>
          </p:cNvSpPr>
          <p:nvPr/>
        </p:nvSpPr>
        <p:spPr>
          <a:xfrm>
            <a:off x="263351" y="1709569"/>
            <a:ext cx="11521279" cy="540871"/>
          </a:xfrm>
          <a:prstGeom prst="rect">
            <a:avLst/>
          </a:prstGeom>
        </p:spPr>
        <p:txBody>
          <a:bodyPr>
            <a:noAutofit/>
          </a:bodyPr>
          <a:lstStyle>
            <a:lvl1pPr marL="0" marR="0" indent="0" algn="l" defTabSz="914400" rtl="0" eaLnBrk="1" fontAlgn="auto" latinLnBrk="0" hangingPunct="1">
              <a:lnSpc>
                <a:spcPct val="100000"/>
              </a:lnSpc>
              <a:spcBef>
                <a:spcPct val="20000"/>
              </a:spcBef>
              <a:spcAft>
                <a:spcPts val="0"/>
              </a:spcAft>
              <a:buClrTx/>
              <a:buSzTx/>
              <a:buFont typeface="Arial" pitchFamily="34" charset="0"/>
              <a:buNone/>
              <a:tabLst/>
              <a:defRPr lang="es-ES" sz="1400" b="0" i="0" u="none" strike="noStrike" kern="1200" baseline="0" smtClean="0">
                <a:solidFill>
                  <a:srgbClr val="505050"/>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9pPr>
          </a:lstStyle>
          <a:p>
            <a:pPr marL="285750" indent="-285750">
              <a:lnSpc>
                <a:spcPct val="150000"/>
              </a:lnSpc>
              <a:buFont typeface="Wingdings" panose="05000000000000000000" pitchFamily="2" charset="2"/>
              <a:buChar char="§"/>
            </a:pPr>
            <a:r>
              <a:rPr lang="en-US" sz="18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We can configure a navigation link in the HTML with the </a:t>
            </a:r>
            <a:r>
              <a:rPr lang="en-US" sz="1800" b="1"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routerLink</a:t>
            </a:r>
            <a:r>
              <a:rPr lang="en-US" sz="18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 attribute.</a:t>
            </a:r>
            <a:endParaRPr lang="en-GB" sz="1800" b="1"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endParaRPr>
          </a:p>
        </p:txBody>
      </p:sp>
      <p:sp>
        <p:nvSpPr>
          <p:cNvPr id="7" name="CuadroTexto 6"/>
          <p:cNvSpPr txBox="1"/>
          <p:nvPr/>
        </p:nvSpPr>
        <p:spPr>
          <a:xfrm>
            <a:off x="623392" y="4749798"/>
            <a:ext cx="3080676" cy="307777"/>
          </a:xfrm>
          <a:prstGeom prst="rect">
            <a:avLst/>
          </a:prstGeom>
          <a:noFill/>
        </p:spPr>
        <p:txBody>
          <a:bodyPr wrap="square" rtlCol="0">
            <a:spAutoFit/>
          </a:bodyPr>
          <a:lstStyle/>
          <a:p>
            <a:r>
              <a:rPr lang="en-US" sz="1400" noProof="1">
                <a:latin typeface="Segoe UI" panose="020B0502040204020203" pitchFamily="34" charset="0"/>
                <a:cs typeface="Segoe UI" panose="020B0502040204020203" pitchFamily="34" charset="0"/>
              </a:rPr>
              <a:t>app.component.html</a:t>
            </a:r>
          </a:p>
        </p:txBody>
      </p:sp>
      <p:pic>
        <p:nvPicPr>
          <p:cNvPr id="11" name="Imagen 10"/>
          <p:cNvPicPr>
            <a:picLocks noChangeAspect="1"/>
          </p:cNvPicPr>
          <p:nvPr/>
        </p:nvPicPr>
        <p:blipFill rotWithShape="1">
          <a:blip r:embed="rId3"/>
          <a:srcRect l="2486" t="13845"/>
          <a:stretch/>
        </p:blipFill>
        <p:spPr>
          <a:xfrm>
            <a:off x="695399" y="2329845"/>
            <a:ext cx="5203509" cy="2435111"/>
          </a:xfrm>
          <a:prstGeom prst="rect">
            <a:avLst/>
          </a:prstGeom>
        </p:spPr>
      </p:pic>
      <p:pic>
        <p:nvPicPr>
          <p:cNvPr id="12" name="Imagen 11"/>
          <p:cNvPicPr>
            <a:picLocks noChangeAspect="1"/>
          </p:cNvPicPr>
          <p:nvPr/>
        </p:nvPicPr>
        <p:blipFill rotWithShape="1">
          <a:blip r:embed="rId4"/>
          <a:srcRect l="2829" t="14967"/>
          <a:stretch/>
        </p:blipFill>
        <p:spPr>
          <a:xfrm>
            <a:off x="6096000" y="2329845"/>
            <a:ext cx="5286821" cy="2433139"/>
          </a:xfrm>
          <a:prstGeom prst="rect">
            <a:avLst/>
          </a:prstGeom>
        </p:spPr>
      </p:pic>
      <p:sp>
        <p:nvSpPr>
          <p:cNvPr id="13" name="CuadroTexto 12"/>
          <p:cNvSpPr txBox="1"/>
          <p:nvPr/>
        </p:nvSpPr>
        <p:spPr>
          <a:xfrm>
            <a:off x="6096000" y="4763040"/>
            <a:ext cx="3080676" cy="307777"/>
          </a:xfrm>
          <a:prstGeom prst="rect">
            <a:avLst/>
          </a:prstGeom>
          <a:noFill/>
        </p:spPr>
        <p:txBody>
          <a:bodyPr wrap="square" rtlCol="0">
            <a:spAutoFit/>
          </a:bodyPr>
          <a:lstStyle/>
          <a:p>
            <a:r>
              <a:rPr lang="en-US" sz="1400" noProof="1">
                <a:latin typeface="Segoe UI" panose="020B0502040204020203" pitchFamily="34" charset="0"/>
                <a:cs typeface="Segoe UI" panose="020B0502040204020203" pitchFamily="34" charset="0"/>
              </a:rPr>
              <a:t>app.component.html</a:t>
            </a:r>
          </a:p>
        </p:txBody>
      </p:sp>
      <p:cxnSp>
        <p:nvCxnSpPr>
          <p:cNvPr id="14" name="Conector recto de flecha 13"/>
          <p:cNvCxnSpPr/>
          <p:nvPr/>
        </p:nvCxnSpPr>
        <p:spPr>
          <a:xfrm>
            <a:off x="3704068" y="3501008"/>
            <a:ext cx="0" cy="1944216"/>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CuadroTexto 14"/>
          <p:cNvSpPr txBox="1"/>
          <p:nvPr/>
        </p:nvSpPr>
        <p:spPr>
          <a:xfrm>
            <a:off x="1026890" y="5445224"/>
            <a:ext cx="3769427" cy="584775"/>
          </a:xfrm>
          <a:prstGeom prst="rect">
            <a:avLst/>
          </a:prstGeom>
          <a:noFill/>
        </p:spPr>
        <p:txBody>
          <a:bodyPr wrap="square" rtlCol="0">
            <a:spAutoFit/>
          </a:bodyPr>
          <a:lstStyle/>
          <a:p>
            <a:r>
              <a:rPr lang="en-US" sz="1600" dirty="0">
                <a:solidFill>
                  <a:srgbClr val="C00000"/>
                </a:solidFill>
                <a:latin typeface="Segoe UI" panose="020B0502040204020203" pitchFamily="34" charset="0"/>
                <a:cs typeface="Segoe UI" panose="020B0502040204020203" pitchFamily="34" charset="0"/>
              </a:rPr>
              <a:t>The </a:t>
            </a:r>
            <a:r>
              <a:rPr lang="en-US" sz="1600" b="1" dirty="0">
                <a:solidFill>
                  <a:srgbClr val="C00000"/>
                </a:solidFill>
                <a:latin typeface="Segoe UI" panose="020B0502040204020203" pitchFamily="34" charset="0"/>
                <a:cs typeface="Segoe UI" panose="020B0502040204020203" pitchFamily="34" charset="0"/>
              </a:rPr>
              <a:t>href</a:t>
            </a:r>
            <a:r>
              <a:rPr lang="en-US" sz="1600" dirty="0">
                <a:solidFill>
                  <a:srgbClr val="C00000"/>
                </a:solidFill>
                <a:latin typeface="Segoe UI" panose="020B0502040204020203" pitchFamily="34" charset="0"/>
                <a:cs typeface="Segoe UI" panose="020B0502040204020203" pitchFamily="34" charset="0"/>
              </a:rPr>
              <a:t> attribute forces the reloading of the page.	</a:t>
            </a:r>
          </a:p>
        </p:txBody>
      </p:sp>
      <p:sp>
        <p:nvSpPr>
          <p:cNvPr id="16" name="Elipse 15"/>
          <p:cNvSpPr/>
          <p:nvPr/>
        </p:nvSpPr>
        <p:spPr>
          <a:xfrm>
            <a:off x="684361" y="5508179"/>
            <a:ext cx="340845" cy="343013"/>
          </a:xfrm>
          <a:prstGeom prst="ellipse">
            <a:avLst/>
          </a:prstGeom>
          <a:solidFill>
            <a:srgbClr val="FF0000"/>
          </a:solidFill>
          <a:ln>
            <a:solidFill>
              <a:srgbClr val="C0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s-ES" dirty="0">
                <a:latin typeface="Consolas" panose="020B0609020204030204" pitchFamily="49" charset="0"/>
              </a:rPr>
              <a:t>✘</a:t>
            </a:r>
          </a:p>
        </p:txBody>
      </p:sp>
      <p:pic>
        <p:nvPicPr>
          <p:cNvPr id="4" name="Imagen 3"/>
          <p:cNvPicPr>
            <a:picLocks noChangeAspect="1"/>
          </p:cNvPicPr>
          <p:nvPr/>
        </p:nvPicPr>
        <p:blipFill>
          <a:blip r:embed="rId5"/>
          <a:stretch>
            <a:fillRect/>
          </a:stretch>
        </p:blipFill>
        <p:spPr>
          <a:xfrm>
            <a:off x="6456040" y="3875119"/>
            <a:ext cx="4926781" cy="597997"/>
          </a:xfrm>
          <a:prstGeom prst="rect">
            <a:avLst/>
          </a:prstGeom>
        </p:spPr>
      </p:pic>
      <p:sp>
        <p:nvSpPr>
          <p:cNvPr id="5" name="Rectángulo 4"/>
          <p:cNvSpPr/>
          <p:nvPr/>
        </p:nvSpPr>
        <p:spPr>
          <a:xfrm>
            <a:off x="9120336" y="3875062"/>
            <a:ext cx="504056" cy="57993"/>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2575145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8" name="Rectangle 28"/>
          <p:cNvSpPr>
            <a:spLocks noChangeArrowheads="1"/>
          </p:cNvSpPr>
          <p:nvPr/>
        </p:nvSpPr>
        <p:spPr bwMode="auto">
          <a:xfrm>
            <a:off x="1524003" y="4393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latin typeface="Calibri" pitchFamily="34" charset="0"/>
            </a:endParaRPr>
          </a:p>
        </p:txBody>
      </p:sp>
      <p:sp>
        <p:nvSpPr>
          <p:cNvPr id="3" name="Título 2"/>
          <p:cNvSpPr>
            <a:spLocks noGrp="1"/>
          </p:cNvSpPr>
          <p:nvPr>
            <p:ph type="title"/>
          </p:nvPr>
        </p:nvSpPr>
        <p:spPr>
          <a:xfrm>
            <a:off x="263352" y="310391"/>
            <a:ext cx="8136904" cy="432000"/>
          </a:xfrm>
        </p:spPr>
        <p:txBody>
          <a:bodyPr>
            <a:noAutofit/>
          </a:bodyPr>
          <a:lstStyle/>
          <a:p>
            <a:pPr>
              <a:spcBef>
                <a:spcPts val="600"/>
              </a:spcBef>
            </a:pPr>
            <a:r>
              <a:rPr lang="en-US" sz="2000" dirty="0">
                <a:latin typeface="Segoe UI" panose="020B0502040204020203" pitchFamily="34" charset="0"/>
                <a:ea typeface="Segoe UI" panose="020B0502040204020203" pitchFamily="34" charset="0"/>
                <a:cs typeface="Segoe UI" panose="020B0502040204020203" pitchFamily="34" charset="0"/>
              </a:rPr>
              <a:t>12. </a:t>
            </a:r>
            <a:r>
              <a:rPr lang="en-US" sz="2000" dirty="0">
                <a:latin typeface="Segoe UI" panose="020B0502040204020203" pitchFamily="34" charset="0"/>
                <a:cs typeface="Segoe UI" panose="020B0502040204020203" pitchFamily="34" charset="0"/>
              </a:rPr>
              <a:t>Routing and navigation</a:t>
            </a:r>
          </a:p>
        </p:txBody>
      </p:sp>
      <p:sp>
        <p:nvSpPr>
          <p:cNvPr id="38" name="1 Título"/>
          <p:cNvSpPr txBox="1">
            <a:spLocks/>
          </p:cNvSpPr>
          <p:nvPr/>
        </p:nvSpPr>
        <p:spPr bwMode="auto">
          <a:xfrm>
            <a:off x="263352" y="1198364"/>
            <a:ext cx="11521279"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sz="2000" b="1" dirty="0">
                <a:solidFill>
                  <a:srgbClr val="9AAE04"/>
                </a:solidFill>
                <a:latin typeface="Segoe UI" panose="020B0502040204020203" pitchFamily="34" charset="0"/>
                <a:ea typeface="Segoe UI" panose="020B0502040204020203" pitchFamily="34" charset="0"/>
                <a:cs typeface="Segoe UI" panose="020B0502040204020203" pitchFamily="34" charset="0"/>
              </a:rPr>
              <a:t>Styling active router links</a:t>
            </a:r>
          </a:p>
        </p:txBody>
      </p:sp>
      <p:sp>
        <p:nvSpPr>
          <p:cNvPr id="9" name="3 Marcador de contenido"/>
          <p:cNvSpPr txBox="1">
            <a:spLocks/>
          </p:cNvSpPr>
          <p:nvPr/>
        </p:nvSpPr>
        <p:spPr>
          <a:xfrm>
            <a:off x="263351" y="1709569"/>
            <a:ext cx="11521279" cy="927343"/>
          </a:xfrm>
          <a:prstGeom prst="rect">
            <a:avLst/>
          </a:prstGeom>
        </p:spPr>
        <p:txBody>
          <a:bodyPr>
            <a:noAutofit/>
          </a:bodyPr>
          <a:lstStyle>
            <a:lvl1pPr marL="0" marR="0" indent="0" algn="l" defTabSz="914400" rtl="0" eaLnBrk="1" fontAlgn="auto" latinLnBrk="0" hangingPunct="1">
              <a:lnSpc>
                <a:spcPct val="100000"/>
              </a:lnSpc>
              <a:spcBef>
                <a:spcPct val="20000"/>
              </a:spcBef>
              <a:spcAft>
                <a:spcPts val="0"/>
              </a:spcAft>
              <a:buClrTx/>
              <a:buSzTx/>
              <a:buFont typeface="Arial" pitchFamily="34" charset="0"/>
              <a:buNone/>
              <a:tabLst/>
              <a:defRPr lang="es-ES" sz="1400" b="0" i="0" u="none" strike="noStrike" kern="1200" baseline="0" smtClean="0">
                <a:solidFill>
                  <a:srgbClr val="505050"/>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9pPr>
          </a:lstStyle>
          <a:p>
            <a:pPr marL="285750" indent="-285750">
              <a:lnSpc>
                <a:spcPct val="150000"/>
              </a:lnSpc>
              <a:buFont typeface="Wingdings" panose="05000000000000000000" pitchFamily="2" charset="2"/>
              <a:buChar char="§"/>
            </a:pPr>
            <a:r>
              <a:rPr lang="en-US" sz="18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We can assign a class to the router link with the </a:t>
            </a:r>
            <a:r>
              <a:rPr lang="en-US" sz="1800" b="1"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routerLinkActive</a:t>
            </a:r>
            <a:r>
              <a:rPr lang="en-US" sz="18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 attribute.</a:t>
            </a:r>
            <a:endParaRPr lang="en-GB" sz="1800" b="1"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endParaRPr>
          </a:p>
        </p:txBody>
      </p:sp>
      <p:sp>
        <p:nvSpPr>
          <p:cNvPr id="13" name="CuadroTexto 12"/>
          <p:cNvSpPr txBox="1"/>
          <p:nvPr/>
        </p:nvSpPr>
        <p:spPr>
          <a:xfrm>
            <a:off x="3143672" y="6309320"/>
            <a:ext cx="3080676" cy="307777"/>
          </a:xfrm>
          <a:prstGeom prst="rect">
            <a:avLst/>
          </a:prstGeom>
          <a:noFill/>
        </p:spPr>
        <p:txBody>
          <a:bodyPr wrap="square" rtlCol="0">
            <a:spAutoFit/>
          </a:bodyPr>
          <a:lstStyle/>
          <a:p>
            <a:r>
              <a:rPr lang="en-US" sz="1400" noProof="1">
                <a:latin typeface="Segoe UI" panose="020B0502040204020203" pitchFamily="34" charset="0"/>
                <a:cs typeface="Segoe UI" panose="020B0502040204020203" pitchFamily="34" charset="0"/>
              </a:rPr>
              <a:t>app.component.html</a:t>
            </a:r>
          </a:p>
        </p:txBody>
      </p:sp>
      <p:pic>
        <p:nvPicPr>
          <p:cNvPr id="10" name="Imagen 9"/>
          <p:cNvPicPr>
            <a:picLocks noChangeAspect="1"/>
          </p:cNvPicPr>
          <p:nvPr/>
        </p:nvPicPr>
        <p:blipFill rotWithShape="1">
          <a:blip r:embed="rId3"/>
          <a:srcRect l="2277" t="8811"/>
          <a:stretch/>
        </p:blipFill>
        <p:spPr>
          <a:xfrm>
            <a:off x="3215680" y="2348880"/>
            <a:ext cx="4746468" cy="3960440"/>
          </a:xfrm>
          <a:prstGeom prst="rect">
            <a:avLst/>
          </a:prstGeom>
        </p:spPr>
      </p:pic>
    </p:spTree>
    <p:extLst>
      <p:ext uri="{BB962C8B-B14F-4D97-AF65-F5344CB8AC3E}">
        <p14:creationId xmlns:p14="http://schemas.microsoft.com/office/powerpoint/2010/main" val="1232144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8" name="Rectangle 28"/>
          <p:cNvSpPr>
            <a:spLocks noChangeArrowheads="1"/>
          </p:cNvSpPr>
          <p:nvPr/>
        </p:nvSpPr>
        <p:spPr bwMode="auto">
          <a:xfrm>
            <a:off x="1524003" y="4393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latin typeface="Calibri" pitchFamily="34" charset="0"/>
            </a:endParaRPr>
          </a:p>
        </p:txBody>
      </p:sp>
      <p:sp>
        <p:nvSpPr>
          <p:cNvPr id="3" name="Título 2"/>
          <p:cNvSpPr>
            <a:spLocks noGrp="1"/>
          </p:cNvSpPr>
          <p:nvPr>
            <p:ph type="title"/>
          </p:nvPr>
        </p:nvSpPr>
        <p:spPr>
          <a:xfrm>
            <a:off x="263352" y="310391"/>
            <a:ext cx="8136904" cy="432000"/>
          </a:xfrm>
        </p:spPr>
        <p:txBody>
          <a:bodyPr>
            <a:noAutofit/>
          </a:bodyPr>
          <a:lstStyle/>
          <a:p>
            <a:pPr>
              <a:spcBef>
                <a:spcPts val="600"/>
              </a:spcBef>
            </a:pPr>
            <a:r>
              <a:rPr lang="en-US" sz="2000" dirty="0">
                <a:latin typeface="Segoe UI" panose="020B0502040204020203" pitchFamily="34" charset="0"/>
                <a:ea typeface="Segoe UI" panose="020B0502040204020203" pitchFamily="34" charset="0"/>
                <a:cs typeface="Segoe UI" panose="020B0502040204020203" pitchFamily="34" charset="0"/>
              </a:rPr>
              <a:t>12. </a:t>
            </a:r>
            <a:r>
              <a:rPr lang="en-US" sz="2000" dirty="0">
                <a:latin typeface="Segoe UI" panose="020B0502040204020203" pitchFamily="34" charset="0"/>
                <a:cs typeface="Segoe UI" panose="020B0502040204020203" pitchFamily="34" charset="0"/>
              </a:rPr>
              <a:t>Routing and navigation</a:t>
            </a:r>
          </a:p>
        </p:txBody>
      </p:sp>
      <p:sp>
        <p:nvSpPr>
          <p:cNvPr id="38" name="1 Título"/>
          <p:cNvSpPr txBox="1">
            <a:spLocks/>
          </p:cNvSpPr>
          <p:nvPr/>
        </p:nvSpPr>
        <p:spPr bwMode="auto">
          <a:xfrm>
            <a:off x="263352" y="1198364"/>
            <a:ext cx="11521279"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sz="2000" b="1" dirty="0">
                <a:solidFill>
                  <a:srgbClr val="9AAE04"/>
                </a:solidFill>
                <a:latin typeface="Segoe UI" panose="020B0502040204020203" pitchFamily="34" charset="0"/>
                <a:ea typeface="Segoe UI" panose="020B0502040204020203" pitchFamily="34" charset="0"/>
                <a:cs typeface="Segoe UI" panose="020B0502040204020203" pitchFamily="34" charset="0"/>
              </a:rPr>
              <a:t>Navigating programmatically</a:t>
            </a:r>
          </a:p>
        </p:txBody>
      </p:sp>
      <p:sp>
        <p:nvSpPr>
          <p:cNvPr id="9" name="3 Marcador de contenido"/>
          <p:cNvSpPr txBox="1">
            <a:spLocks/>
          </p:cNvSpPr>
          <p:nvPr/>
        </p:nvSpPr>
        <p:spPr>
          <a:xfrm>
            <a:off x="263351" y="1709569"/>
            <a:ext cx="11521279" cy="927343"/>
          </a:xfrm>
          <a:prstGeom prst="rect">
            <a:avLst/>
          </a:prstGeom>
        </p:spPr>
        <p:txBody>
          <a:bodyPr>
            <a:noAutofit/>
          </a:bodyPr>
          <a:lstStyle>
            <a:lvl1pPr marL="0" marR="0" indent="0" algn="l" defTabSz="914400" rtl="0" eaLnBrk="1" fontAlgn="auto" latinLnBrk="0" hangingPunct="1">
              <a:lnSpc>
                <a:spcPct val="100000"/>
              </a:lnSpc>
              <a:spcBef>
                <a:spcPct val="20000"/>
              </a:spcBef>
              <a:spcAft>
                <a:spcPts val="0"/>
              </a:spcAft>
              <a:buClrTx/>
              <a:buSzTx/>
              <a:buFont typeface="Arial" pitchFamily="34" charset="0"/>
              <a:buNone/>
              <a:tabLst/>
              <a:defRPr lang="es-ES" sz="1400" b="0" i="0" u="none" strike="noStrike" kern="1200" baseline="0" smtClean="0">
                <a:solidFill>
                  <a:srgbClr val="505050"/>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9pPr>
          </a:lstStyle>
          <a:p>
            <a:pPr marL="285750" indent="-285750">
              <a:lnSpc>
                <a:spcPct val="150000"/>
              </a:lnSpc>
              <a:buFont typeface="Wingdings" panose="05000000000000000000" pitchFamily="2" charset="2"/>
              <a:buChar char="§"/>
            </a:pPr>
            <a:r>
              <a:rPr lang="en-US" sz="18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We can trigger the navigation from the TS.</a:t>
            </a:r>
            <a:endParaRPr lang="en-GB" sz="1800" b="1"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endParaRPr>
          </a:p>
        </p:txBody>
      </p:sp>
      <p:sp>
        <p:nvSpPr>
          <p:cNvPr id="13" name="CuadroTexto 12"/>
          <p:cNvSpPr txBox="1"/>
          <p:nvPr/>
        </p:nvSpPr>
        <p:spPr>
          <a:xfrm>
            <a:off x="551384" y="5439799"/>
            <a:ext cx="3334364" cy="523220"/>
          </a:xfrm>
          <a:prstGeom prst="rect">
            <a:avLst/>
          </a:prstGeom>
          <a:noFill/>
        </p:spPr>
        <p:txBody>
          <a:bodyPr wrap="square" rtlCol="0">
            <a:spAutoFit/>
          </a:bodyPr>
          <a:lstStyle/>
          <a:p>
            <a:r>
              <a:rPr lang="en-US" sz="1400" noProof="1">
                <a:latin typeface="Segoe UI" panose="020B0502040204020203" pitchFamily="34" charset="0"/>
                <a:cs typeface="Segoe UI" panose="020B0502040204020203" pitchFamily="34" charset="0"/>
              </a:rPr>
              <a:t>home.component.ts </a:t>
            </a:r>
            <a:br>
              <a:rPr lang="en-US" sz="1400" noProof="1">
                <a:latin typeface="Segoe UI" panose="020B0502040204020203" pitchFamily="34" charset="0"/>
                <a:cs typeface="Segoe UI" panose="020B0502040204020203" pitchFamily="34" charset="0"/>
              </a:rPr>
            </a:br>
            <a:r>
              <a:rPr lang="en-US" sz="1400" noProof="1">
                <a:latin typeface="Segoe UI" panose="020B0502040204020203" pitchFamily="34" charset="0"/>
                <a:cs typeface="Segoe UI" panose="020B0502040204020203" pitchFamily="34" charset="0"/>
              </a:rPr>
              <a:t>(</a:t>
            </a:r>
            <a:r>
              <a:rPr lang="en-US" sz="1400" b="1" noProof="1">
                <a:latin typeface="Segoe UI" panose="020B0502040204020203" pitchFamily="34" charset="0"/>
                <a:cs typeface="Segoe UI" panose="020B0502040204020203" pitchFamily="34" charset="0"/>
              </a:rPr>
              <a:t>navigation to the defined route</a:t>
            </a:r>
            <a:r>
              <a:rPr lang="en-US" sz="1400" noProof="1">
                <a:latin typeface="Segoe UI" panose="020B0502040204020203" pitchFamily="34" charset="0"/>
                <a:cs typeface="Segoe UI" panose="020B0502040204020203" pitchFamily="34" charset="0"/>
              </a:rPr>
              <a:t>)</a:t>
            </a:r>
          </a:p>
        </p:txBody>
      </p:sp>
      <p:pic>
        <p:nvPicPr>
          <p:cNvPr id="8" name="Imagen 7"/>
          <p:cNvPicPr>
            <a:picLocks noChangeAspect="1"/>
          </p:cNvPicPr>
          <p:nvPr/>
        </p:nvPicPr>
        <p:blipFill rotWithShape="1">
          <a:blip r:embed="rId3"/>
          <a:srcRect l="2923" t="9780"/>
          <a:stretch/>
        </p:blipFill>
        <p:spPr>
          <a:xfrm>
            <a:off x="623392" y="2360828"/>
            <a:ext cx="3262356" cy="3078971"/>
          </a:xfrm>
          <a:prstGeom prst="rect">
            <a:avLst/>
          </a:prstGeom>
        </p:spPr>
      </p:pic>
      <p:pic>
        <p:nvPicPr>
          <p:cNvPr id="11" name="Imagen 10"/>
          <p:cNvPicPr>
            <a:picLocks noChangeAspect="1"/>
          </p:cNvPicPr>
          <p:nvPr/>
        </p:nvPicPr>
        <p:blipFill rotWithShape="1">
          <a:blip r:embed="rId4"/>
          <a:srcRect l="3138" t="33322"/>
          <a:stretch/>
        </p:blipFill>
        <p:spPr>
          <a:xfrm>
            <a:off x="4133691" y="2360828"/>
            <a:ext cx="4018622" cy="793452"/>
          </a:xfrm>
          <a:prstGeom prst="rect">
            <a:avLst/>
          </a:prstGeom>
          <a:ln>
            <a:solidFill>
              <a:schemeClr val="bg1"/>
            </a:solidFill>
          </a:ln>
        </p:spPr>
      </p:pic>
      <p:pic>
        <p:nvPicPr>
          <p:cNvPr id="12" name="Imagen 11"/>
          <p:cNvPicPr>
            <a:picLocks noChangeAspect="1"/>
          </p:cNvPicPr>
          <p:nvPr/>
        </p:nvPicPr>
        <p:blipFill rotWithShape="1">
          <a:blip r:embed="rId5"/>
          <a:srcRect l="2796" t="9576" b="-288"/>
          <a:stretch/>
        </p:blipFill>
        <p:spPr>
          <a:xfrm>
            <a:off x="8400256" y="2360828"/>
            <a:ext cx="3285513" cy="2952328"/>
          </a:xfrm>
          <a:prstGeom prst="rect">
            <a:avLst/>
          </a:prstGeom>
        </p:spPr>
      </p:pic>
      <p:sp>
        <p:nvSpPr>
          <p:cNvPr id="14" name="CuadroTexto 13"/>
          <p:cNvSpPr txBox="1"/>
          <p:nvPr/>
        </p:nvSpPr>
        <p:spPr>
          <a:xfrm>
            <a:off x="4079776" y="3154280"/>
            <a:ext cx="3080676" cy="307777"/>
          </a:xfrm>
          <a:prstGeom prst="rect">
            <a:avLst/>
          </a:prstGeom>
          <a:noFill/>
        </p:spPr>
        <p:txBody>
          <a:bodyPr wrap="square" rtlCol="0">
            <a:spAutoFit/>
          </a:bodyPr>
          <a:lstStyle/>
          <a:p>
            <a:r>
              <a:rPr lang="en-US" sz="1400" noProof="1">
                <a:latin typeface="Segoe UI" panose="020B0502040204020203" pitchFamily="34" charset="0"/>
                <a:cs typeface="Segoe UI" panose="020B0502040204020203" pitchFamily="34" charset="0"/>
              </a:rPr>
              <a:t>home.component.html</a:t>
            </a:r>
          </a:p>
        </p:txBody>
      </p:sp>
      <p:sp>
        <p:nvSpPr>
          <p:cNvPr id="16" name="CuadroTexto 15"/>
          <p:cNvSpPr txBox="1"/>
          <p:nvPr/>
        </p:nvSpPr>
        <p:spPr>
          <a:xfrm>
            <a:off x="8400256" y="5313156"/>
            <a:ext cx="3334364" cy="738664"/>
          </a:xfrm>
          <a:prstGeom prst="rect">
            <a:avLst/>
          </a:prstGeom>
          <a:noFill/>
        </p:spPr>
        <p:txBody>
          <a:bodyPr wrap="square" rtlCol="0">
            <a:spAutoFit/>
          </a:bodyPr>
          <a:lstStyle/>
          <a:p>
            <a:r>
              <a:rPr lang="en-US" sz="1400" noProof="1">
                <a:latin typeface="Segoe UI" panose="020B0502040204020203" pitchFamily="34" charset="0"/>
                <a:cs typeface="Segoe UI" panose="020B0502040204020203" pitchFamily="34" charset="0"/>
              </a:rPr>
              <a:t>servers.component.ts </a:t>
            </a:r>
            <a:br>
              <a:rPr lang="en-US" sz="1400" noProof="1">
                <a:latin typeface="Segoe UI" panose="020B0502040204020203" pitchFamily="34" charset="0"/>
                <a:cs typeface="Segoe UI" panose="020B0502040204020203" pitchFamily="34" charset="0"/>
              </a:rPr>
            </a:br>
            <a:r>
              <a:rPr lang="en-US" sz="1400" noProof="1">
                <a:latin typeface="Segoe UI" panose="020B0502040204020203" pitchFamily="34" charset="0"/>
                <a:cs typeface="Segoe UI" panose="020B0502040204020203" pitchFamily="34" charset="0"/>
              </a:rPr>
              <a:t>(</a:t>
            </a:r>
            <a:r>
              <a:rPr lang="en-US" sz="1400" b="1" noProof="1">
                <a:latin typeface="Segoe UI" panose="020B0502040204020203" pitchFamily="34" charset="0"/>
                <a:cs typeface="Segoe UI" panose="020B0502040204020203" pitchFamily="34" charset="0"/>
              </a:rPr>
              <a:t>navigation to the defined route, from the relative path</a:t>
            </a:r>
            <a:r>
              <a:rPr lang="en-US" sz="1400" noProof="1">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691301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8" name="Rectangle 28"/>
          <p:cNvSpPr>
            <a:spLocks noChangeArrowheads="1"/>
          </p:cNvSpPr>
          <p:nvPr/>
        </p:nvSpPr>
        <p:spPr bwMode="auto">
          <a:xfrm>
            <a:off x="1524003" y="4393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latin typeface="Calibri" pitchFamily="34" charset="0"/>
            </a:endParaRPr>
          </a:p>
        </p:txBody>
      </p:sp>
      <p:sp>
        <p:nvSpPr>
          <p:cNvPr id="3" name="Título 2"/>
          <p:cNvSpPr>
            <a:spLocks noGrp="1"/>
          </p:cNvSpPr>
          <p:nvPr>
            <p:ph type="title"/>
          </p:nvPr>
        </p:nvSpPr>
        <p:spPr>
          <a:xfrm>
            <a:off x="263352" y="310391"/>
            <a:ext cx="8136904" cy="432000"/>
          </a:xfrm>
        </p:spPr>
        <p:txBody>
          <a:bodyPr>
            <a:noAutofit/>
          </a:bodyPr>
          <a:lstStyle/>
          <a:p>
            <a:pPr>
              <a:spcBef>
                <a:spcPts val="600"/>
              </a:spcBef>
            </a:pPr>
            <a:r>
              <a:rPr lang="en-US" sz="2000" dirty="0">
                <a:latin typeface="Segoe UI" panose="020B0502040204020203" pitchFamily="34" charset="0"/>
                <a:ea typeface="Segoe UI" panose="020B0502040204020203" pitchFamily="34" charset="0"/>
                <a:cs typeface="Segoe UI" panose="020B0502040204020203" pitchFamily="34" charset="0"/>
              </a:rPr>
              <a:t>12. </a:t>
            </a:r>
            <a:r>
              <a:rPr lang="en-US" sz="2000" dirty="0">
                <a:latin typeface="Segoe UI" panose="020B0502040204020203" pitchFamily="34" charset="0"/>
                <a:cs typeface="Segoe UI" panose="020B0502040204020203" pitchFamily="34" charset="0"/>
              </a:rPr>
              <a:t>Routing and navigation</a:t>
            </a:r>
          </a:p>
        </p:txBody>
      </p:sp>
      <p:sp>
        <p:nvSpPr>
          <p:cNvPr id="38" name="1 Título"/>
          <p:cNvSpPr txBox="1">
            <a:spLocks/>
          </p:cNvSpPr>
          <p:nvPr/>
        </p:nvSpPr>
        <p:spPr bwMode="auto">
          <a:xfrm>
            <a:off x="263352" y="1198364"/>
            <a:ext cx="11521279"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sz="2000" b="1" dirty="0">
                <a:solidFill>
                  <a:srgbClr val="9AAE04"/>
                </a:solidFill>
                <a:latin typeface="Segoe UI" panose="020B0502040204020203" pitchFamily="34" charset="0"/>
                <a:ea typeface="Segoe UI" panose="020B0502040204020203" pitchFamily="34" charset="0"/>
                <a:cs typeface="Segoe UI" panose="020B0502040204020203" pitchFamily="34" charset="0"/>
              </a:rPr>
              <a:t>Passing parameters to routes (I)</a:t>
            </a:r>
          </a:p>
        </p:txBody>
      </p:sp>
      <p:sp>
        <p:nvSpPr>
          <p:cNvPr id="9" name="3 Marcador de contenido"/>
          <p:cNvSpPr txBox="1">
            <a:spLocks/>
          </p:cNvSpPr>
          <p:nvPr/>
        </p:nvSpPr>
        <p:spPr>
          <a:xfrm>
            <a:off x="263351" y="1709569"/>
            <a:ext cx="11521279" cy="927343"/>
          </a:xfrm>
          <a:prstGeom prst="rect">
            <a:avLst/>
          </a:prstGeom>
        </p:spPr>
        <p:txBody>
          <a:bodyPr>
            <a:noAutofit/>
          </a:bodyPr>
          <a:lstStyle>
            <a:lvl1pPr marL="0" marR="0" indent="0" algn="l" defTabSz="914400" rtl="0" eaLnBrk="1" fontAlgn="auto" latinLnBrk="0" hangingPunct="1">
              <a:lnSpc>
                <a:spcPct val="100000"/>
              </a:lnSpc>
              <a:spcBef>
                <a:spcPct val="20000"/>
              </a:spcBef>
              <a:spcAft>
                <a:spcPts val="0"/>
              </a:spcAft>
              <a:buClrTx/>
              <a:buSzTx/>
              <a:buFont typeface="Arial" pitchFamily="34" charset="0"/>
              <a:buNone/>
              <a:tabLst/>
              <a:defRPr lang="es-ES" sz="1400" b="0" i="0" u="none" strike="noStrike" kern="1200" baseline="0" smtClean="0">
                <a:solidFill>
                  <a:srgbClr val="505050"/>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9pPr>
          </a:lstStyle>
          <a:p>
            <a:pPr marL="285750" indent="-285750">
              <a:lnSpc>
                <a:spcPct val="150000"/>
              </a:lnSpc>
              <a:buFont typeface="Wingdings" panose="05000000000000000000" pitchFamily="2" charset="2"/>
              <a:buChar char="§"/>
            </a:pPr>
            <a:r>
              <a:rPr lang="en-US" sz="18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If we only access to this route externally (from another route or component or by URL bar).</a:t>
            </a:r>
            <a:endParaRPr lang="en-GB" sz="18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endParaRPr>
          </a:p>
        </p:txBody>
      </p:sp>
      <p:sp>
        <p:nvSpPr>
          <p:cNvPr id="13" name="CuadroTexto 12"/>
          <p:cNvSpPr txBox="1"/>
          <p:nvPr/>
        </p:nvSpPr>
        <p:spPr>
          <a:xfrm>
            <a:off x="5785972" y="3842769"/>
            <a:ext cx="3334364" cy="307777"/>
          </a:xfrm>
          <a:prstGeom prst="rect">
            <a:avLst/>
          </a:prstGeom>
          <a:noFill/>
        </p:spPr>
        <p:txBody>
          <a:bodyPr wrap="square" rtlCol="0">
            <a:spAutoFit/>
          </a:bodyPr>
          <a:lstStyle/>
          <a:p>
            <a:r>
              <a:rPr lang="en-US" sz="1400" noProof="1">
                <a:latin typeface="Segoe UI" panose="020B0502040204020203" pitchFamily="34" charset="0"/>
                <a:cs typeface="Segoe UI" panose="020B0502040204020203" pitchFamily="34" charset="0"/>
              </a:rPr>
              <a:t>home.component.html</a:t>
            </a:r>
          </a:p>
        </p:txBody>
      </p:sp>
      <p:pic>
        <p:nvPicPr>
          <p:cNvPr id="17" name="Imagen 16"/>
          <p:cNvPicPr>
            <a:picLocks noChangeAspect="1"/>
          </p:cNvPicPr>
          <p:nvPr/>
        </p:nvPicPr>
        <p:blipFill>
          <a:blip r:embed="rId3"/>
          <a:stretch>
            <a:fillRect/>
          </a:stretch>
        </p:blipFill>
        <p:spPr>
          <a:xfrm>
            <a:off x="1307373" y="2492896"/>
            <a:ext cx="4327510" cy="1145517"/>
          </a:xfrm>
          <a:prstGeom prst="rect">
            <a:avLst/>
          </a:prstGeom>
        </p:spPr>
      </p:pic>
      <p:pic>
        <p:nvPicPr>
          <p:cNvPr id="18" name="Imagen 17"/>
          <p:cNvPicPr>
            <a:picLocks noChangeAspect="1"/>
          </p:cNvPicPr>
          <p:nvPr/>
        </p:nvPicPr>
        <p:blipFill rotWithShape="1">
          <a:blip r:embed="rId4"/>
          <a:srcRect l="2877" t="27625"/>
          <a:stretch/>
        </p:blipFill>
        <p:spPr>
          <a:xfrm>
            <a:off x="5807968" y="2492896"/>
            <a:ext cx="4762656" cy="1351369"/>
          </a:xfrm>
          <a:prstGeom prst="rect">
            <a:avLst/>
          </a:prstGeom>
        </p:spPr>
      </p:pic>
      <p:sp>
        <p:nvSpPr>
          <p:cNvPr id="24" name="CuadroTexto 23"/>
          <p:cNvSpPr txBox="1"/>
          <p:nvPr/>
        </p:nvSpPr>
        <p:spPr>
          <a:xfrm>
            <a:off x="1233059" y="3638413"/>
            <a:ext cx="3334364" cy="307777"/>
          </a:xfrm>
          <a:prstGeom prst="rect">
            <a:avLst/>
          </a:prstGeom>
          <a:noFill/>
        </p:spPr>
        <p:txBody>
          <a:bodyPr wrap="square" rtlCol="0">
            <a:spAutoFit/>
          </a:bodyPr>
          <a:lstStyle/>
          <a:p>
            <a:r>
              <a:rPr lang="en-US" sz="1400" noProof="1">
                <a:latin typeface="Segoe UI" panose="020B0502040204020203" pitchFamily="34" charset="0"/>
                <a:cs typeface="Segoe UI" panose="020B0502040204020203" pitchFamily="34" charset="0"/>
              </a:rPr>
              <a:t>app.module.ts</a:t>
            </a:r>
          </a:p>
        </p:txBody>
      </p:sp>
      <p:sp>
        <p:nvSpPr>
          <p:cNvPr id="27" name="CuadroTexto 26"/>
          <p:cNvSpPr txBox="1"/>
          <p:nvPr/>
        </p:nvSpPr>
        <p:spPr>
          <a:xfrm>
            <a:off x="2185261" y="4417998"/>
            <a:ext cx="1484774" cy="523220"/>
          </a:xfrm>
          <a:prstGeom prst="rect">
            <a:avLst/>
          </a:prstGeom>
          <a:noFill/>
        </p:spPr>
        <p:txBody>
          <a:bodyPr wrap="square" rtlCol="0">
            <a:spAutoFit/>
          </a:bodyPr>
          <a:lstStyle/>
          <a:p>
            <a:pPr algn="ctr"/>
            <a:r>
              <a:rPr lang="en-US" sz="1400" b="1" noProof="1">
                <a:latin typeface="Segoe UI" panose="020B0502040204020203" pitchFamily="34" charset="0"/>
                <a:cs typeface="Segoe UI" panose="020B0502040204020203" pitchFamily="34" charset="0"/>
              </a:rPr>
              <a:t>1. Define the route</a:t>
            </a:r>
          </a:p>
        </p:txBody>
      </p:sp>
      <p:sp>
        <p:nvSpPr>
          <p:cNvPr id="30" name="CuadroTexto 29"/>
          <p:cNvSpPr txBox="1"/>
          <p:nvPr/>
        </p:nvSpPr>
        <p:spPr>
          <a:xfrm>
            <a:off x="7513853" y="4417998"/>
            <a:ext cx="1484774" cy="954107"/>
          </a:xfrm>
          <a:prstGeom prst="rect">
            <a:avLst/>
          </a:prstGeom>
          <a:noFill/>
        </p:spPr>
        <p:txBody>
          <a:bodyPr wrap="square" rtlCol="0">
            <a:spAutoFit/>
          </a:bodyPr>
          <a:lstStyle/>
          <a:p>
            <a:pPr algn="ctr"/>
            <a:r>
              <a:rPr lang="en-US" sz="1400" b="1" noProof="1">
                <a:latin typeface="Segoe UI" panose="020B0502040204020203" pitchFamily="34" charset="0"/>
                <a:cs typeface="Segoe UI" panose="020B0502040204020203" pitchFamily="34" charset="0"/>
              </a:rPr>
              <a:t>2. External component where we access from</a:t>
            </a:r>
          </a:p>
        </p:txBody>
      </p:sp>
      <p:cxnSp>
        <p:nvCxnSpPr>
          <p:cNvPr id="16391" name="Conector recto de flecha 16390"/>
          <p:cNvCxnSpPr/>
          <p:nvPr/>
        </p:nvCxnSpPr>
        <p:spPr>
          <a:xfrm flipV="1">
            <a:off x="2927648" y="3481894"/>
            <a:ext cx="0" cy="936104"/>
          </a:xfrm>
          <a:prstGeom prst="straightConnector1">
            <a:avLst/>
          </a:prstGeom>
          <a:ln w="57150">
            <a:solidFill>
              <a:srgbClr val="00B0F0"/>
            </a:solidFill>
            <a:tailEnd type="triangle"/>
          </a:ln>
        </p:spPr>
        <p:style>
          <a:lnRef idx="1">
            <a:schemeClr val="accent2"/>
          </a:lnRef>
          <a:fillRef idx="0">
            <a:schemeClr val="accent2"/>
          </a:fillRef>
          <a:effectRef idx="0">
            <a:schemeClr val="accent2"/>
          </a:effectRef>
          <a:fontRef idx="minor">
            <a:schemeClr val="tx1"/>
          </a:fontRef>
        </p:style>
      </p:cxnSp>
      <p:cxnSp>
        <p:nvCxnSpPr>
          <p:cNvPr id="41" name="Conector recto de flecha 40"/>
          <p:cNvCxnSpPr/>
          <p:nvPr/>
        </p:nvCxnSpPr>
        <p:spPr>
          <a:xfrm flipV="1">
            <a:off x="8256240" y="3792301"/>
            <a:ext cx="0" cy="625697"/>
          </a:xfrm>
          <a:prstGeom prst="straightConnector1">
            <a:avLst/>
          </a:prstGeom>
          <a:ln w="57150">
            <a:solidFill>
              <a:srgbClr val="00B0F0"/>
            </a:solidFill>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959431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8" name="Rectangle 28"/>
          <p:cNvSpPr>
            <a:spLocks noChangeArrowheads="1"/>
          </p:cNvSpPr>
          <p:nvPr/>
        </p:nvSpPr>
        <p:spPr bwMode="auto">
          <a:xfrm>
            <a:off x="1524003" y="4393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latin typeface="Calibri" pitchFamily="34" charset="0"/>
            </a:endParaRPr>
          </a:p>
        </p:txBody>
      </p:sp>
      <p:sp>
        <p:nvSpPr>
          <p:cNvPr id="3" name="Título 2"/>
          <p:cNvSpPr>
            <a:spLocks noGrp="1"/>
          </p:cNvSpPr>
          <p:nvPr>
            <p:ph type="title"/>
          </p:nvPr>
        </p:nvSpPr>
        <p:spPr>
          <a:xfrm>
            <a:off x="263352" y="310391"/>
            <a:ext cx="8136904" cy="432000"/>
          </a:xfrm>
        </p:spPr>
        <p:txBody>
          <a:bodyPr>
            <a:noAutofit/>
          </a:bodyPr>
          <a:lstStyle/>
          <a:p>
            <a:pPr>
              <a:spcBef>
                <a:spcPts val="600"/>
              </a:spcBef>
            </a:pPr>
            <a:r>
              <a:rPr lang="en-US" sz="2000" dirty="0">
                <a:latin typeface="Segoe UI" panose="020B0502040204020203" pitchFamily="34" charset="0"/>
                <a:ea typeface="Segoe UI" panose="020B0502040204020203" pitchFamily="34" charset="0"/>
                <a:cs typeface="Segoe UI" panose="020B0502040204020203" pitchFamily="34" charset="0"/>
              </a:rPr>
              <a:t>12. </a:t>
            </a:r>
            <a:r>
              <a:rPr lang="en-US" sz="2000" dirty="0">
                <a:latin typeface="Segoe UI" panose="020B0502040204020203" pitchFamily="34" charset="0"/>
                <a:cs typeface="Segoe UI" panose="020B0502040204020203" pitchFamily="34" charset="0"/>
              </a:rPr>
              <a:t>Routing and navigation</a:t>
            </a:r>
          </a:p>
        </p:txBody>
      </p:sp>
      <p:sp>
        <p:nvSpPr>
          <p:cNvPr id="38" name="1 Título"/>
          <p:cNvSpPr txBox="1">
            <a:spLocks/>
          </p:cNvSpPr>
          <p:nvPr/>
        </p:nvSpPr>
        <p:spPr bwMode="auto">
          <a:xfrm>
            <a:off x="263352" y="1198364"/>
            <a:ext cx="11521279"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sz="2000" b="1" dirty="0">
                <a:solidFill>
                  <a:srgbClr val="9AAE04"/>
                </a:solidFill>
                <a:latin typeface="Segoe UI" panose="020B0502040204020203" pitchFamily="34" charset="0"/>
                <a:ea typeface="Segoe UI" panose="020B0502040204020203" pitchFamily="34" charset="0"/>
                <a:cs typeface="Segoe UI" panose="020B0502040204020203" pitchFamily="34" charset="0"/>
              </a:rPr>
              <a:t>Receiving parameters from routes (I)</a:t>
            </a:r>
          </a:p>
        </p:txBody>
      </p:sp>
      <p:sp>
        <p:nvSpPr>
          <p:cNvPr id="9" name="3 Marcador de contenido"/>
          <p:cNvSpPr txBox="1">
            <a:spLocks/>
          </p:cNvSpPr>
          <p:nvPr/>
        </p:nvSpPr>
        <p:spPr>
          <a:xfrm>
            <a:off x="263351" y="1709569"/>
            <a:ext cx="11521279" cy="927343"/>
          </a:xfrm>
          <a:prstGeom prst="rect">
            <a:avLst/>
          </a:prstGeom>
        </p:spPr>
        <p:txBody>
          <a:bodyPr>
            <a:noAutofit/>
          </a:bodyPr>
          <a:lstStyle>
            <a:lvl1pPr marL="0" marR="0" indent="0" algn="l" defTabSz="914400" rtl="0" eaLnBrk="1" fontAlgn="auto" latinLnBrk="0" hangingPunct="1">
              <a:lnSpc>
                <a:spcPct val="100000"/>
              </a:lnSpc>
              <a:spcBef>
                <a:spcPct val="20000"/>
              </a:spcBef>
              <a:spcAft>
                <a:spcPts val="0"/>
              </a:spcAft>
              <a:buClrTx/>
              <a:buSzTx/>
              <a:buFont typeface="Arial" pitchFamily="34" charset="0"/>
              <a:buNone/>
              <a:tabLst/>
              <a:defRPr lang="es-ES" sz="1400" b="0" i="0" u="none" strike="noStrike" kern="1200" baseline="0" smtClean="0">
                <a:solidFill>
                  <a:srgbClr val="505050"/>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9pPr>
          </a:lstStyle>
          <a:p>
            <a:pPr marL="285750" indent="-285750">
              <a:lnSpc>
                <a:spcPct val="150000"/>
              </a:lnSpc>
              <a:buFont typeface="Wingdings" panose="05000000000000000000" pitchFamily="2" charset="2"/>
              <a:buChar char="§"/>
            </a:pPr>
            <a:r>
              <a:rPr lang="en-US" sz="18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If we only access to this route externally (from another route or component or by URL bar).</a:t>
            </a:r>
            <a:endParaRPr lang="en-GB" sz="18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endParaRPr>
          </a:p>
        </p:txBody>
      </p:sp>
      <p:sp>
        <p:nvSpPr>
          <p:cNvPr id="30" name="CuadroTexto 29"/>
          <p:cNvSpPr txBox="1"/>
          <p:nvPr/>
        </p:nvSpPr>
        <p:spPr>
          <a:xfrm>
            <a:off x="7104112" y="4797152"/>
            <a:ext cx="1728192" cy="954107"/>
          </a:xfrm>
          <a:prstGeom prst="rect">
            <a:avLst/>
          </a:prstGeom>
          <a:noFill/>
        </p:spPr>
        <p:txBody>
          <a:bodyPr wrap="square" rtlCol="0">
            <a:spAutoFit/>
          </a:bodyPr>
          <a:lstStyle/>
          <a:p>
            <a:pPr algn="ctr"/>
            <a:r>
              <a:rPr lang="en-US" sz="1400" b="1" noProof="1">
                <a:latin typeface="Segoe UI" panose="020B0502040204020203" pitchFamily="34" charset="0"/>
                <a:cs typeface="Segoe UI" panose="020B0502040204020203" pitchFamily="34" charset="0"/>
              </a:rPr>
              <a:t>3. Component where we get the parameters from the route</a:t>
            </a:r>
          </a:p>
        </p:txBody>
      </p:sp>
      <p:sp>
        <p:nvSpPr>
          <p:cNvPr id="27" name="CuadroTexto 26"/>
          <p:cNvSpPr txBox="1"/>
          <p:nvPr/>
        </p:nvSpPr>
        <p:spPr>
          <a:xfrm>
            <a:off x="7068788" y="3663025"/>
            <a:ext cx="1798840" cy="738664"/>
          </a:xfrm>
          <a:prstGeom prst="rect">
            <a:avLst/>
          </a:prstGeom>
          <a:noFill/>
        </p:spPr>
        <p:txBody>
          <a:bodyPr wrap="square" rtlCol="0">
            <a:spAutoFit/>
          </a:bodyPr>
          <a:lstStyle/>
          <a:p>
            <a:pPr algn="ctr"/>
            <a:r>
              <a:rPr lang="en-US" sz="1400" b="1" noProof="1">
                <a:latin typeface="Segoe UI" panose="020B0502040204020203" pitchFamily="34" charset="0"/>
                <a:cs typeface="Segoe UI" panose="020B0502040204020203" pitchFamily="34" charset="0"/>
              </a:rPr>
              <a:t>4. Component template where we use the parameters</a:t>
            </a:r>
          </a:p>
        </p:txBody>
      </p:sp>
      <p:pic>
        <p:nvPicPr>
          <p:cNvPr id="14" name="Imagen 13"/>
          <p:cNvPicPr>
            <a:picLocks noChangeAspect="1"/>
          </p:cNvPicPr>
          <p:nvPr/>
        </p:nvPicPr>
        <p:blipFill rotWithShape="1">
          <a:blip r:embed="rId3"/>
          <a:srcRect l="3641" t="53913" b="1255"/>
          <a:stretch/>
        </p:blipFill>
        <p:spPr>
          <a:xfrm>
            <a:off x="5951984" y="2365088"/>
            <a:ext cx="3485684" cy="415840"/>
          </a:xfrm>
          <a:prstGeom prst="rect">
            <a:avLst/>
          </a:prstGeom>
        </p:spPr>
      </p:pic>
      <p:pic>
        <p:nvPicPr>
          <p:cNvPr id="15" name="Imagen 14"/>
          <p:cNvPicPr>
            <a:picLocks noChangeAspect="1"/>
          </p:cNvPicPr>
          <p:nvPr/>
        </p:nvPicPr>
        <p:blipFill rotWithShape="1">
          <a:blip r:embed="rId4"/>
          <a:srcRect l="3598" t="9721"/>
          <a:stretch/>
        </p:blipFill>
        <p:spPr>
          <a:xfrm>
            <a:off x="1664749" y="2365088"/>
            <a:ext cx="3915951" cy="3584192"/>
          </a:xfrm>
          <a:prstGeom prst="rect">
            <a:avLst/>
          </a:prstGeom>
        </p:spPr>
      </p:pic>
      <p:sp>
        <p:nvSpPr>
          <p:cNvPr id="16" name="CuadroTexto 15"/>
          <p:cNvSpPr txBox="1"/>
          <p:nvPr/>
        </p:nvSpPr>
        <p:spPr>
          <a:xfrm>
            <a:off x="1616368" y="5939701"/>
            <a:ext cx="1728192" cy="307777"/>
          </a:xfrm>
          <a:prstGeom prst="rect">
            <a:avLst/>
          </a:prstGeom>
          <a:noFill/>
        </p:spPr>
        <p:txBody>
          <a:bodyPr wrap="square" rtlCol="0">
            <a:spAutoFit/>
          </a:bodyPr>
          <a:lstStyle/>
          <a:p>
            <a:r>
              <a:rPr lang="en-US" sz="1400" noProof="1">
                <a:latin typeface="Segoe UI" panose="020B0502040204020203" pitchFamily="34" charset="0"/>
                <a:cs typeface="Segoe UI" panose="020B0502040204020203" pitchFamily="34" charset="0"/>
              </a:rPr>
              <a:t>user.component.ts</a:t>
            </a:r>
          </a:p>
        </p:txBody>
      </p:sp>
      <p:sp>
        <p:nvSpPr>
          <p:cNvPr id="19" name="CuadroTexto 18"/>
          <p:cNvSpPr txBox="1"/>
          <p:nvPr/>
        </p:nvSpPr>
        <p:spPr>
          <a:xfrm>
            <a:off x="5879976" y="2780928"/>
            <a:ext cx="1872209" cy="307777"/>
          </a:xfrm>
          <a:prstGeom prst="rect">
            <a:avLst/>
          </a:prstGeom>
          <a:noFill/>
        </p:spPr>
        <p:txBody>
          <a:bodyPr wrap="square" rtlCol="0">
            <a:spAutoFit/>
          </a:bodyPr>
          <a:lstStyle/>
          <a:p>
            <a:r>
              <a:rPr lang="en-US" sz="1400" noProof="1">
                <a:latin typeface="Segoe UI" panose="020B0502040204020203" pitchFamily="34" charset="0"/>
                <a:cs typeface="Segoe UI" panose="020B0502040204020203" pitchFamily="34" charset="0"/>
              </a:rPr>
              <a:t>user.component.html</a:t>
            </a:r>
          </a:p>
        </p:txBody>
      </p:sp>
      <p:cxnSp>
        <p:nvCxnSpPr>
          <p:cNvPr id="5" name="Conector recto de flecha 4"/>
          <p:cNvCxnSpPr/>
          <p:nvPr/>
        </p:nvCxnSpPr>
        <p:spPr>
          <a:xfrm flipH="1">
            <a:off x="5159896" y="5157192"/>
            <a:ext cx="1872208" cy="0"/>
          </a:xfrm>
          <a:prstGeom prst="straightConnector1">
            <a:avLst/>
          </a:prstGeom>
          <a:ln w="57150">
            <a:solidFill>
              <a:srgbClr val="00B0F0"/>
            </a:solidFill>
            <a:tailEnd type="triangle"/>
          </a:ln>
        </p:spPr>
        <p:style>
          <a:lnRef idx="1">
            <a:schemeClr val="accent2"/>
          </a:lnRef>
          <a:fillRef idx="0">
            <a:schemeClr val="accent2"/>
          </a:fillRef>
          <a:effectRef idx="0">
            <a:schemeClr val="accent2"/>
          </a:effectRef>
          <a:fontRef idx="minor">
            <a:schemeClr val="tx1"/>
          </a:fontRef>
        </p:style>
      </p:cxnSp>
      <p:cxnSp>
        <p:nvCxnSpPr>
          <p:cNvPr id="28" name="Conector recto de flecha 27"/>
          <p:cNvCxnSpPr/>
          <p:nvPr/>
        </p:nvCxnSpPr>
        <p:spPr>
          <a:xfrm flipV="1">
            <a:off x="7967166" y="2717252"/>
            <a:ext cx="1042" cy="927772"/>
          </a:xfrm>
          <a:prstGeom prst="straightConnector1">
            <a:avLst/>
          </a:prstGeom>
          <a:ln w="57150">
            <a:solidFill>
              <a:srgbClr val="00B0F0"/>
            </a:solidFill>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138844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8" name="Rectangle 28"/>
          <p:cNvSpPr>
            <a:spLocks noChangeArrowheads="1"/>
          </p:cNvSpPr>
          <p:nvPr/>
        </p:nvSpPr>
        <p:spPr bwMode="auto">
          <a:xfrm>
            <a:off x="1524003" y="4393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latin typeface="Calibri" pitchFamily="34" charset="0"/>
            </a:endParaRPr>
          </a:p>
        </p:txBody>
      </p:sp>
      <p:sp>
        <p:nvSpPr>
          <p:cNvPr id="3" name="Título 2"/>
          <p:cNvSpPr>
            <a:spLocks noGrp="1"/>
          </p:cNvSpPr>
          <p:nvPr>
            <p:ph type="title"/>
          </p:nvPr>
        </p:nvSpPr>
        <p:spPr>
          <a:xfrm>
            <a:off x="263352" y="310391"/>
            <a:ext cx="8136904" cy="432000"/>
          </a:xfrm>
        </p:spPr>
        <p:txBody>
          <a:bodyPr>
            <a:noAutofit/>
          </a:bodyPr>
          <a:lstStyle/>
          <a:p>
            <a:pPr>
              <a:spcBef>
                <a:spcPts val="600"/>
              </a:spcBef>
            </a:pPr>
            <a:r>
              <a:rPr lang="en-US" sz="2000" dirty="0">
                <a:latin typeface="Segoe UI" panose="020B0502040204020203" pitchFamily="34" charset="0"/>
                <a:ea typeface="Segoe UI" panose="020B0502040204020203" pitchFamily="34" charset="0"/>
                <a:cs typeface="Segoe UI" panose="020B0502040204020203" pitchFamily="34" charset="0"/>
              </a:rPr>
              <a:t>12. </a:t>
            </a:r>
            <a:r>
              <a:rPr lang="en-US" sz="2000" dirty="0">
                <a:latin typeface="Segoe UI" panose="020B0502040204020203" pitchFamily="34" charset="0"/>
                <a:cs typeface="Segoe UI" panose="020B0502040204020203" pitchFamily="34" charset="0"/>
              </a:rPr>
              <a:t>Routing and navigation</a:t>
            </a:r>
          </a:p>
        </p:txBody>
      </p:sp>
      <p:sp>
        <p:nvSpPr>
          <p:cNvPr id="38" name="1 Título"/>
          <p:cNvSpPr txBox="1">
            <a:spLocks/>
          </p:cNvSpPr>
          <p:nvPr/>
        </p:nvSpPr>
        <p:spPr bwMode="auto">
          <a:xfrm>
            <a:off x="263352" y="1198364"/>
            <a:ext cx="11521279"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sz="2000" b="1" dirty="0">
                <a:solidFill>
                  <a:srgbClr val="9AAE04"/>
                </a:solidFill>
                <a:latin typeface="Segoe UI" panose="020B0502040204020203" pitchFamily="34" charset="0"/>
                <a:ea typeface="Segoe UI" panose="020B0502040204020203" pitchFamily="34" charset="0"/>
                <a:cs typeface="Segoe UI" panose="020B0502040204020203" pitchFamily="34" charset="0"/>
              </a:rPr>
              <a:t>Passing parameters to routes (II)</a:t>
            </a:r>
          </a:p>
        </p:txBody>
      </p:sp>
      <p:sp>
        <p:nvSpPr>
          <p:cNvPr id="13" name="CuadroTexto 12"/>
          <p:cNvSpPr txBox="1"/>
          <p:nvPr/>
        </p:nvSpPr>
        <p:spPr>
          <a:xfrm>
            <a:off x="5846671" y="3711532"/>
            <a:ext cx="3334364" cy="307777"/>
          </a:xfrm>
          <a:prstGeom prst="rect">
            <a:avLst/>
          </a:prstGeom>
          <a:noFill/>
        </p:spPr>
        <p:txBody>
          <a:bodyPr wrap="square" rtlCol="0">
            <a:spAutoFit/>
          </a:bodyPr>
          <a:lstStyle/>
          <a:p>
            <a:r>
              <a:rPr lang="en-US" sz="1400" noProof="1">
                <a:latin typeface="Segoe UI" panose="020B0502040204020203" pitchFamily="34" charset="0"/>
                <a:cs typeface="Segoe UI" panose="020B0502040204020203" pitchFamily="34" charset="0"/>
              </a:rPr>
              <a:t>user.component.html</a:t>
            </a:r>
          </a:p>
        </p:txBody>
      </p:sp>
      <p:pic>
        <p:nvPicPr>
          <p:cNvPr id="17" name="Imagen 16"/>
          <p:cNvPicPr>
            <a:picLocks noChangeAspect="1"/>
          </p:cNvPicPr>
          <p:nvPr/>
        </p:nvPicPr>
        <p:blipFill>
          <a:blip r:embed="rId3"/>
          <a:stretch>
            <a:fillRect/>
          </a:stretch>
        </p:blipFill>
        <p:spPr>
          <a:xfrm>
            <a:off x="1307373" y="2566015"/>
            <a:ext cx="4327510" cy="1145517"/>
          </a:xfrm>
          <a:prstGeom prst="rect">
            <a:avLst/>
          </a:prstGeom>
        </p:spPr>
      </p:pic>
      <p:sp>
        <p:nvSpPr>
          <p:cNvPr id="24" name="CuadroTexto 23"/>
          <p:cNvSpPr txBox="1"/>
          <p:nvPr/>
        </p:nvSpPr>
        <p:spPr>
          <a:xfrm>
            <a:off x="1233059" y="3711532"/>
            <a:ext cx="3334364" cy="307777"/>
          </a:xfrm>
          <a:prstGeom prst="rect">
            <a:avLst/>
          </a:prstGeom>
          <a:noFill/>
        </p:spPr>
        <p:txBody>
          <a:bodyPr wrap="square" rtlCol="0">
            <a:spAutoFit/>
          </a:bodyPr>
          <a:lstStyle/>
          <a:p>
            <a:r>
              <a:rPr lang="en-US" sz="1400" noProof="1">
                <a:latin typeface="Segoe UI" panose="020B0502040204020203" pitchFamily="34" charset="0"/>
                <a:cs typeface="Segoe UI" panose="020B0502040204020203" pitchFamily="34" charset="0"/>
              </a:rPr>
              <a:t>app.module.ts</a:t>
            </a:r>
          </a:p>
        </p:txBody>
      </p:sp>
      <p:sp>
        <p:nvSpPr>
          <p:cNvPr id="27" name="CuadroTexto 26"/>
          <p:cNvSpPr txBox="1"/>
          <p:nvPr/>
        </p:nvSpPr>
        <p:spPr>
          <a:xfrm>
            <a:off x="2185261" y="4491117"/>
            <a:ext cx="1484774" cy="523220"/>
          </a:xfrm>
          <a:prstGeom prst="rect">
            <a:avLst/>
          </a:prstGeom>
          <a:noFill/>
        </p:spPr>
        <p:txBody>
          <a:bodyPr wrap="square" rtlCol="0">
            <a:spAutoFit/>
          </a:bodyPr>
          <a:lstStyle/>
          <a:p>
            <a:pPr algn="ctr"/>
            <a:r>
              <a:rPr lang="en-US" sz="1400" b="1" noProof="1">
                <a:latin typeface="Segoe UI" panose="020B0502040204020203" pitchFamily="34" charset="0"/>
                <a:cs typeface="Segoe UI" panose="020B0502040204020203" pitchFamily="34" charset="0"/>
              </a:rPr>
              <a:t>1. Define the route</a:t>
            </a:r>
          </a:p>
        </p:txBody>
      </p:sp>
      <p:sp>
        <p:nvSpPr>
          <p:cNvPr id="30" name="CuadroTexto 29"/>
          <p:cNvSpPr txBox="1"/>
          <p:nvPr/>
        </p:nvSpPr>
        <p:spPr>
          <a:xfrm>
            <a:off x="6600056" y="4509120"/>
            <a:ext cx="3312368" cy="954107"/>
          </a:xfrm>
          <a:prstGeom prst="rect">
            <a:avLst/>
          </a:prstGeom>
          <a:noFill/>
        </p:spPr>
        <p:txBody>
          <a:bodyPr wrap="square" rtlCol="0">
            <a:spAutoFit/>
          </a:bodyPr>
          <a:lstStyle/>
          <a:p>
            <a:r>
              <a:rPr lang="en-US" sz="1400" b="1" noProof="1">
                <a:latin typeface="Segoe UI" panose="020B0502040204020203" pitchFamily="34" charset="0"/>
                <a:cs typeface="Segoe UI" panose="020B0502040204020203" pitchFamily="34" charset="0"/>
              </a:rPr>
              <a:t>2. </a:t>
            </a:r>
            <a:r>
              <a:rPr lang="en-US" sz="1400" noProof="1">
                <a:latin typeface="Segoe UI" panose="020B0502040204020203" pitchFamily="34" charset="0"/>
                <a:cs typeface="Segoe UI" panose="020B0502040204020203" pitchFamily="34" charset="0"/>
              </a:rPr>
              <a:t>Component template where we use the parameters we get from route and </a:t>
            </a:r>
            <a:r>
              <a:rPr lang="en-US" sz="1400" b="1" noProof="1">
                <a:latin typeface="Segoe UI" panose="020B0502040204020203" pitchFamily="34" charset="0"/>
                <a:cs typeface="Segoe UI" panose="020B0502040204020203" pitchFamily="34" charset="0"/>
              </a:rPr>
              <a:t>link to navigate to the same route but with different parameters</a:t>
            </a:r>
          </a:p>
        </p:txBody>
      </p:sp>
      <p:cxnSp>
        <p:nvCxnSpPr>
          <p:cNvPr id="16391" name="Conector recto de flecha 16390"/>
          <p:cNvCxnSpPr/>
          <p:nvPr/>
        </p:nvCxnSpPr>
        <p:spPr>
          <a:xfrm flipV="1">
            <a:off x="2927648" y="3555013"/>
            <a:ext cx="0" cy="936104"/>
          </a:xfrm>
          <a:prstGeom prst="straightConnector1">
            <a:avLst/>
          </a:prstGeom>
          <a:ln w="57150">
            <a:solidFill>
              <a:srgbClr val="00B0F0"/>
            </a:solidFill>
            <a:tailEnd type="triangle"/>
          </a:ln>
        </p:spPr>
        <p:style>
          <a:lnRef idx="1">
            <a:schemeClr val="accent2"/>
          </a:lnRef>
          <a:fillRef idx="0">
            <a:schemeClr val="accent2"/>
          </a:fillRef>
          <a:effectRef idx="0">
            <a:schemeClr val="accent2"/>
          </a:effectRef>
          <a:fontRef idx="minor">
            <a:schemeClr val="tx1"/>
          </a:fontRef>
        </p:style>
      </p:cxnSp>
      <p:pic>
        <p:nvPicPr>
          <p:cNvPr id="14" name="Imagen 13"/>
          <p:cNvPicPr>
            <a:picLocks noChangeAspect="1"/>
          </p:cNvPicPr>
          <p:nvPr/>
        </p:nvPicPr>
        <p:blipFill rotWithShape="1">
          <a:blip r:embed="rId4"/>
          <a:srcRect l="3022" t="34520" r="3312"/>
          <a:stretch/>
        </p:blipFill>
        <p:spPr>
          <a:xfrm>
            <a:off x="5879976" y="2566014"/>
            <a:ext cx="5588964" cy="1145517"/>
          </a:xfrm>
          <a:prstGeom prst="rect">
            <a:avLst/>
          </a:prstGeom>
        </p:spPr>
      </p:pic>
      <p:cxnSp>
        <p:nvCxnSpPr>
          <p:cNvPr id="41" name="Conector recto de flecha 40"/>
          <p:cNvCxnSpPr/>
          <p:nvPr/>
        </p:nvCxnSpPr>
        <p:spPr>
          <a:xfrm flipV="1">
            <a:off x="8256240" y="3502119"/>
            <a:ext cx="0" cy="988999"/>
          </a:xfrm>
          <a:prstGeom prst="straightConnector1">
            <a:avLst/>
          </a:prstGeom>
          <a:ln w="57150">
            <a:solidFill>
              <a:srgbClr val="00B0F0"/>
            </a:solidFill>
            <a:tailEnd type="triangle"/>
          </a:ln>
        </p:spPr>
        <p:style>
          <a:lnRef idx="1">
            <a:schemeClr val="accent2"/>
          </a:lnRef>
          <a:fillRef idx="0">
            <a:schemeClr val="accent2"/>
          </a:fillRef>
          <a:effectRef idx="0">
            <a:schemeClr val="accent2"/>
          </a:effectRef>
          <a:fontRef idx="minor">
            <a:schemeClr val="tx1"/>
          </a:fontRef>
        </p:style>
      </p:cxnSp>
      <p:sp>
        <p:nvSpPr>
          <p:cNvPr id="16" name="3 Marcador de contenido"/>
          <p:cNvSpPr txBox="1">
            <a:spLocks/>
          </p:cNvSpPr>
          <p:nvPr/>
        </p:nvSpPr>
        <p:spPr>
          <a:xfrm>
            <a:off x="263351" y="1709569"/>
            <a:ext cx="11521279" cy="927343"/>
          </a:xfrm>
          <a:prstGeom prst="rect">
            <a:avLst/>
          </a:prstGeom>
        </p:spPr>
        <p:txBody>
          <a:bodyPr>
            <a:noAutofit/>
          </a:bodyPr>
          <a:lstStyle>
            <a:lvl1pPr marL="0" marR="0" indent="0" algn="l" defTabSz="914400" rtl="0" eaLnBrk="1" fontAlgn="auto" latinLnBrk="0" hangingPunct="1">
              <a:lnSpc>
                <a:spcPct val="100000"/>
              </a:lnSpc>
              <a:spcBef>
                <a:spcPct val="20000"/>
              </a:spcBef>
              <a:spcAft>
                <a:spcPts val="0"/>
              </a:spcAft>
              <a:buClrTx/>
              <a:buSzTx/>
              <a:buFont typeface="Arial" pitchFamily="34" charset="0"/>
              <a:buNone/>
              <a:tabLst/>
              <a:defRPr lang="es-ES" sz="1400" b="0" i="0" u="none" strike="noStrike" kern="1200" baseline="0" smtClean="0">
                <a:solidFill>
                  <a:srgbClr val="505050"/>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9pPr>
          </a:lstStyle>
          <a:p>
            <a:pPr marL="285750" indent="-285750">
              <a:buFont typeface="Wingdings" panose="05000000000000000000" pitchFamily="2" charset="2"/>
              <a:buChar char="§"/>
            </a:pPr>
            <a:r>
              <a:rPr lang="en-US" sz="18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If we </a:t>
            </a:r>
            <a:r>
              <a:rPr lang="en-US" sz="1800" b="1"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access to the route from the same component</a:t>
            </a:r>
            <a:r>
              <a:rPr lang="en-US" sz="18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 (e.g. through a link), we must </a:t>
            </a:r>
            <a:r>
              <a:rPr lang="en-US" sz="1800" b="1"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subscribe to the route</a:t>
            </a:r>
            <a:r>
              <a:rPr lang="en-US" sz="18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 in order to detect the changes on it.</a:t>
            </a:r>
          </a:p>
        </p:txBody>
      </p:sp>
    </p:spTree>
    <p:extLst>
      <p:ext uri="{BB962C8B-B14F-4D97-AF65-F5344CB8AC3E}">
        <p14:creationId xmlns:p14="http://schemas.microsoft.com/office/powerpoint/2010/main" val="5225506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8" name="Rectangle 28"/>
          <p:cNvSpPr>
            <a:spLocks noChangeArrowheads="1"/>
          </p:cNvSpPr>
          <p:nvPr/>
        </p:nvSpPr>
        <p:spPr bwMode="auto">
          <a:xfrm>
            <a:off x="1524003" y="4393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latin typeface="Calibri" pitchFamily="34" charset="0"/>
            </a:endParaRPr>
          </a:p>
        </p:txBody>
      </p:sp>
      <p:sp>
        <p:nvSpPr>
          <p:cNvPr id="3" name="Título 2"/>
          <p:cNvSpPr>
            <a:spLocks noGrp="1"/>
          </p:cNvSpPr>
          <p:nvPr>
            <p:ph type="title"/>
          </p:nvPr>
        </p:nvSpPr>
        <p:spPr>
          <a:xfrm>
            <a:off x="263352" y="310391"/>
            <a:ext cx="8136904" cy="432000"/>
          </a:xfrm>
        </p:spPr>
        <p:txBody>
          <a:bodyPr>
            <a:noAutofit/>
          </a:bodyPr>
          <a:lstStyle/>
          <a:p>
            <a:pPr>
              <a:spcBef>
                <a:spcPts val="600"/>
              </a:spcBef>
            </a:pPr>
            <a:r>
              <a:rPr lang="en-US" sz="2000" dirty="0">
                <a:latin typeface="Segoe UI" panose="020B0502040204020203" pitchFamily="34" charset="0"/>
                <a:ea typeface="Segoe UI" panose="020B0502040204020203" pitchFamily="34" charset="0"/>
                <a:cs typeface="Segoe UI" panose="020B0502040204020203" pitchFamily="34" charset="0"/>
              </a:rPr>
              <a:t>12. </a:t>
            </a:r>
            <a:r>
              <a:rPr lang="en-US" sz="2000" dirty="0">
                <a:latin typeface="Segoe UI" panose="020B0502040204020203" pitchFamily="34" charset="0"/>
                <a:cs typeface="Segoe UI" panose="020B0502040204020203" pitchFamily="34" charset="0"/>
              </a:rPr>
              <a:t>Routing and navigation</a:t>
            </a:r>
          </a:p>
        </p:txBody>
      </p:sp>
      <p:sp>
        <p:nvSpPr>
          <p:cNvPr id="38" name="1 Título"/>
          <p:cNvSpPr txBox="1">
            <a:spLocks/>
          </p:cNvSpPr>
          <p:nvPr/>
        </p:nvSpPr>
        <p:spPr bwMode="auto">
          <a:xfrm>
            <a:off x="263352" y="1198364"/>
            <a:ext cx="11521279"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sz="2000" b="1" dirty="0">
                <a:solidFill>
                  <a:srgbClr val="9AAE04"/>
                </a:solidFill>
                <a:latin typeface="Segoe UI" panose="020B0502040204020203" pitchFamily="34" charset="0"/>
                <a:ea typeface="Segoe UI" panose="020B0502040204020203" pitchFamily="34" charset="0"/>
                <a:cs typeface="Segoe UI" panose="020B0502040204020203" pitchFamily="34" charset="0"/>
              </a:rPr>
              <a:t>Receiving parameters from routes (II)</a:t>
            </a:r>
          </a:p>
        </p:txBody>
      </p:sp>
      <p:sp>
        <p:nvSpPr>
          <p:cNvPr id="9" name="3 Marcador de contenido"/>
          <p:cNvSpPr txBox="1">
            <a:spLocks/>
          </p:cNvSpPr>
          <p:nvPr/>
        </p:nvSpPr>
        <p:spPr>
          <a:xfrm>
            <a:off x="263351" y="1709569"/>
            <a:ext cx="11521279" cy="927343"/>
          </a:xfrm>
          <a:prstGeom prst="rect">
            <a:avLst/>
          </a:prstGeom>
        </p:spPr>
        <p:txBody>
          <a:bodyPr>
            <a:noAutofit/>
          </a:bodyPr>
          <a:lstStyle>
            <a:lvl1pPr marL="0" marR="0" indent="0" algn="l" defTabSz="914400" rtl="0" eaLnBrk="1" fontAlgn="auto" latinLnBrk="0" hangingPunct="1">
              <a:lnSpc>
                <a:spcPct val="100000"/>
              </a:lnSpc>
              <a:spcBef>
                <a:spcPct val="20000"/>
              </a:spcBef>
              <a:spcAft>
                <a:spcPts val="0"/>
              </a:spcAft>
              <a:buClrTx/>
              <a:buSzTx/>
              <a:buFont typeface="Arial" pitchFamily="34" charset="0"/>
              <a:buNone/>
              <a:tabLst/>
              <a:defRPr lang="es-ES" sz="1400" b="0" i="0" u="none" strike="noStrike" kern="1200" baseline="0" smtClean="0">
                <a:solidFill>
                  <a:srgbClr val="505050"/>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9pPr>
          </a:lstStyle>
          <a:p>
            <a:pPr marL="285750" indent="-285750">
              <a:buFont typeface="Wingdings" panose="05000000000000000000" pitchFamily="2" charset="2"/>
              <a:buChar char="§"/>
            </a:pPr>
            <a:r>
              <a:rPr lang="en-US" sz="18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If we </a:t>
            </a:r>
            <a:r>
              <a:rPr lang="en-US" sz="1800" b="1"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access to the route from the same component</a:t>
            </a:r>
            <a:r>
              <a:rPr lang="en-US" sz="18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 (e.g. through a link), we must </a:t>
            </a:r>
            <a:r>
              <a:rPr lang="en-US" sz="1800" b="1"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subscribe to the route</a:t>
            </a:r>
            <a:r>
              <a:rPr lang="en-US" sz="18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 in order to detect the changes on it.</a:t>
            </a:r>
          </a:p>
        </p:txBody>
      </p:sp>
      <p:sp>
        <p:nvSpPr>
          <p:cNvPr id="30" name="CuadroTexto 29"/>
          <p:cNvSpPr txBox="1"/>
          <p:nvPr/>
        </p:nvSpPr>
        <p:spPr>
          <a:xfrm>
            <a:off x="7104112" y="5003010"/>
            <a:ext cx="1728192" cy="1384995"/>
          </a:xfrm>
          <a:prstGeom prst="rect">
            <a:avLst/>
          </a:prstGeom>
          <a:noFill/>
        </p:spPr>
        <p:txBody>
          <a:bodyPr wrap="square" rtlCol="0">
            <a:spAutoFit/>
          </a:bodyPr>
          <a:lstStyle/>
          <a:p>
            <a:r>
              <a:rPr lang="en-US" sz="1400" b="1" noProof="1">
                <a:latin typeface="Segoe UI" panose="020B0502040204020203" pitchFamily="34" charset="0"/>
                <a:cs typeface="Segoe UI" panose="020B0502040204020203" pitchFamily="34" charset="0"/>
              </a:rPr>
              <a:t>3. Component </a:t>
            </a:r>
            <a:r>
              <a:rPr lang="en-US" sz="1400" b="1" dirty="0">
                <a:latin typeface="Segoe UI" panose="020B0502040204020203" pitchFamily="34" charset="0"/>
                <a:cs typeface="Segoe UI" panose="020B0502040204020203" pitchFamily="34" charset="0"/>
              </a:rPr>
              <a:t>where we get the parameters from the route and we subscribe to the changes on it.</a:t>
            </a:r>
          </a:p>
        </p:txBody>
      </p:sp>
      <p:sp>
        <p:nvSpPr>
          <p:cNvPr id="27" name="CuadroTexto 26"/>
          <p:cNvSpPr txBox="1"/>
          <p:nvPr/>
        </p:nvSpPr>
        <p:spPr>
          <a:xfrm>
            <a:off x="7068788" y="3868883"/>
            <a:ext cx="1798840" cy="738664"/>
          </a:xfrm>
          <a:prstGeom prst="rect">
            <a:avLst/>
          </a:prstGeom>
          <a:noFill/>
        </p:spPr>
        <p:txBody>
          <a:bodyPr wrap="square" rtlCol="0">
            <a:spAutoFit/>
          </a:bodyPr>
          <a:lstStyle/>
          <a:p>
            <a:pPr algn="ctr"/>
            <a:r>
              <a:rPr lang="en-US" sz="1400" b="1" noProof="1">
                <a:latin typeface="Segoe UI" panose="020B0502040204020203" pitchFamily="34" charset="0"/>
                <a:cs typeface="Segoe UI" panose="020B0502040204020203" pitchFamily="34" charset="0"/>
              </a:rPr>
              <a:t>4. Component template where we use the parameters</a:t>
            </a:r>
          </a:p>
        </p:txBody>
      </p:sp>
      <p:sp>
        <p:nvSpPr>
          <p:cNvPr id="16" name="CuadroTexto 15"/>
          <p:cNvSpPr txBox="1"/>
          <p:nvPr/>
        </p:nvSpPr>
        <p:spPr>
          <a:xfrm>
            <a:off x="1703512" y="6519751"/>
            <a:ext cx="1728192" cy="307777"/>
          </a:xfrm>
          <a:prstGeom prst="rect">
            <a:avLst/>
          </a:prstGeom>
          <a:noFill/>
        </p:spPr>
        <p:txBody>
          <a:bodyPr wrap="square" rtlCol="0">
            <a:spAutoFit/>
          </a:bodyPr>
          <a:lstStyle/>
          <a:p>
            <a:r>
              <a:rPr lang="en-US" sz="1400" noProof="1">
                <a:latin typeface="Segoe UI" panose="020B0502040204020203" pitchFamily="34" charset="0"/>
                <a:cs typeface="Segoe UI" panose="020B0502040204020203" pitchFamily="34" charset="0"/>
              </a:rPr>
              <a:t>user.component.ts</a:t>
            </a:r>
          </a:p>
        </p:txBody>
      </p:sp>
      <p:pic>
        <p:nvPicPr>
          <p:cNvPr id="18" name="Imagen 17"/>
          <p:cNvPicPr>
            <a:picLocks noChangeAspect="1"/>
          </p:cNvPicPr>
          <p:nvPr/>
        </p:nvPicPr>
        <p:blipFill rotWithShape="1">
          <a:blip r:embed="rId3"/>
          <a:srcRect l="3022" t="34520" r="3312"/>
          <a:stretch/>
        </p:blipFill>
        <p:spPr>
          <a:xfrm>
            <a:off x="5879976" y="2492897"/>
            <a:ext cx="4680520" cy="959322"/>
          </a:xfrm>
          <a:prstGeom prst="rect">
            <a:avLst/>
          </a:prstGeom>
        </p:spPr>
      </p:pic>
      <p:sp>
        <p:nvSpPr>
          <p:cNvPr id="19" name="CuadroTexto 18"/>
          <p:cNvSpPr txBox="1"/>
          <p:nvPr/>
        </p:nvSpPr>
        <p:spPr>
          <a:xfrm>
            <a:off x="5879975" y="3429000"/>
            <a:ext cx="1872209" cy="307777"/>
          </a:xfrm>
          <a:prstGeom prst="rect">
            <a:avLst/>
          </a:prstGeom>
          <a:noFill/>
        </p:spPr>
        <p:txBody>
          <a:bodyPr wrap="square" rtlCol="0">
            <a:spAutoFit/>
          </a:bodyPr>
          <a:lstStyle/>
          <a:p>
            <a:r>
              <a:rPr lang="en-US" sz="1400" noProof="1">
                <a:latin typeface="Segoe UI" panose="020B0502040204020203" pitchFamily="34" charset="0"/>
                <a:cs typeface="Segoe UI" panose="020B0502040204020203" pitchFamily="34" charset="0"/>
              </a:rPr>
              <a:t>user.component.html</a:t>
            </a:r>
          </a:p>
        </p:txBody>
      </p:sp>
      <p:cxnSp>
        <p:nvCxnSpPr>
          <p:cNvPr id="28" name="Conector recto de flecha 27"/>
          <p:cNvCxnSpPr/>
          <p:nvPr/>
        </p:nvCxnSpPr>
        <p:spPr>
          <a:xfrm flipV="1">
            <a:off x="7967166" y="2852936"/>
            <a:ext cx="1042" cy="997946"/>
          </a:xfrm>
          <a:prstGeom prst="straightConnector1">
            <a:avLst/>
          </a:prstGeom>
          <a:ln w="57150">
            <a:solidFill>
              <a:srgbClr val="00B0F0"/>
            </a:solidFill>
            <a:tailEnd type="triangle"/>
          </a:ln>
        </p:spPr>
        <p:style>
          <a:lnRef idx="1">
            <a:schemeClr val="accent2"/>
          </a:lnRef>
          <a:fillRef idx="0">
            <a:schemeClr val="accent2"/>
          </a:fillRef>
          <a:effectRef idx="0">
            <a:schemeClr val="accent2"/>
          </a:effectRef>
          <a:fontRef idx="minor">
            <a:schemeClr val="tx1"/>
          </a:fontRef>
        </p:style>
      </p:cxnSp>
      <p:pic>
        <p:nvPicPr>
          <p:cNvPr id="17" name="Imagen 16"/>
          <p:cNvPicPr>
            <a:picLocks noChangeAspect="1"/>
          </p:cNvPicPr>
          <p:nvPr/>
        </p:nvPicPr>
        <p:blipFill rotWithShape="1">
          <a:blip r:embed="rId4"/>
          <a:srcRect l="1054" t="6674"/>
          <a:stretch/>
        </p:blipFill>
        <p:spPr>
          <a:xfrm>
            <a:off x="1736810" y="2492896"/>
            <a:ext cx="3736424" cy="4027659"/>
          </a:xfrm>
          <a:prstGeom prst="rect">
            <a:avLst/>
          </a:prstGeom>
        </p:spPr>
      </p:pic>
      <p:cxnSp>
        <p:nvCxnSpPr>
          <p:cNvPr id="5" name="Conector recto de flecha 4"/>
          <p:cNvCxnSpPr/>
          <p:nvPr/>
        </p:nvCxnSpPr>
        <p:spPr>
          <a:xfrm flipH="1">
            <a:off x="5159896" y="5363050"/>
            <a:ext cx="1872208" cy="0"/>
          </a:xfrm>
          <a:prstGeom prst="straightConnector1">
            <a:avLst/>
          </a:prstGeom>
          <a:ln w="57150">
            <a:solidFill>
              <a:srgbClr val="00B0F0"/>
            </a:solidFill>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634207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8" name="Rectangle 28"/>
          <p:cNvSpPr>
            <a:spLocks noChangeArrowheads="1"/>
          </p:cNvSpPr>
          <p:nvPr/>
        </p:nvSpPr>
        <p:spPr bwMode="auto">
          <a:xfrm>
            <a:off x="1524003" y="4393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latin typeface="Calibri" pitchFamily="34" charset="0"/>
            </a:endParaRPr>
          </a:p>
        </p:txBody>
      </p:sp>
      <p:sp>
        <p:nvSpPr>
          <p:cNvPr id="3" name="Título 2"/>
          <p:cNvSpPr>
            <a:spLocks noGrp="1"/>
          </p:cNvSpPr>
          <p:nvPr>
            <p:ph type="title"/>
          </p:nvPr>
        </p:nvSpPr>
        <p:spPr>
          <a:xfrm>
            <a:off x="263352" y="310391"/>
            <a:ext cx="8136904" cy="432000"/>
          </a:xfrm>
        </p:spPr>
        <p:txBody>
          <a:bodyPr>
            <a:noAutofit/>
          </a:bodyPr>
          <a:lstStyle/>
          <a:p>
            <a:pPr>
              <a:spcBef>
                <a:spcPts val="600"/>
              </a:spcBef>
            </a:pPr>
            <a:r>
              <a:rPr lang="en-US" sz="2000" dirty="0">
                <a:latin typeface="Segoe UI" panose="020B0502040204020203" pitchFamily="34" charset="0"/>
                <a:ea typeface="Segoe UI" panose="020B0502040204020203" pitchFamily="34" charset="0"/>
                <a:cs typeface="Segoe UI" panose="020B0502040204020203" pitchFamily="34" charset="0"/>
              </a:rPr>
              <a:t>12. </a:t>
            </a:r>
            <a:r>
              <a:rPr lang="en-US" sz="2000" dirty="0">
                <a:latin typeface="Segoe UI" panose="020B0502040204020203" pitchFamily="34" charset="0"/>
                <a:cs typeface="Segoe UI" panose="020B0502040204020203" pitchFamily="34" charset="0"/>
              </a:rPr>
              <a:t>Routing and navigation</a:t>
            </a:r>
          </a:p>
        </p:txBody>
      </p:sp>
      <p:sp>
        <p:nvSpPr>
          <p:cNvPr id="38" name="1 Título"/>
          <p:cNvSpPr txBox="1">
            <a:spLocks/>
          </p:cNvSpPr>
          <p:nvPr/>
        </p:nvSpPr>
        <p:spPr bwMode="auto">
          <a:xfrm>
            <a:off x="263352" y="1198364"/>
            <a:ext cx="11521279"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sz="2000" b="1" dirty="0">
                <a:solidFill>
                  <a:srgbClr val="9AAE04"/>
                </a:solidFill>
                <a:latin typeface="Segoe UI" panose="020B0502040204020203" pitchFamily="34" charset="0"/>
                <a:ea typeface="Segoe UI" panose="020B0502040204020203" pitchFamily="34" charset="0"/>
                <a:cs typeface="Segoe UI" panose="020B0502040204020203" pitchFamily="34" charset="0"/>
              </a:rPr>
              <a:t>Receiving parameters from routes (II)</a:t>
            </a:r>
          </a:p>
        </p:txBody>
      </p:sp>
      <p:sp>
        <p:nvSpPr>
          <p:cNvPr id="9" name="3 Marcador de contenido"/>
          <p:cNvSpPr txBox="1">
            <a:spLocks/>
          </p:cNvSpPr>
          <p:nvPr/>
        </p:nvSpPr>
        <p:spPr>
          <a:xfrm>
            <a:off x="263351" y="1709569"/>
            <a:ext cx="11521279" cy="927343"/>
          </a:xfrm>
          <a:prstGeom prst="rect">
            <a:avLst/>
          </a:prstGeom>
        </p:spPr>
        <p:txBody>
          <a:bodyPr>
            <a:noAutofit/>
          </a:bodyPr>
          <a:lstStyle>
            <a:lvl1pPr marL="0" marR="0" indent="0" algn="l" defTabSz="914400" rtl="0" eaLnBrk="1" fontAlgn="auto" latinLnBrk="0" hangingPunct="1">
              <a:lnSpc>
                <a:spcPct val="100000"/>
              </a:lnSpc>
              <a:spcBef>
                <a:spcPct val="20000"/>
              </a:spcBef>
              <a:spcAft>
                <a:spcPts val="0"/>
              </a:spcAft>
              <a:buClrTx/>
              <a:buSzTx/>
              <a:buFont typeface="Arial" pitchFamily="34" charset="0"/>
              <a:buNone/>
              <a:tabLst/>
              <a:defRPr lang="es-ES" sz="1400" b="0" i="0" u="none" strike="noStrike" kern="1200" baseline="0" smtClean="0">
                <a:solidFill>
                  <a:srgbClr val="505050"/>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9pPr>
          </a:lstStyle>
          <a:p>
            <a:pPr marL="285750" indent="-285750">
              <a:buFont typeface="Wingdings" panose="05000000000000000000" pitchFamily="2" charset="2"/>
              <a:buChar char="§"/>
            </a:pPr>
            <a:r>
              <a:rPr lang="en-US" sz="18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If we </a:t>
            </a:r>
            <a:r>
              <a:rPr lang="en-US" sz="1800" b="1"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access to the route from the same component</a:t>
            </a:r>
            <a:r>
              <a:rPr lang="en-US" sz="18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 (e.g. through a link), we must </a:t>
            </a:r>
            <a:r>
              <a:rPr lang="en-US" sz="1800" b="1"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subscribe to the route</a:t>
            </a:r>
            <a:r>
              <a:rPr lang="en-US" sz="18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 in order to detect the changes on it.</a:t>
            </a:r>
          </a:p>
        </p:txBody>
      </p:sp>
      <p:sp>
        <p:nvSpPr>
          <p:cNvPr id="16" name="CuadroTexto 15"/>
          <p:cNvSpPr txBox="1"/>
          <p:nvPr/>
        </p:nvSpPr>
        <p:spPr>
          <a:xfrm>
            <a:off x="1703512" y="6519751"/>
            <a:ext cx="1728192" cy="307777"/>
          </a:xfrm>
          <a:prstGeom prst="rect">
            <a:avLst/>
          </a:prstGeom>
          <a:noFill/>
        </p:spPr>
        <p:txBody>
          <a:bodyPr wrap="square" rtlCol="0">
            <a:spAutoFit/>
          </a:bodyPr>
          <a:lstStyle/>
          <a:p>
            <a:r>
              <a:rPr lang="en-US" sz="1400" noProof="1">
                <a:latin typeface="Segoe UI" panose="020B0502040204020203" pitchFamily="34" charset="0"/>
                <a:cs typeface="Segoe UI" panose="020B0502040204020203" pitchFamily="34" charset="0"/>
              </a:rPr>
              <a:t>user.component.ts</a:t>
            </a:r>
          </a:p>
        </p:txBody>
      </p:sp>
      <p:pic>
        <p:nvPicPr>
          <p:cNvPr id="17" name="Imagen 16"/>
          <p:cNvPicPr>
            <a:picLocks noChangeAspect="1"/>
          </p:cNvPicPr>
          <p:nvPr/>
        </p:nvPicPr>
        <p:blipFill rotWithShape="1">
          <a:blip r:embed="rId3"/>
          <a:srcRect l="1054" t="6674"/>
          <a:stretch/>
        </p:blipFill>
        <p:spPr>
          <a:xfrm>
            <a:off x="1736810" y="2492896"/>
            <a:ext cx="3736424" cy="4027659"/>
          </a:xfrm>
          <a:prstGeom prst="rect">
            <a:avLst/>
          </a:prstGeom>
        </p:spPr>
      </p:pic>
      <p:sp>
        <p:nvSpPr>
          <p:cNvPr id="14" name="CuadroTexto 13"/>
          <p:cNvSpPr txBox="1"/>
          <p:nvPr/>
        </p:nvSpPr>
        <p:spPr>
          <a:xfrm>
            <a:off x="6248508" y="3789040"/>
            <a:ext cx="3231868" cy="1815882"/>
          </a:xfrm>
          <a:prstGeom prst="rect">
            <a:avLst/>
          </a:prstGeom>
          <a:noFill/>
        </p:spPr>
        <p:txBody>
          <a:bodyPr wrap="square" rtlCol="0">
            <a:spAutoFit/>
          </a:bodyPr>
          <a:lstStyle/>
          <a:p>
            <a:r>
              <a:rPr lang="en-US" sz="1600" dirty="0">
                <a:solidFill>
                  <a:schemeClr val="accent2">
                    <a:lumMod val="75000"/>
                  </a:schemeClr>
                </a:solidFill>
                <a:latin typeface="Segoe UI" panose="020B0502040204020203" pitchFamily="34" charset="0"/>
                <a:cs typeface="Segoe UI" panose="020B0502040204020203" pitchFamily="34" charset="0"/>
              </a:rPr>
              <a:t>It is a good practice to save this kind of subscriptions in a variable when creating them in order to unsubscribe from them when the component is destroyed by using the ngOnDestroy component lifecycle method.</a:t>
            </a:r>
          </a:p>
        </p:txBody>
      </p:sp>
      <p:sp>
        <p:nvSpPr>
          <p:cNvPr id="15" name="Elipse 14"/>
          <p:cNvSpPr/>
          <p:nvPr/>
        </p:nvSpPr>
        <p:spPr>
          <a:xfrm>
            <a:off x="5881299" y="3811254"/>
            <a:ext cx="360041" cy="35760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s-ES" dirty="0">
                <a:latin typeface="Consolas" panose="020B0609020204030204" pitchFamily="49" charset="0"/>
              </a:rPr>
              <a:t>i</a:t>
            </a:r>
          </a:p>
        </p:txBody>
      </p:sp>
      <p:sp>
        <p:nvSpPr>
          <p:cNvPr id="20" name="Cerrar llave 19"/>
          <p:cNvSpPr/>
          <p:nvPr/>
        </p:nvSpPr>
        <p:spPr>
          <a:xfrm rot="10800000">
            <a:off x="5579106" y="3665330"/>
            <a:ext cx="295023" cy="1939591"/>
          </a:xfrm>
          <a:prstGeom prst="rightBrace">
            <a:avLst/>
          </a:prstGeom>
          <a:ln w="38100">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spTree>
    <p:extLst>
      <p:ext uri="{BB962C8B-B14F-4D97-AF65-F5344CB8AC3E}">
        <p14:creationId xmlns:p14="http://schemas.microsoft.com/office/powerpoint/2010/main" val="3449928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8" name="Rectangle 28"/>
          <p:cNvSpPr>
            <a:spLocks noChangeArrowheads="1"/>
          </p:cNvSpPr>
          <p:nvPr/>
        </p:nvSpPr>
        <p:spPr bwMode="auto">
          <a:xfrm>
            <a:off x="1524003" y="4393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latin typeface="Calibri" pitchFamily="34" charset="0"/>
            </a:endParaRPr>
          </a:p>
        </p:txBody>
      </p:sp>
      <p:sp>
        <p:nvSpPr>
          <p:cNvPr id="3" name="Título 2"/>
          <p:cNvSpPr>
            <a:spLocks noGrp="1"/>
          </p:cNvSpPr>
          <p:nvPr>
            <p:ph type="title"/>
          </p:nvPr>
        </p:nvSpPr>
        <p:spPr>
          <a:xfrm>
            <a:off x="263352" y="310391"/>
            <a:ext cx="8136904" cy="432000"/>
          </a:xfrm>
        </p:spPr>
        <p:txBody>
          <a:bodyPr>
            <a:noAutofit/>
          </a:bodyPr>
          <a:lstStyle/>
          <a:p>
            <a:r>
              <a:rPr lang="es-ES" sz="2000" dirty="0">
                <a:latin typeface="Segoe UI" panose="020B0502040204020203" pitchFamily="34" charset="0"/>
                <a:ea typeface="Segoe UI" panose="020B0502040204020203" pitchFamily="34" charset="0"/>
                <a:cs typeface="Segoe UI" panose="020B0502040204020203" pitchFamily="34" charset="0"/>
              </a:rPr>
              <a:t>2. </a:t>
            </a:r>
            <a:r>
              <a:rPr lang="en-US" sz="2000" dirty="0">
                <a:latin typeface="Segoe UI" panose="020B0502040204020203" pitchFamily="34" charset="0"/>
                <a:cs typeface="Segoe UI" panose="020B0502040204020203" pitchFamily="34" charset="0"/>
              </a:rPr>
              <a:t>Getting started</a:t>
            </a:r>
            <a:endParaRPr lang="es-ES" sz="2000" dirty="0">
              <a:latin typeface="Segoe UI" panose="020B0502040204020203" pitchFamily="34" charset="0"/>
              <a:ea typeface="Segoe UI" panose="020B0502040204020203" pitchFamily="34" charset="0"/>
              <a:cs typeface="Segoe UI" panose="020B0502040204020203" pitchFamily="34" charset="0"/>
            </a:endParaRPr>
          </a:p>
        </p:txBody>
      </p:sp>
      <p:sp>
        <p:nvSpPr>
          <p:cNvPr id="38" name="1 Título"/>
          <p:cNvSpPr txBox="1">
            <a:spLocks/>
          </p:cNvSpPr>
          <p:nvPr/>
        </p:nvSpPr>
        <p:spPr bwMode="auto">
          <a:xfrm>
            <a:off x="263352" y="1198364"/>
            <a:ext cx="11521279"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sz="2000" b="1" dirty="0">
                <a:solidFill>
                  <a:srgbClr val="9AAE04"/>
                </a:solidFill>
                <a:latin typeface="Segoe UI" panose="020B0502040204020203" pitchFamily="34" charset="0"/>
                <a:ea typeface="Segoe UI" panose="020B0502040204020203" pitchFamily="34" charset="0"/>
                <a:cs typeface="Segoe UI" panose="020B0502040204020203" pitchFamily="34" charset="0"/>
              </a:rPr>
              <a:t>The project folder</a:t>
            </a:r>
          </a:p>
        </p:txBody>
      </p:sp>
      <p:sp>
        <p:nvSpPr>
          <p:cNvPr id="13" name="3 Marcador de contenido"/>
          <p:cNvSpPr txBox="1">
            <a:spLocks/>
          </p:cNvSpPr>
          <p:nvPr/>
        </p:nvSpPr>
        <p:spPr>
          <a:xfrm>
            <a:off x="263351" y="1709568"/>
            <a:ext cx="8352929" cy="4671759"/>
          </a:xfrm>
          <a:prstGeom prst="rect">
            <a:avLst/>
          </a:prstGeom>
        </p:spPr>
        <p:txBody>
          <a:bodyPr>
            <a:noAutofit/>
          </a:bodyPr>
          <a:lstStyle>
            <a:lvl1pPr marL="0" marR="0" indent="0" algn="l" defTabSz="914400" rtl="0" eaLnBrk="1" fontAlgn="auto" latinLnBrk="0" hangingPunct="1">
              <a:lnSpc>
                <a:spcPct val="100000"/>
              </a:lnSpc>
              <a:spcBef>
                <a:spcPct val="20000"/>
              </a:spcBef>
              <a:spcAft>
                <a:spcPts val="0"/>
              </a:spcAft>
              <a:buClrTx/>
              <a:buSzTx/>
              <a:buFont typeface="Arial" pitchFamily="34" charset="0"/>
              <a:buNone/>
              <a:tabLst/>
              <a:defRPr lang="es-ES" sz="1400" b="0" i="0" u="none" strike="noStrike" kern="1200" baseline="0" smtClean="0">
                <a:solidFill>
                  <a:srgbClr val="505050"/>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9pPr>
          </a:lstStyle>
          <a:p>
            <a:pPr marL="285750" indent="-285750" algn="just">
              <a:lnSpc>
                <a:spcPct val="150000"/>
              </a:lnSpc>
              <a:buFont typeface="Wingdings" panose="05000000000000000000" pitchFamily="2" charset="2"/>
              <a:buChar char="§"/>
            </a:pPr>
            <a:r>
              <a:rPr lang="en-US" sz="18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e2e: contains end-to-end testing files for the project</a:t>
            </a:r>
          </a:p>
          <a:p>
            <a:pPr marL="285750" indent="-285750" algn="just">
              <a:lnSpc>
                <a:spcPct val="150000"/>
              </a:lnSpc>
              <a:buFont typeface="Wingdings" panose="05000000000000000000" pitchFamily="2" charset="2"/>
              <a:buChar char="§"/>
            </a:pPr>
            <a:r>
              <a:rPr lang="en-US" sz="18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node_modules: contains libraries downloaded from npm.</a:t>
            </a:r>
          </a:p>
          <a:p>
            <a:pPr marL="285750" indent="-285750" algn="just">
              <a:lnSpc>
                <a:spcPct val="150000"/>
              </a:lnSpc>
              <a:buFont typeface="Wingdings" panose="05000000000000000000" pitchFamily="2" charset="2"/>
              <a:buChar char="§"/>
            </a:pPr>
            <a:r>
              <a:rPr lang="en-US" sz="18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src: this is the main application source folder, where we will be working most of the time</a:t>
            </a:r>
          </a:p>
          <a:p>
            <a:pPr marL="285750" indent="-285750" algn="just">
              <a:lnSpc>
                <a:spcPct val="150000"/>
              </a:lnSpc>
              <a:buFont typeface="Wingdings" panose="05000000000000000000" pitchFamily="2" charset="2"/>
              <a:buChar char="§"/>
            </a:pPr>
            <a:r>
              <a:rPr lang="en-US" sz="18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other files to take into account:</a:t>
            </a:r>
          </a:p>
          <a:p>
            <a:pPr marL="1028700" lvl="1" algn="just">
              <a:lnSpc>
                <a:spcPct val="150000"/>
              </a:lnSpc>
              <a:buFont typeface="Arial" panose="020B0604020202020204" pitchFamily="34" charset="0"/>
              <a:buChar char="•"/>
            </a:pPr>
            <a:r>
              <a:rPr lang="en-US" sz="18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package.json</a:t>
            </a:r>
          </a:p>
          <a:p>
            <a:pPr marL="1028700" lvl="1" algn="just">
              <a:lnSpc>
                <a:spcPct val="150000"/>
              </a:lnSpc>
              <a:buFont typeface="Arial" panose="020B0604020202020204" pitchFamily="34" charset="0"/>
              <a:buChar char="•"/>
            </a:pPr>
            <a:r>
              <a:rPr lang="en-US" sz="18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angular.json</a:t>
            </a:r>
          </a:p>
          <a:p>
            <a:pPr marL="1028700" lvl="1" algn="just">
              <a:lnSpc>
                <a:spcPct val="150000"/>
              </a:lnSpc>
              <a:buFont typeface="Arial" panose="020B0604020202020204" pitchFamily="34" charset="0"/>
              <a:buChar char="•"/>
            </a:pPr>
            <a:r>
              <a:rPr lang="en-US" sz="18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tslint.json</a:t>
            </a:r>
          </a:p>
          <a:p>
            <a:pPr marL="1028700" lvl="1" algn="just">
              <a:lnSpc>
                <a:spcPct val="150000"/>
              </a:lnSpc>
              <a:buFont typeface="Arial" panose="020B0604020202020204" pitchFamily="34" charset="0"/>
              <a:buChar char="•"/>
            </a:pPr>
            <a:r>
              <a:rPr lang="en-US" sz="18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tsconfig.json</a:t>
            </a:r>
          </a:p>
          <a:p>
            <a:pPr marL="1028700" lvl="1" algn="just">
              <a:lnSpc>
                <a:spcPct val="150000"/>
              </a:lnSpc>
              <a:buFont typeface="Wingdings" panose="05000000000000000000" pitchFamily="2" charset="2"/>
              <a:buChar char="§"/>
            </a:pPr>
            <a:endParaRPr lang="en-US" sz="24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endParaRPr>
          </a:p>
          <a:p>
            <a:pPr indent="-285750"/>
            <a:endParaRPr lang="en-US" sz="1200" dirty="0">
              <a:solidFill>
                <a:srgbClr val="505050"/>
              </a:solidFill>
              <a:latin typeface="Arial" pitchFamily="34" charset="0"/>
              <a:cs typeface="Arial" pitchFamily="34" charset="0"/>
            </a:endParaRPr>
          </a:p>
          <a:p>
            <a:pPr marL="285750" indent="-285750" algn="just">
              <a:lnSpc>
                <a:spcPct val="150000"/>
              </a:lnSpc>
              <a:buFont typeface="Wingdings" panose="05000000000000000000" pitchFamily="2" charset="2"/>
              <a:buChar char="§"/>
            </a:pPr>
            <a:endParaRPr lang="en-US" sz="18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endParaRPr>
          </a:p>
          <a:p>
            <a:pPr lvl="1" indent="0" algn="just">
              <a:lnSpc>
                <a:spcPct val="150000"/>
              </a:lnSpc>
              <a:buNone/>
            </a:pPr>
            <a:endParaRPr lang="en-US" sz="24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endParaRPr>
          </a:p>
          <a:p>
            <a:pPr algn="just">
              <a:lnSpc>
                <a:spcPct val="150000"/>
              </a:lnSpc>
            </a:pPr>
            <a:endParaRPr lang="en-US" sz="18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endParaRPr>
          </a:p>
          <a:p>
            <a:pPr marL="285750" indent="-285750" algn="just">
              <a:lnSpc>
                <a:spcPct val="150000"/>
              </a:lnSpc>
              <a:buFont typeface="Wingdings" panose="05000000000000000000" pitchFamily="2" charset="2"/>
              <a:buChar char="§"/>
            </a:pPr>
            <a:endParaRPr lang="en-GB" sz="18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endParaRPr>
          </a:p>
        </p:txBody>
      </p:sp>
      <p:pic>
        <p:nvPicPr>
          <p:cNvPr id="7" name="Imagen 6"/>
          <p:cNvPicPr>
            <a:picLocks noChangeAspect="1"/>
          </p:cNvPicPr>
          <p:nvPr/>
        </p:nvPicPr>
        <p:blipFill>
          <a:blip r:embed="rId3"/>
          <a:stretch>
            <a:fillRect/>
          </a:stretch>
        </p:blipFill>
        <p:spPr>
          <a:xfrm>
            <a:off x="8832304" y="1198363"/>
            <a:ext cx="1990968" cy="5182964"/>
          </a:xfrm>
          <a:prstGeom prst="rect">
            <a:avLst/>
          </a:prstGeom>
        </p:spPr>
      </p:pic>
    </p:spTree>
    <p:extLst>
      <p:ext uri="{BB962C8B-B14F-4D97-AF65-F5344CB8AC3E}">
        <p14:creationId xmlns:p14="http://schemas.microsoft.com/office/powerpoint/2010/main" val="7183513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8" name="Rectangle 28"/>
          <p:cNvSpPr>
            <a:spLocks noChangeArrowheads="1"/>
          </p:cNvSpPr>
          <p:nvPr/>
        </p:nvSpPr>
        <p:spPr bwMode="auto">
          <a:xfrm>
            <a:off x="1524003" y="4393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latin typeface="Calibri" pitchFamily="34" charset="0"/>
            </a:endParaRPr>
          </a:p>
        </p:txBody>
      </p:sp>
      <p:sp>
        <p:nvSpPr>
          <p:cNvPr id="3" name="Título 2"/>
          <p:cNvSpPr>
            <a:spLocks noGrp="1"/>
          </p:cNvSpPr>
          <p:nvPr>
            <p:ph type="title"/>
          </p:nvPr>
        </p:nvSpPr>
        <p:spPr>
          <a:xfrm>
            <a:off x="263352" y="310391"/>
            <a:ext cx="8136904" cy="432000"/>
          </a:xfrm>
        </p:spPr>
        <p:txBody>
          <a:bodyPr>
            <a:noAutofit/>
          </a:bodyPr>
          <a:lstStyle/>
          <a:p>
            <a:pPr>
              <a:spcBef>
                <a:spcPts val="600"/>
              </a:spcBef>
            </a:pPr>
            <a:r>
              <a:rPr lang="en-US" sz="2000" dirty="0">
                <a:latin typeface="Segoe UI" panose="020B0502040204020203" pitchFamily="34" charset="0"/>
                <a:ea typeface="Segoe UI" panose="020B0502040204020203" pitchFamily="34" charset="0"/>
                <a:cs typeface="Segoe UI" panose="020B0502040204020203" pitchFamily="34" charset="0"/>
              </a:rPr>
              <a:t>12. </a:t>
            </a:r>
            <a:r>
              <a:rPr lang="en-US" sz="2000" dirty="0">
                <a:latin typeface="Segoe UI" panose="020B0502040204020203" pitchFamily="34" charset="0"/>
                <a:cs typeface="Segoe UI" panose="020B0502040204020203" pitchFamily="34" charset="0"/>
              </a:rPr>
              <a:t>Routing and navigation</a:t>
            </a:r>
          </a:p>
        </p:txBody>
      </p:sp>
      <p:sp>
        <p:nvSpPr>
          <p:cNvPr id="38" name="1 Título"/>
          <p:cNvSpPr txBox="1">
            <a:spLocks/>
          </p:cNvSpPr>
          <p:nvPr/>
        </p:nvSpPr>
        <p:spPr bwMode="auto">
          <a:xfrm>
            <a:off x="263352" y="1198364"/>
            <a:ext cx="11521279"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sz="2000" b="1" dirty="0">
                <a:solidFill>
                  <a:srgbClr val="9AAE04"/>
                </a:solidFill>
                <a:latin typeface="Segoe UI" panose="020B0502040204020203" pitchFamily="34" charset="0"/>
                <a:ea typeface="Segoe UI" panose="020B0502040204020203" pitchFamily="34" charset="0"/>
                <a:cs typeface="Segoe UI" panose="020B0502040204020203" pitchFamily="34" charset="0"/>
              </a:rPr>
              <a:t>Query parameters</a:t>
            </a:r>
          </a:p>
        </p:txBody>
      </p:sp>
      <p:sp>
        <p:nvSpPr>
          <p:cNvPr id="9" name="3 Marcador de contenido"/>
          <p:cNvSpPr txBox="1">
            <a:spLocks/>
          </p:cNvSpPr>
          <p:nvPr/>
        </p:nvSpPr>
        <p:spPr>
          <a:xfrm>
            <a:off x="263351" y="1709569"/>
            <a:ext cx="11521280" cy="927343"/>
          </a:xfrm>
          <a:prstGeom prst="rect">
            <a:avLst/>
          </a:prstGeom>
        </p:spPr>
        <p:txBody>
          <a:bodyPr>
            <a:noAutofit/>
          </a:bodyPr>
          <a:lstStyle>
            <a:lvl1pPr marL="0" marR="0" indent="0" algn="l" defTabSz="914400" rtl="0" eaLnBrk="1" fontAlgn="auto" latinLnBrk="0" hangingPunct="1">
              <a:lnSpc>
                <a:spcPct val="100000"/>
              </a:lnSpc>
              <a:spcBef>
                <a:spcPct val="20000"/>
              </a:spcBef>
              <a:spcAft>
                <a:spcPts val="0"/>
              </a:spcAft>
              <a:buClrTx/>
              <a:buSzTx/>
              <a:buFont typeface="Arial" pitchFamily="34" charset="0"/>
              <a:buNone/>
              <a:tabLst/>
              <a:defRPr lang="es-ES" sz="1400" b="0" i="0" u="none" strike="noStrike" kern="1200" baseline="0" smtClean="0">
                <a:solidFill>
                  <a:srgbClr val="505050"/>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9pPr>
          </a:lstStyle>
          <a:p>
            <a:pPr marL="285750" indent="-285750">
              <a:buFont typeface="Wingdings" panose="05000000000000000000" pitchFamily="2" charset="2"/>
              <a:buChar char="§"/>
            </a:pPr>
            <a:r>
              <a:rPr lang="en-US" sz="18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Allow for passing optional parameters across any route in the application.</a:t>
            </a:r>
          </a:p>
          <a:p>
            <a:pPr marL="285750" indent="-285750">
              <a:buFont typeface="Wingdings" panose="05000000000000000000" pitchFamily="2" charset="2"/>
              <a:buChar char="§"/>
            </a:pPr>
            <a:r>
              <a:rPr lang="en-US" sz="18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Are different from regular route parameters (e.g.: /product/:id).</a:t>
            </a:r>
          </a:p>
        </p:txBody>
      </p:sp>
      <p:sp>
        <p:nvSpPr>
          <p:cNvPr id="16" name="CuadroTexto 15"/>
          <p:cNvSpPr txBox="1"/>
          <p:nvPr/>
        </p:nvSpPr>
        <p:spPr>
          <a:xfrm>
            <a:off x="1043758" y="6439106"/>
            <a:ext cx="4973933" cy="307777"/>
          </a:xfrm>
          <a:prstGeom prst="rect">
            <a:avLst/>
          </a:prstGeom>
          <a:noFill/>
        </p:spPr>
        <p:txBody>
          <a:bodyPr wrap="square" rtlCol="0">
            <a:spAutoFit/>
          </a:bodyPr>
          <a:lstStyle/>
          <a:p>
            <a:r>
              <a:rPr lang="en-US" sz="1400" noProof="1">
                <a:latin typeface="Segoe UI" panose="020B0502040204020203" pitchFamily="34" charset="0"/>
                <a:cs typeface="Segoe UI" panose="020B0502040204020203" pitchFamily="34" charset="0"/>
              </a:rPr>
              <a:t>servers.component.html (</a:t>
            </a:r>
            <a:r>
              <a:rPr lang="en-US" sz="1400" b="1" noProof="1">
                <a:latin typeface="Segoe UI" panose="020B0502040204020203" pitchFamily="34" charset="0"/>
                <a:cs typeface="Segoe UI" panose="020B0502040204020203" pitchFamily="34" charset="0"/>
              </a:rPr>
              <a:t>from the template</a:t>
            </a:r>
            <a:r>
              <a:rPr lang="en-US" sz="1400" noProof="1">
                <a:latin typeface="Segoe UI" panose="020B0502040204020203" pitchFamily="34" charset="0"/>
                <a:cs typeface="Segoe UI" panose="020B0502040204020203" pitchFamily="34" charset="0"/>
              </a:rPr>
              <a:t>)</a:t>
            </a:r>
          </a:p>
        </p:txBody>
      </p:sp>
      <p:pic>
        <p:nvPicPr>
          <p:cNvPr id="11" name="Imagen 10"/>
          <p:cNvPicPr>
            <a:picLocks noChangeAspect="1"/>
          </p:cNvPicPr>
          <p:nvPr/>
        </p:nvPicPr>
        <p:blipFill rotWithShape="1">
          <a:blip r:embed="rId3"/>
          <a:srcRect l="2807" t="10541"/>
          <a:stretch/>
        </p:blipFill>
        <p:spPr>
          <a:xfrm>
            <a:off x="1090559" y="2597342"/>
            <a:ext cx="3596787" cy="3836169"/>
          </a:xfrm>
          <a:prstGeom prst="rect">
            <a:avLst/>
          </a:prstGeom>
        </p:spPr>
      </p:pic>
      <p:pic>
        <p:nvPicPr>
          <p:cNvPr id="12" name="Imagen 11"/>
          <p:cNvPicPr>
            <a:picLocks noChangeAspect="1"/>
          </p:cNvPicPr>
          <p:nvPr/>
        </p:nvPicPr>
        <p:blipFill rotWithShape="1">
          <a:blip r:embed="rId4"/>
          <a:srcRect l="2183" t="10639"/>
          <a:stretch/>
        </p:blipFill>
        <p:spPr>
          <a:xfrm>
            <a:off x="5231903" y="2597342"/>
            <a:ext cx="5913892" cy="2835016"/>
          </a:xfrm>
          <a:prstGeom prst="rect">
            <a:avLst/>
          </a:prstGeom>
        </p:spPr>
      </p:pic>
      <p:sp>
        <p:nvSpPr>
          <p:cNvPr id="18" name="CuadroTexto 17"/>
          <p:cNvSpPr txBox="1"/>
          <p:nvPr/>
        </p:nvSpPr>
        <p:spPr>
          <a:xfrm>
            <a:off x="5231903" y="5445224"/>
            <a:ext cx="3159056" cy="307777"/>
          </a:xfrm>
          <a:prstGeom prst="rect">
            <a:avLst/>
          </a:prstGeom>
          <a:noFill/>
        </p:spPr>
        <p:txBody>
          <a:bodyPr wrap="square" rtlCol="0">
            <a:spAutoFit/>
          </a:bodyPr>
          <a:lstStyle/>
          <a:p>
            <a:r>
              <a:rPr lang="en-US" sz="1400" dirty="0"/>
              <a:t>home.component.ts (</a:t>
            </a:r>
            <a:r>
              <a:rPr lang="en-US" sz="1400" b="1" dirty="0"/>
              <a:t>programmatically</a:t>
            </a:r>
            <a:r>
              <a:rPr lang="en-US" sz="1400" dirty="0"/>
              <a:t>)</a:t>
            </a:r>
          </a:p>
        </p:txBody>
      </p:sp>
    </p:spTree>
    <p:extLst>
      <p:ext uri="{BB962C8B-B14F-4D97-AF65-F5344CB8AC3E}">
        <p14:creationId xmlns:p14="http://schemas.microsoft.com/office/powerpoint/2010/main" val="1672018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8" name="Rectangle 28"/>
          <p:cNvSpPr>
            <a:spLocks noChangeArrowheads="1"/>
          </p:cNvSpPr>
          <p:nvPr/>
        </p:nvSpPr>
        <p:spPr bwMode="auto">
          <a:xfrm>
            <a:off x="1524003" y="4393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latin typeface="Calibri" pitchFamily="34" charset="0"/>
            </a:endParaRPr>
          </a:p>
        </p:txBody>
      </p:sp>
      <p:sp>
        <p:nvSpPr>
          <p:cNvPr id="3" name="Título 2"/>
          <p:cNvSpPr>
            <a:spLocks noGrp="1"/>
          </p:cNvSpPr>
          <p:nvPr>
            <p:ph type="title"/>
          </p:nvPr>
        </p:nvSpPr>
        <p:spPr>
          <a:xfrm>
            <a:off x="263352" y="310391"/>
            <a:ext cx="8136904" cy="432000"/>
          </a:xfrm>
        </p:spPr>
        <p:txBody>
          <a:bodyPr>
            <a:noAutofit/>
          </a:bodyPr>
          <a:lstStyle/>
          <a:p>
            <a:pPr>
              <a:spcBef>
                <a:spcPts val="600"/>
              </a:spcBef>
            </a:pPr>
            <a:r>
              <a:rPr lang="en-US" sz="2000" dirty="0">
                <a:latin typeface="Segoe UI" panose="020B0502040204020203" pitchFamily="34" charset="0"/>
                <a:ea typeface="Segoe UI" panose="020B0502040204020203" pitchFamily="34" charset="0"/>
                <a:cs typeface="Segoe UI" panose="020B0502040204020203" pitchFamily="34" charset="0"/>
              </a:rPr>
              <a:t>12. </a:t>
            </a:r>
            <a:r>
              <a:rPr lang="en-US" sz="2000" dirty="0">
                <a:latin typeface="Segoe UI" panose="020B0502040204020203" pitchFamily="34" charset="0"/>
                <a:cs typeface="Segoe UI" panose="020B0502040204020203" pitchFamily="34" charset="0"/>
              </a:rPr>
              <a:t>Routing and navigation</a:t>
            </a:r>
          </a:p>
        </p:txBody>
      </p:sp>
      <p:sp>
        <p:nvSpPr>
          <p:cNvPr id="38" name="1 Título"/>
          <p:cNvSpPr txBox="1">
            <a:spLocks/>
          </p:cNvSpPr>
          <p:nvPr/>
        </p:nvSpPr>
        <p:spPr bwMode="auto">
          <a:xfrm>
            <a:off x="263352" y="1198364"/>
            <a:ext cx="11521279"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sz="2000" b="1" dirty="0">
                <a:solidFill>
                  <a:srgbClr val="9AAE04"/>
                </a:solidFill>
                <a:latin typeface="Segoe UI" panose="020B0502040204020203" pitchFamily="34" charset="0"/>
                <a:ea typeface="Segoe UI" panose="020B0502040204020203" pitchFamily="34" charset="0"/>
                <a:cs typeface="Segoe UI" panose="020B0502040204020203" pitchFamily="34" charset="0"/>
              </a:rPr>
              <a:t>Fragments</a:t>
            </a:r>
          </a:p>
        </p:txBody>
      </p:sp>
      <p:sp>
        <p:nvSpPr>
          <p:cNvPr id="9" name="3 Marcador de contenido"/>
          <p:cNvSpPr txBox="1">
            <a:spLocks/>
          </p:cNvSpPr>
          <p:nvPr/>
        </p:nvSpPr>
        <p:spPr>
          <a:xfrm>
            <a:off x="263351" y="1709570"/>
            <a:ext cx="11521280" cy="783326"/>
          </a:xfrm>
          <a:prstGeom prst="rect">
            <a:avLst/>
          </a:prstGeom>
        </p:spPr>
        <p:txBody>
          <a:bodyPr>
            <a:noAutofit/>
          </a:bodyPr>
          <a:lstStyle>
            <a:lvl1pPr marL="0" marR="0" indent="0" algn="l" defTabSz="914400" rtl="0" eaLnBrk="1" fontAlgn="auto" latinLnBrk="0" hangingPunct="1">
              <a:lnSpc>
                <a:spcPct val="100000"/>
              </a:lnSpc>
              <a:spcBef>
                <a:spcPct val="20000"/>
              </a:spcBef>
              <a:spcAft>
                <a:spcPts val="0"/>
              </a:spcAft>
              <a:buClrTx/>
              <a:buSzTx/>
              <a:buFont typeface="Arial" pitchFamily="34" charset="0"/>
              <a:buNone/>
              <a:tabLst/>
              <a:defRPr lang="es-ES" sz="1400" b="0" i="0" u="none" strike="noStrike" kern="1200" baseline="0" smtClean="0">
                <a:solidFill>
                  <a:srgbClr val="505050"/>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9pPr>
          </a:lstStyle>
          <a:p>
            <a:pPr marL="285750" indent="-285750">
              <a:buFont typeface="Wingdings" panose="05000000000000000000" pitchFamily="2" charset="2"/>
              <a:buChar char="§"/>
            </a:pPr>
            <a:r>
              <a:rPr lang="en-US" altLang="es-ES" sz="18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Refer to certain elements on the page identified with an id attribute.</a:t>
            </a:r>
          </a:p>
          <a:p>
            <a:pPr marL="285750" indent="-285750">
              <a:buFont typeface="Wingdings" panose="05000000000000000000" pitchFamily="2" charset="2"/>
              <a:buChar char="§"/>
            </a:pPr>
            <a:r>
              <a:rPr lang="en-US" altLang="es-ES" sz="18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By adding an anchor element we can jump to a certain point on the page.</a:t>
            </a:r>
          </a:p>
          <a:p>
            <a:pPr marL="285750" indent="-285750">
              <a:buFont typeface="Wingdings" panose="05000000000000000000" pitchFamily="2" charset="2"/>
              <a:buChar char="§"/>
            </a:pPr>
            <a:endParaRPr lang="en-US" sz="18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endParaRPr>
          </a:p>
        </p:txBody>
      </p:sp>
      <p:sp>
        <p:nvSpPr>
          <p:cNvPr id="16" name="CuadroTexto 15"/>
          <p:cNvSpPr txBox="1"/>
          <p:nvPr/>
        </p:nvSpPr>
        <p:spPr>
          <a:xfrm>
            <a:off x="1043758" y="6439106"/>
            <a:ext cx="4973933" cy="307777"/>
          </a:xfrm>
          <a:prstGeom prst="rect">
            <a:avLst/>
          </a:prstGeom>
          <a:noFill/>
        </p:spPr>
        <p:txBody>
          <a:bodyPr wrap="square" rtlCol="0">
            <a:spAutoFit/>
          </a:bodyPr>
          <a:lstStyle/>
          <a:p>
            <a:r>
              <a:rPr lang="en-US" sz="1400" noProof="1">
                <a:latin typeface="Segoe UI" panose="020B0502040204020203" pitchFamily="34" charset="0"/>
                <a:cs typeface="Segoe UI" panose="020B0502040204020203" pitchFamily="34" charset="0"/>
              </a:rPr>
              <a:t>servers.component.html (</a:t>
            </a:r>
            <a:r>
              <a:rPr lang="en-US" sz="1400" b="1" noProof="1">
                <a:latin typeface="Segoe UI" panose="020B0502040204020203" pitchFamily="34" charset="0"/>
                <a:cs typeface="Segoe UI" panose="020B0502040204020203" pitchFamily="34" charset="0"/>
              </a:rPr>
              <a:t>from the template</a:t>
            </a:r>
            <a:r>
              <a:rPr lang="en-US" sz="1400" noProof="1">
                <a:latin typeface="Segoe UI" panose="020B0502040204020203" pitchFamily="34" charset="0"/>
                <a:cs typeface="Segoe UI" panose="020B0502040204020203" pitchFamily="34" charset="0"/>
              </a:rPr>
              <a:t>)</a:t>
            </a:r>
          </a:p>
        </p:txBody>
      </p:sp>
      <p:pic>
        <p:nvPicPr>
          <p:cNvPr id="11" name="Imagen 10"/>
          <p:cNvPicPr>
            <a:picLocks noChangeAspect="1"/>
          </p:cNvPicPr>
          <p:nvPr/>
        </p:nvPicPr>
        <p:blipFill rotWithShape="1">
          <a:blip r:embed="rId3"/>
          <a:srcRect l="2807" t="10541"/>
          <a:stretch/>
        </p:blipFill>
        <p:spPr>
          <a:xfrm>
            <a:off x="1090559" y="2597342"/>
            <a:ext cx="3596787" cy="3836169"/>
          </a:xfrm>
          <a:prstGeom prst="rect">
            <a:avLst/>
          </a:prstGeom>
        </p:spPr>
      </p:pic>
      <p:pic>
        <p:nvPicPr>
          <p:cNvPr id="12" name="Imagen 11"/>
          <p:cNvPicPr>
            <a:picLocks noChangeAspect="1"/>
          </p:cNvPicPr>
          <p:nvPr/>
        </p:nvPicPr>
        <p:blipFill rotWithShape="1">
          <a:blip r:embed="rId4"/>
          <a:srcRect l="2183" t="10639"/>
          <a:stretch/>
        </p:blipFill>
        <p:spPr>
          <a:xfrm>
            <a:off x="5231903" y="2597342"/>
            <a:ext cx="5913892" cy="2835016"/>
          </a:xfrm>
          <a:prstGeom prst="rect">
            <a:avLst/>
          </a:prstGeom>
        </p:spPr>
      </p:pic>
      <p:sp>
        <p:nvSpPr>
          <p:cNvPr id="18" name="CuadroTexto 17"/>
          <p:cNvSpPr txBox="1"/>
          <p:nvPr/>
        </p:nvSpPr>
        <p:spPr>
          <a:xfrm>
            <a:off x="5231903" y="5445224"/>
            <a:ext cx="3159056" cy="307777"/>
          </a:xfrm>
          <a:prstGeom prst="rect">
            <a:avLst/>
          </a:prstGeom>
          <a:noFill/>
        </p:spPr>
        <p:txBody>
          <a:bodyPr wrap="square" rtlCol="0">
            <a:spAutoFit/>
          </a:bodyPr>
          <a:lstStyle/>
          <a:p>
            <a:r>
              <a:rPr lang="en-US" sz="1400" dirty="0"/>
              <a:t>home.component.ts (</a:t>
            </a:r>
            <a:r>
              <a:rPr lang="en-US" sz="1400" b="1" dirty="0"/>
              <a:t>programmatically</a:t>
            </a:r>
            <a:r>
              <a:rPr lang="en-US" sz="1400" dirty="0"/>
              <a:t>)</a:t>
            </a:r>
          </a:p>
        </p:txBody>
      </p:sp>
    </p:spTree>
    <p:extLst>
      <p:ext uri="{BB962C8B-B14F-4D97-AF65-F5344CB8AC3E}">
        <p14:creationId xmlns:p14="http://schemas.microsoft.com/office/powerpoint/2010/main" val="4103133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8" name="Rectangle 28"/>
          <p:cNvSpPr>
            <a:spLocks noChangeArrowheads="1"/>
          </p:cNvSpPr>
          <p:nvPr/>
        </p:nvSpPr>
        <p:spPr bwMode="auto">
          <a:xfrm>
            <a:off x="1524003" y="4393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latin typeface="Calibri" pitchFamily="34" charset="0"/>
            </a:endParaRPr>
          </a:p>
        </p:txBody>
      </p:sp>
      <p:sp>
        <p:nvSpPr>
          <p:cNvPr id="3" name="Título 2"/>
          <p:cNvSpPr>
            <a:spLocks noGrp="1"/>
          </p:cNvSpPr>
          <p:nvPr>
            <p:ph type="title"/>
          </p:nvPr>
        </p:nvSpPr>
        <p:spPr>
          <a:xfrm>
            <a:off x="263352" y="310391"/>
            <a:ext cx="8136904" cy="432000"/>
          </a:xfrm>
        </p:spPr>
        <p:txBody>
          <a:bodyPr>
            <a:noAutofit/>
          </a:bodyPr>
          <a:lstStyle/>
          <a:p>
            <a:pPr>
              <a:spcBef>
                <a:spcPts val="600"/>
              </a:spcBef>
            </a:pPr>
            <a:r>
              <a:rPr lang="en-US" sz="2000" dirty="0">
                <a:latin typeface="Segoe UI" panose="020B0502040204020203" pitchFamily="34" charset="0"/>
                <a:ea typeface="Segoe UI" panose="020B0502040204020203" pitchFamily="34" charset="0"/>
                <a:cs typeface="Segoe UI" panose="020B0502040204020203" pitchFamily="34" charset="0"/>
              </a:rPr>
              <a:t>12. </a:t>
            </a:r>
            <a:r>
              <a:rPr lang="en-US" sz="2000" dirty="0">
                <a:latin typeface="Segoe UI" panose="020B0502040204020203" pitchFamily="34" charset="0"/>
                <a:cs typeface="Segoe UI" panose="020B0502040204020203" pitchFamily="34" charset="0"/>
              </a:rPr>
              <a:t>Routing and navigation</a:t>
            </a:r>
          </a:p>
        </p:txBody>
      </p:sp>
      <p:sp>
        <p:nvSpPr>
          <p:cNvPr id="38" name="1 Título"/>
          <p:cNvSpPr txBox="1">
            <a:spLocks/>
          </p:cNvSpPr>
          <p:nvPr/>
        </p:nvSpPr>
        <p:spPr bwMode="auto">
          <a:xfrm>
            <a:off x="263352" y="1198364"/>
            <a:ext cx="11521279"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sz="2000" b="1" dirty="0">
                <a:solidFill>
                  <a:srgbClr val="9AAE04"/>
                </a:solidFill>
                <a:latin typeface="Segoe UI" panose="020B0502040204020203" pitchFamily="34" charset="0"/>
                <a:ea typeface="Segoe UI" panose="020B0502040204020203" pitchFamily="34" charset="0"/>
                <a:cs typeface="Segoe UI" panose="020B0502040204020203" pitchFamily="34" charset="0"/>
              </a:rPr>
              <a:t>Receiving query parameters and fragments</a:t>
            </a:r>
          </a:p>
        </p:txBody>
      </p:sp>
      <p:sp>
        <p:nvSpPr>
          <p:cNvPr id="9" name="3 Marcador de contenido"/>
          <p:cNvSpPr txBox="1">
            <a:spLocks/>
          </p:cNvSpPr>
          <p:nvPr/>
        </p:nvSpPr>
        <p:spPr>
          <a:xfrm>
            <a:off x="263351" y="1709569"/>
            <a:ext cx="5976665" cy="1582653"/>
          </a:xfrm>
          <a:prstGeom prst="rect">
            <a:avLst/>
          </a:prstGeom>
        </p:spPr>
        <p:txBody>
          <a:bodyPr>
            <a:noAutofit/>
          </a:bodyPr>
          <a:lstStyle>
            <a:lvl1pPr marL="0" marR="0" indent="0" algn="l" defTabSz="914400" rtl="0" eaLnBrk="1" fontAlgn="auto" latinLnBrk="0" hangingPunct="1">
              <a:lnSpc>
                <a:spcPct val="100000"/>
              </a:lnSpc>
              <a:spcBef>
                <a:spcPct val="20000"/>
              </a:spcBef>
              <a:spcAft>
                <a:spcPts val="0"/>
              </a:spcAft>
              <a:buClrTx/>
              <a:buSzTx/>
              <a:buFont typeface="Arial" pitchFamily="34" charset="0"/>
              <a:buNone/>
              <a:tabLst/>
              <a:defRPr lang="es-ES" sz="1400" b="0" i="0" u="none" strike="noStrike" kern="1200" baseline="0" smtClean="0">
                <a:solidFill>
                  <a:srgbClr val="505050"/>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9pPr>
          </a:lstStyle>
          <a:p>
            <a:pPr marL="285750" indent="-285750">
              <a:lnSpc>
                <a:spcPct val="150000"/>
              </a:lnSpc>
              <a:buFont typeface="Wingdings" panose="05000000000000000000" pitchFamily="2" charset="2"/>
              <a:buChar char="§"/>
            </a:pPr>
            <a:r>
              <a:rPr lang="en-US" sz="18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If we use the </a:t>
            </a:r>
            <a:r>
              <a:rPr lang="en-US" sz="1800" i="1"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snapshot</a:t>
            </a:r>
            <a:r>
              <a:rPr lang="en-US" sz="18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 feature in ngOnInit, it will only get the query parameters and fragments in the initialization of the component and it will not be able to react to changes of these values. </a:t>
            </a:r>
            <a:r>
              <a:rPr lang="en-US" sz="1800" b="1"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We should subscribe to the changes like with the Parameters</a:t>
            </a:r>
            <a:r>
              <a:rPr lang="en-US" sz="18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a:t>
            </a:r>
          </a:p>
          <a:p>
            <a:pPr marL="285750" indent="-285750">
              <a:lnSpc>
                <a:spcPct val="150000"/>
              </a:lnSpc>
              <a:buFont typeface="Wingdings" panose="05000000000000000000" pitchFamily="2" charset="2"/>
              <a:buChar char="§"/>
            </a:pPr>
            <a:endParaRPr lang="en-US" sz="18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endParaRPr>
          </a:p>
        </p:txBody>
      </p:sp>
      <p:sp>
        <p:nvSpPr>
          <p:cNvPr id="16" name="CuadroTexto 15"/>
          <p:cNvSpPr txBox="1"/>
          <p:nvPr/>
        </p:nvSpPr>
        <p:spPr>
          <a:xfrm>
            <a:off x="6384032" y="6385622"/>
            <a:ext cx="2160240" cy="307777"/>
          </a:xfrm>
          <a:prstGeom prst="rect">
            <a:avLst/>
          </a:prstGeom>
          <a:noFill/>
        </p:spPr>
        <p:txBody>
          <a:bodyPr wrap="square" rtlCol="0">
            <a:spAutoFit/>
          </a:bodyPr>
          <a:lstStyle/>
          <a:p>
            <a:r>
              <a:rPr lang="en-US" sz="1400" noProof="1">
                <a:latin typeface="Segoe UI" panose="020B0502040204020203" pitchFamily="34" charset="0"/>
                <a:cs typeface="Segoe UI" panose="020B0502040204020203" pitchFamily="34" charset="0"/>
              </a:rPr>
              <a:t>edit-server.component.ts</a:t>
            </a:r>
          </a:p>
        </p:txBody>
      </p:sp>
      <p:pic>
        <p:nvPicPr>
          <p:cNvPr id="8" name="Imagen 7"/>
          <p:cNvPicPr>
            <a:picLocks noChangeAspect="1"/>
          </p:cNvPicPr>
          <p:nvPr/>
        </p:nvPicPr>
        <p:blipFill rotWithShape="1">
          <a:blip r:embed="rId3"/>
          <a:srcRect l="1834" t="9033" r="1"/>
          <a:stretch/>
        </p:blipFill>
        <p:spPr>
          <a:xfrm>
            <a:off x="6456040" y="1709569"/>
            <a:ext cx="4104456" cy="4678775"/>
          </a:xfrm>
          <a:prstGeom prst="rect">
            <a:avLst/>
          </a:prstGeom>
        </p:spPr>
      </p:pic>
    </p:spTree>
    <p:extLst>
      <p:ext uri="{BB962C8B-B14F-4D97-AF65-F5344CB8AC3E}">
        <p14:creationId xmlns:p14="http://schemas.microsoft.com/office/powerpoint/2010/main" val="22208093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8" name="Rectangle 28"/>
          <p:cNvSpPr>
            <a:spLocks noChangeArrowheads="1"/>
          </p:cNvSpPr>
          <p:nvPr/>
        </p:nvSpPr>
        <p:spPr bwMode="auto">
          <a:xfrm>
            <a:off x="1524003" y="4393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latin typeface="Calibri" pitchFamily="34" charset="0"/>
            </a:endParaRPr>
          </a:p>
        </p:txBody>
      </p:sp>
      <p:sp>
        <p:nvSpPr>
          <p:cNvPr id="3" name="Título 2"/>
          <p:cNvSpPr>
            <a:spLocks noGrp="1"/>
          </p:cNvSpPr>
          <p:nvPr>
            <p:ph type="title"/>
          </p:nvPr>
        </p:nvSpPr>
        <p:spPr>
          <a:xfrm>
            <a:off x="263352" y="310391"/>
            <a:ext cx="8136904" cy="432000"/>
          </a:xfrm>
        </p:spPr>
        <p:txBody>
          <a:bodyPr>
            <a:noAutofit/>
          </a:bodyPr>
          <a:lstStyle/>
          <a:p>
            <a:pPr>
              <a:spcBef>
                <a:spcPts val="600"/>
              </a:spcBef>
            </a:pPr>
            <a:r>
              <a:rPr lang="en-US" sz="2000" dirty="0">
                <a:latin typeface="Segoe UI" panose="020B0502040204020203" pitchFamily="34" charset="0"/>
                <a:ea typeface="Segoe UI" panose="020B0502040204020203" pitchFamily="34" charset="0"/>
                <a:cs typeface="Segoe UI" panose="020B0502040204020203" pitchFamily="34" charset="0"/>
              </a:rPr>
              <a:t>12. </a:t>
            </a:r>
            <a:r>
              <a:rPr lang="en-US" sz="2000" dirty="0">
                <a:latin typeface="Segoe UI" panose="020B0502040204020203" pitchFamily="34" charset="0"/>
                <a:cs typeface="Segoe UI" panose="020B0502040204020203" pitchFamily="34" charset="0"/>
              </a:rPr>
              <a:t>Routing and navigation</a:t>
            </a:r>
          </a:p>
        </p:txBody>
      </p:sp>
      <p:sp>
        <p:nvSpPr>
          <p:cNvPr id="38" name="1 Título"/>
          <p:cNvSpPr txBox="1">
            <a:spLocks/>
          </p:cNvSpPr>
          <p:nvPr/>
        </p:nvSpPr>
        <p:spPr bwMode="auto">
          <a:xfrm>
            <a:off x="263352" y="1198364"/>
            <a:ext cx="11521279"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sz="2000" b="1" dirty="0">
                <a:solidFill>
                  <a:srgbClr val="9AAE04"/>
                </a:solidFill>
                <a:latin typeface="Segoe UI" panose="020B0502040204020203" pitchFamily="34" charset="0"/>
                <a:ea typeface="Segoe UI" panose="020B0502040204020203" pitchFamily="34" charset="0"/>
                <a:cs typeface="Segoe UI" panose="020B0502040204020203" pitchFamily="34" charset="0"/>
              </a:rPr>
              <a:t>Child routes</a:t>
            </a:r>
          </a:p>
        </p:txBody>
      </p:sp>
      <p:sp>
        <p:nvSpPr>
          <p:cNvPr id="16" name="CuadroTexto 15"/>
          <p:cNvSpPr txBox="1"/>
          <p:nvPr/>
        </p:nvSpPr>
        <p:spPr>
          <a:xfrm>
            <a:off x="263350" y="3199334"/>
            <a:ext cx="2232248" cy="307777"/>
          </a:xfrm>
          <a:prstGeom prst="rect">
            <a:avLst/>
          </a:prstGeom>
          <a:noFill/>
        </p:spPr>
        <p:txBody>
          <a:bodyPr wrap="square" rtlCol="0">
            <a:spAutoFit/>
          </a:bodyPr>
          <a:lstStyle/>
          <a:p>
            <a:r>
              <a:rPr lang="en-US" sz="1400" noProof="1">
                <a:latin typeface="Segoe UI" panose="020B0502040204020203" pitchFamily="34" charset="0"/>
                <a:cs typeface="Segoe UI" panose="020B0502040204020203" pitchFamily="34" charset="0"/>
              </a:rPr>
              <a:t>app-routing.module.ts</a:t>
            </a:r>
          </a:p>
        </p:txBody>
      </p:sp>
      <p:pic>
        <p:nvPicPr>
          <p:cNvPr id="23" name="Imagen 22"/>
          <p:cNvPicPr>
            <a:picLocks noChangeAspect="1"/>
          </p:cNvPicPr>
          <p:nvPr/>
        </p:nvPicPr>
        <p:blipFill rotWithShape="1">
          <a:blip r:embed="rId3"/>
          <a:srcRect l="2948" t="90192"/>
          <a:stretch/>
        </p:blipFill>
        <p:spPr>
          <a:xfrm>
            <a:off x="4037803" y="4057298"/>
            <a:ext cx="3333929" cy="405593"/>
          </a:xfrm>
          <a:prstGeom prst="rect">
            <a:avLst/>
          </a:prstGeom>
        </p:spPr>
      </p:pic>
      <p:pic>
        <p:nvPicPr>
          <p:cNvPr id="11" name="Imagen 10"/>
          <p:cNvPicPr>
            <a:picLocks noChangeAspect="1"/>
          </p:cNvPicPr>
          <p:nvPr/>
        </p:nvPicPr>
        <p:blipFill>
          <a:blip r:embed="rId4"/>
          <a:stretch>
            <a:fillRect/>
          </a:stretch>
        </p:blipFill>
        <p:spPr>
          <a:xfrm>
            <a:off x="358632" y="1772816"/>
            <a:ext cx="3496796" cy="1410350"/>
          </a:xfrm>
          <a:prstGeom prst="rect">
            <a:avLst/>
          </a:prstGeom>
        </p:spPr>
      </p:pic>
      <p:pic>
        <p:nvPicPr>
          <p:cNvPr id="12" name="Imagen 11"/>
          <p:cNvPicPr>
            <a:picLocks noChangeAspect="1"/>
          </p:cNvPicPr>
          <p:nvPr/>
        </p:nvPicPr>
        <p:blipFill rotWithShape="1">
          <a:blip r:embed="rId3"/>
          <a:srcRect l="2948" t="9875" b="34565"/>
          <a:stretch/>
        </p:blipFill>
        <p:spPr>
          <a:xfrm>
            <a:off x="4037803" y="1772817"/>
            <a:ext cx="3333929" cy="2297520"/>
          </a:xfrm>
          <a:prstGeom prst="rect">
            <a:avLst/>
          </a:prstGeom>
        </p:spPr>
      </p:pic>
      <p:pic>
        <p:nvPicPr>
          <p:cNvPr id="13" name="Imagen 12"/>
          <p:cNvPicPr>
            <a:picLocks noChangeAspect="1"/>
          </p:cNvPicPr>
          <p:nvPr/>
        </p:nvPicPr>
        <p:blipFill rotWithShape="1">
          <a:blip r:embed="rId5"/>
          <a:srcRect l="2826" t="7377"/>
          <a:stretch/>
        </p:blipFill>
        <p:spPr>
          <a:xfrm>
            <a:off x="7608168" y="1772816"/>
            <a:ext cx="4047395" cy="3946994"/>
          </a:xfrm>
          <a:prstGeom prst="rect">
            <a:avLst/>
          </a:prstGeom>
        </p:spPr>
      </p:pic>
      <p:sp>
        <p:nvSpPr>
          <p:cNvPr id="18" name="CuadroTexto 17"/>
          <p:cNvSpPr txBox="1"/>
          <p:nvPr/>
        </p:nvSpPr>
        <p:spPr>
          <a:xfrm>
            <a:off x="3974850" y="4462891"/>
            <a:ext cx="2852134" cy="307777"/>
          </a:xfrm>
          <a:prstGeom prst="rect">
            <a:avLst/>
          </a:prstGeom>
          <a:noFill/>
        </p:spPr>
        <p:txBody>
          <a:bodyPr wrap="square" rtlCol="0">
            <a:spAutoFit/>
          </a:bodyPr>
          <a:lstStyle/>
          <a:p>
            <a:r>
              <a:rPr lang="en-US" sz="1400" noProof="1">
                <a:latin typeface="Segoe UI" panose="020B0502040204020203" pitchFamily="34" charset="0"/>
                <a:cs typeface="Segoe UI" panose="020B0502040204020203" pitchFamily="34" charset="0"/>
              </a:rPr>
              <a:t>servers.component.html (</a:t>
            </a:r>
            <a:r>
              <a:rPr lang="en-US" sz="1400" b="1" noProof="1">
                <a:latin typeface="Segoe UI" panose="020B0502040204020203" pitchFamily="34" charset="0"/>
                <a:cs typeface="Segoe UI" panose="020B0502040204020203" pitchFamily="34" charset="0"/>
              </a:rPr>
              <a:t>parent</a:t>
            </a:r>
            <a:r>
              <a:rPr lang="en-US" sz="1400" noProof="1">
                <a:latin typeface="Segoe UI" panose="020B0502040204020203" pitchFamily="34" charset="0"/>
                <a:cs typeface="Segoe UI" panose="020B0502040204020203" pitchFamily="34" charset="0"/>
              </a:rPr>
              <a:t>)</a:t>
            </a:r>
          </a:p>
        </p:txBody>
      </p:sp>
      <p:sp>
        <p:nvSpPr>
          <p:cNvPr id="19" name="CuadroTexto 18"/>
          <p:cNvSpPr txBox="1"/>
          <p:nvPr/>
        </p:nvSpPr>
        <p:spPr>
          <a:xfrm>
            <a:off x="7573157" y="5690652"/>
            <a:ext cx="2376777" cy="307777"/>
          </a:xfrm>
          <a:prstGeom prst="rect">
            <a:avLst/>
          </a:prstGeom>
          <a:noFill/>
        </p:spPr>
        <p:txBody>
          <a:bodyPr wrap="square" rtlCol="0">
            <a:spAutoFit/>
          </a:bodyPr>
          <a:lstStyle/>
          <a:p>
            <a:r>
              <a:rPr lang="en-US" sz="1400" noProof="1">
                <a:latin typeface="Segoe UI" panose="020B0502040204020203" pitchFamily="34" charset="0"/>
                <a:cs typeface="Segoe UI" panose="020B0502040204020203" pitchFamily="34" charset="0"/>
              </a:rPr>
              <a:t>server.component.ts (</a:t>
            </a:r>
            <a:r>
              <a:rPr lang="en-US" sz="1400" b="1" noProof="1">
                <a:latin typeface="Segoe UI" panose="020B0502040204020203" pitchFamily="34" charset="0"/>
                <a:cs typeface="Segoe UI" panose="020B0502040204020203" pitchFamily="34" charset="0"/>
              </a:rPr>
              <a:t>child</a:t>
            </a:r>
            <a:r>
              <a:rPr lang="en-US" sz="1400" noProof="1">
                <a:latin typeface="Segoe UI" panose="020B0502040204020203" pitchFamily="34" charset="0"/>
                <a:cs typeface="Segoe UI" panose="020B0502040204020203" pitchFamily="34" charset="0"/>
              </a:rPr>
              <a:t>)</a:t>
            </a:r>
          </a:p>
        </p:txBody>
      </p:sp>
      <p:sp>
        <p:nvSpPr>
          <p:cNvPr id="20" name="CuadroTexto 19"/>
          <p:cNvSpPr txBox="1"/>
          <p:nvPr/>
        </p:nvSpPr>
        <p:spPr>
          <a:xfrm>
            <a:off x="713308" y="3701005"/>
            <a:ext cx="2787444" cy="738664"/>
          </a:xfrm>
          <a:prstGeom prst="rect">
            <a:avLst/>
          </a:prstGeom>
          <a:noFill/>
        </p:spPr>
        <p:txBody>
          <a:bodyPr wrap="square" rtlCol="0">
            <a:spAutoFit/>
          </a:bodyPr>
          <a:lstStyle/>
          <a:p>
            <a:r>
              <a:rPr lang="en-US" sz="1400" b="1" noProof="1">
                <a:latin typeface="Segoe UI" panose="020B0502040204020203" pitchFamily="34" charset="0"/>
                <a:cs typeface="Segoe UI" panose="020B0502040204020203" pitchFamily="34" charset="0"/>
              </a:rPr>
              <a:t>It defines the child routes under the </a:t>
            </a:r>
            <a:r>
              <a:rPr lang="en-US" sz="1400" b="1" i="1" noProof="1">
                <a:latin typeface="Segoe UI" panose="020B0502040204020203" pitchFamily="34" charset="0"/>
                <a:cs typeface="Segoe UI" panose="020B0502040204020203" pitchFamily="34" charset="0"/>
              </a:rPr>
              <a:t>children</a:t>
            </a:r>
            <a:r>
              <a:rPr lang="en-US" sz="1400" b="1" noProof="1">
                <a:latin typeface="Segoe UI" panose="020B0502040204020203" pitchFamily="34" charset="0"/>
                <a:cs typeface="Segoe UI" panose="020B0502040204020203" pitchFamily="34" charset="0"/>
              </a:rPr>
              <a:t> property of the parent route</a:t>
            </a:r>
          </a:p>
        </p:txBody>
      </p:sp>
      <p:sp>
        <p:nvSpPr>
          <p:cNvPr id="21" name="CuadroTexto 20"/>
          <p:cNvSpPr txBox="1"/>
          <p:nvPr/>
        </p:nvSpPr>
        <p:spPr>
          <a:xfrm>
            <a:off x="4457492" y="5022510"/>
            <a:ext cx="2494550" cy="738664"/>
          </a:xfrm>
          <a:prstGeom prst="rect">
            <a:avLst/>
          </a:prstGeom>
          <a:noFill/>
        </p:spPr>
        <p:txBody>
          <a:bodyPr wrap="square" rtlCol="0">
            <a:spAutoFit/>
          </a:bodyPr>
          <a:lstStyle/>
          <a:p>
            <a:r>
              <a:rPr lang="en-US" sz="1400" b="1" noProof="1">
                <a:latin typeface="Segoe UI" panose="020B0502040204020203" pitchFamily="34" charset="0"/>
                <a:cs typeface="Segoe UI" panose="020B0502040204020203" pitchFamily="34" charset="0"/>
              </a:rPr>
              <a:t>Injects the children in the parent template by adding the router-outlet tag</a:t>
            </a:r>
          </a:p>
        </p:txBody>
      </p:sp>
      <p:sp>
        <p:nvSpPr>
          <p:cNvPr id="22" name="CuadroTexto 21"/>
          <p:cNvSpPr txBox="1"/>
          <p:nvPr/>
        </p:nvSpPr>
        <p:spPr>
          <a:xfrm>
            <a:off x="8174745" y="6093296"/>
            <a:ext cx="2914240" cy="523220"/>
          </a:xfrm>
          <a:prstGeom prst="rect">
            <a:avLst/>
          </a:prstGeom>
          <a:noFill/>
        </p:spPr>
        <p:txBody>
          <a:bodyPr wrap="square" rtlCol="0">
            <a:spAutoFit/>
          </a:bodyPr>
          <a:lstStyle/>
          <a:p>
            <a:r>
              <a:rPr lang="en-US" sz="1400" b="1" noProof="1">
                <a:latin typeface="Segoe UI" panose="020B0502040204020203" pitchFamily="34" charset="0"/>
                <a:cs typeface="Segoe UI" panose="020B0502040204020203" pitchFamily="34" charset="0"/>
              </a:rPr>
              <a:t>Child component gets the parameter </a:t>
            </a:r>
            <a:r>
              <a:rPr lang="en-US" sz="1400" b="1" i="1" noProof="1">
                <a:latin typeface="Segoe UI" panose="020B0502040204020203" pitchFamily="34" charset="0"/>
                <a:cs typeface="Segoe UI" panose="020B0502040204020203" pitchFamily="34" charset="0"/>
              </a:rPr>
              <a:t>id </a:t>
            </a:r>
            <a:r>
              <a:rPr lang="en-US" sz="1400" b="1" noProof="1">
                <a:latin typeface="Segoe UI" panose="020B0502040204020203" pitchFamily="34" charset="0"/>
                <a:cs typeface="Segoe UI" panose="020B0502040204020203" pitchFamily="34" charset="0"/>
              </a:rPr>
              <a:t>from the route</a:t>
            </a:r>
          </a:p>
        </p:txBody>
      </p:sp>
      <p:cxnSp>
        <p:nvCxnSpPr>
          <p:cNvPr id="4" name="Conector recto 3"/>
          <p:cNvCxnSpPr/>
          <p:nvPr/>
        </p:nvCxnSpPr>
        <p:spPr>
          <a:xfrm>
            <a:off x="4727848" y="4070337"/>
            <a:ext cx="1584176" cy="0"/>
          </a:xfrm>
          <a:prstGeom prst="line">
            <a:avLst/>
          </a:prstGeom>
          <a:ln w="57150">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6202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8" name="Rectangle 28"/>
          <p:cNvSpPr>
            <a:spLocks noChangeArrowheads="1"/>
          </p:cNvSpPr>
          <p:nvPr/>
        </p:nvSpPr>
        <p:spPr bwMode="auto">
          <a:xfrm>
            <a:off x="1524003" y="4393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latin typeface="Calibri" pitchFamily="34" charset="0"/>
            </a:endParaRPr>
          </a:p>
        </p:txBody>
      </p:sp>
      <p:sp>
        <p:nvSpPr>
          <p:cNvPr id="3" name="Título 2"/>
          <p:cNvSpPr>
            <a:spLocks noGrp="1"/>
          </p:cNvSpPr>
          <p:nvPr>
            <p:ph type="title"/>
          </p:nvPr>
        </p:nvSpPr>
        <p:spPr>
          <a:xfrm>
            <a:off x="263352" y="310391"/>
            <a:ext cx="8136904" cy="432000"/>
          </a:xfrm>
        </p:spPr>
        <p:txBody>
          <a:bodyPr>
            <a:noAutofit/>
          </a:bodyPr>
          <a:lstStyle/>
          <a:p>
            <a:pPr>
              <a:spcBef>
                <a:spcPts val="600"/>
              </a:spcBef>
            </a:pPr>
            <a:r>
              <a:rPr lang="en-US" sz="2000" dirty="0">
                <a:latin typeface="Segoe UI" panose="020B0502040204020203" pitchFamily="34" charset="0"/>
                <a:ea typeface="Segoe UI" panose="020B0502040204020203" pitchFamily="34" charset="0"/>
                <a:cs typeface="Segoe UI" panose="020B0502040204020203" pitchFamily="34" charset="0"/>
              </a:rPr>
              <a:t>12. </a:t>
            </a:r>
            <a:r>
              <a:rPr lang="en-US" sz="2000" dirty="0">
                <a:latin typeface="Segoe UI" panose="020B0502040204020203" pitchFamily="34" charset="0"/>
                <a:cs typeface="Segoe UI" panose="020B0502040204020203" pitchFamily="34" charset="0"/>
              </a:rPr>
              <a:t>Routing and navigation</a:t>
            </a:r>
          </a:p>
        </p:txBody>
      </p:sp>
      <p:sp>
        <p:nvSpPr>
          <p:cNvPr id="38" name="1 Título"/>
          <p:cNvSpPr txBox="1">
            <a:spLocks/>
          </p:cNvSpPr>
          <p:nvPr/>
        </p:nvSpPr>
        <p:spPr bwMode="auto">
          <a:xfrm>
            <a:off x="263352" y="1198364"/>
            <a:ext cx="11521279"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sz="2000" b="1" dirty="0">
                <a:solidFill>
                  <a:srgbClr val="9AAE04"/>
                </a:solidFill>
                <a:latin typeface="Segoe UI" panose="020B0502040204020203" pitchFamily="34" charset="0"/>
                <a:ea typeface="Segoe UI" panose="020B0502040204020203" pitchFamily="34" charset="0"/>
                <a:cs typeface="Segoe UI" panose="020B0502040204020203" pitchFamily="34" charset="0"/>
              </a:rPr>
              <a:t>Other configuration options</a:t>
            </a:r>
          </a:p>
        </p:txBody>
      </p:sp>
      <p:sp>
        <p:nvSpPr>
          <p:cNvPr id="9" name="3 Marcador de contenido"/>
          <p:cNvSpPr txBox="1">
            <a:spLocks/>
          </p:cNvSpPr>
          <p:nvPr/>
        </p:nvSpPr>
        <p:spPr>
          <a:xfrm>
            <a:off x="263351" y="1709569"/>
            <a:ext cx="11521279" cy="364803"/>
          </a:xfrm>
          <a:prstGeom prst="rect">
            <a:avLst/>
          </a:prstGeom>
        </p:spPr>
        <p:txBody>
          <a:bodyPr>
            <a:noAutofit/>
          </a:bodyPr>
          <a:lstStyle>
            <a:lvl1pPr marL="0" marR="0" indent="0" algn="l" defTabSz="914400" rtl="0" eaLnBrk="1" fontAlgn="auto" latinLnBrk="0" hangingPunct="1">
              <a:lnSpc>
                <a:spcPct val="100000"/>
              </a:lnSpc>
              <a:spcBef>
                <a:spcPct val="20000"/>
              </a:spcBef>
              <a:spcAft>
                <a:spcPts val="0"/>
              </a:spcAft>
              <a:buClrTx/>
              <a:buSzTx/>
              <a:buFont typeface="Arial" pitchFamily="34" charset="0"/>
              <a:buNone/>
              <a:tabLst/>
              <a:defRPr lang="es-ES" sz="1400" b="0" i="0" u="none" strike="noStrike" kern="1200" baseline="0" smtClean="0">
                <a:solidFill>
                  <a:srgbClr val="505050"/>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9pPr>
          </a:lstStyle>
          <a:p>
            <a:pPr marL="285750" indent="-285750">
              <a:buFont typeface="Wingdings" panose="05000000000000000000" pitchFamily="2" charset="2"/>
              <a:buChar char="§"/>
            </a:pPr>
            <a:r>
              <a:rPr lang="en-US" sz="16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hlinkClick r:id="rId3"/>
              </a:rPr>
              <a:t>Angular route configuration options</a:t>
            </a:r>
            <a:endParaRPr lang="en-US" sz="16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endParaRPr>
          </a:p>
        </p:txBody>
      </p:sp>
      <p:sp>
        <p:nvSpPr>
          <p:cNvPr id="16" name="CuadroTexto 15"/>
          <p:cNvSpPr txBox="1"/>
          <p:nvPr/>
        </p:nvSpPr>
        <p:spPr>
          <a:xfrm>
            <a:off x="602028" y="6379876"/>
            <a:ext cx="1965579" cy="307777"/>
          </a:xfrm>
          <a:prstGeom prst="rect">
            <a:avLst/>
          </a:prstGeom>
          <a:noFill/>
        </p:spPr>
        <p:txBody>
          <a:bodyPr wrap="square" rtlCol="0">
            <a:spAutoFit/>
          </a:bodyPr>
          <a:lstStyle/>
          <a:p>
            <a:r>
              <a:rPr lang="en-US" sz="1400" noProof="1">
                <a:latin typeface="Segoe UI" panose="020B0502040204020203" pitchFamily="34" charset="0"/>
                <a:cs typeface="Segoe UI" panose="020B0502040204020203" pitchFamily="34" charset="0"/>
              </a:rPr>
              <a:t>app-routing.module.ts</a:t>
            </a:r>
          </a:p>
        </p:txBody>
      </p:sp>
      <p:pic>
        <p:nvPicPr>
          <p:cNvPr id="19" name="Imagen 18"/>
          <p:cNvPicPr>
            <a:picLocks noChangeAspect="1"/>
          </p:cNvPicPr>
          <p:nvPr/>
        </p:nvPicPr>
        <p:blipFill>
          <a:blip r:embed="rId4"/>
          <a:stretch>
            <a:fillRect/>
          </a:stretch>
        </p:blipFill>
        <p:spPr>
          <a:xfrm>
            <a:off x="659395" y="2526734"/>
            <a:ext cx="2592288" cy="1035115"/>
          </a:xfrm>
          <a:prstGeom prst="rect">
            <a:avLst/>
          </a:prstGeom>
        </p:spPr>
      </p:pic>
      <p:pic>
        <p:nvPicPr>
          <p:cNvPr id="20" name="Imagen 19"/>
          <p:cNvPicPr>
            <a:picLocks noChangeAspect="1"/>
          </p:cNvPicPr>
          <p:nvPr/>
        </p:nvPicPr>
        <p:blipFill>
          <a:blip r:embed="rId5"/>
          <a:stretch>
            <a:fillRect/>
          </a:stretch>
        </p:blipFill>
        <p:spPr>
          <a:xfrm>
            <a:off x="6639947" y="4004321"/>
            <a:ext cx="4115402" cy="1000087"/>
          </a:xfrm>
          <a:prstGeom prst="rect">
            <a:avLst/>
          </a:prstGeom>
        </p:spPr>
      </p:pic>
      <p:pic>
        <p:nvPicPr>
          <p:cNvPr id="21" name="Imagen 20"/>
          <p:cNvPicPr>
            <a:picLocks noChangeAspect="1"/>
          </p:cNvPicPr>
          <p:nvPr/>
        </p:nvPicPr>
        <p:blipFill>
          <a:blip r:embed="rId6"/>
          <a:stretch>
            <a:fillRect/>
          </a:stretch>
        </p:blipFill>
        <p:spPr>
          <a:xfrm>
            <a:off x="659395" y="5325463"/>
            <a:ext cx="5112570" cy="1054413"/>
          </a:xfrm>
          <a:prstGeom prst="rect">
            <a:avLst/>
          </a:prstGeom>
        </p:spPr>
      </p:pic>
      <p:pic>
        <p:nvPicPr>
          <p:cNvPr id="22" name="Imagen 21"/>
          <p:cNvPicPr>
            <a:picLocks noChangeAspect="1"/>
          </p:cNvPicPr>
          <p:nvPr/>
        </p:nvPicPr>
        <p:blipFill>
          <a:blip r:embed="rId7"/>
          <a:stretch>
            <a:fillRect/>
          </a:stretch>
        </p:blipFill>
        <p:spPr>
          <a:xfrm>
            <a:off x="6641114" y="2520336"/>
            <a:ext cx="5040560" cy="1038021"/>
          </a:xfrm>
          <a:prstGeom prst="rect">
            <a:avLst/>
          </a:prstGeom>
        </p:spPr>
      </p:pic>
      <p:pic>
        <p:nvPicPr>
          <p:cNvPr id="23" name="Imagen 22"/>
          <p:cNvPicPr>
            <a:picLocks noChangeAspect="1"/>
          </p:cNvPicPr>
          <p:nvPr/>
        </p:nvPicPr>
        <p:blipFill>
          <a:blip r:embed="rId8"/>
          <a:stretch>
            <a:fillRect/>
          </a:stretch>
        </p:blipFill>
        <p:spPr>
          <a:xfrm>
            <a:off x="623392" y="4004321"/>
            <a:ext cx="4680520" cy="895326"/>
          </a:xfrm>
          <a:prstGeom prst="rect">
            <a:avLst/>
          </a:prstGeom>
        </p:spPr>
      </p:pic>
      <p:sp>
        <p:nvSpPr>
          <p:cNvPr id="13" name="CuadroTexto 12"/>
          <p:cNvSpPr txBox="1"/>
          <p:nvPr/>
        </p:nvSpPr>
        <p:spPr>
          <a:xfrm>
            <a:off x="623392" y="2180356"/>
            <a:ext cx="1728192" cy="307777"/>
          </a:xfrm>
          <a:prstGeom prst="rect">
            <a:avLst/>
          </a:prstGeom>
          <a:noFill/>
        </p:spPr>
        <p:txBody>
          <a:bodyPr wrap="square" rtlCol="0">
            <a:spAutoFit/>
          </a:bodyPr>
          <a:lstStyle/>
          <a:p>
            <a:r>
              <a:rPr lang="en-US" sz="1400" b="1" noProof="1">
                <a:latin typeface="Segoe UI" panose="020B0502040204020203" pitchFamily="34" charset="0"/>
                <a:cs typeface="Segoe UI" panose="020B0502040204020203" pitchFamily="34" charset="0"/>
              </a:rPr>
              <a:t>pathMatch</a:t>
            </a:r>
          </a:p>
        </p:txBody>
      </p:sp>
      <p:sp>
        <p:nvSpPr>
          <p:cNvPr id="14" name="CuadroTexto 13"/>
          <p:cNvSpPr txBox="1"/>
          <p:nvPr/>
        </p:nvSpPr>
        <p:spPr>
          <a:xfrm>
            <a:off x="623392" y="3673730"/>
            <a:ext cx="1728192" cy="307777"/>
          </a:xfrm>
          <a:prstGeom prst="rect">
            <a:avLst/>
          </a:prstGeom>
          <a:noFill/>
        </p:spPr>
        <p:txBody>
          <a:bodyPr wrap="square" rtlCol="0">
            <a:spAutoFit/>
          </a:bodyPr>
          <a:lstStyle/>
          <a:p>
            <a:r>
              <a:rPr lang="en-US" sz="1400" b="1" noProof="1">
                <a:latin typeface="Segoe UI" panose="020B0502040204020203" pitchFamily="34" charset="0"/>
                <a:cs typeface="Segoe UI" panose="020B0502040204020203" pitchFamily="34" charset="0"/>
              </a:rPr>
              <a:t>wildcard</a:t>
            </a:r>
          </a:p>
        </p:txBody>
      </p:sp>
      <p:sp>
        <p:nvSpPr>
          <p:cNvPr id="15" name="CuadroTexto 14"/>
          <p:cNvSpPr txBox="1"/>
          <p:nvPr/>
        </p:nvSpPr>
        <p:spPr>
          <a:xfrm>
            <a:off x="623392" y="5017686"/>
            <a:ext cx="1728192" cy="307777"/>
          </a:xfrm>
          <a:prstGeom prst="rect">
            <a:avLst/>
          </a:prstGeom>
          <a:noFill/>
        </p:spPr>
        <p:txBody>
          <a:bodyPr wrap="square" rtlCol="0">
            <a:spAutoFit/>
          </a:bodyPr>
          <a:lstStyle/>
          <a:p>
            <a:r>
              <a:rPr lang="en-US" sz="1400" b="1" noProof="1">
                <a:latin typeface="Segoe UI" panose="020B0502040204020203" pitchFamily="34" charset="0"/>
                <a:cs typeface="Segoe UI" panose="020B0502040204020203" pitchFamily="34" charset="0"/>
              </a:rPr>
              <a:t>data</a:t>
            </a:r>
          </a:p>
        </p:txBody>
      </p:sp>
      <p:sp>
        <p:nvSpPr>
          <p:cNvPr id="17" name="CuadroTexto 16"/>
          <p:cNvSpPr txBox="1"/>
          <p:nvPr/>
        </p:nvSpPr>
        <p:spPr>
          <a:xfrm>
            <a:off x="6600056" y="2181061"/>
            <a:ext cx="1728192" cy="307777"/>
          </a:xfrm>
          <a:prstGeom prst="rect">
            <a:avLst/>
          </a:prstGeom>
          <a:noFill/>
        </p:spPr>
        <p:txBody>
          <a:bodyPr wrap="square" rtlCol="0">
            <a:spAutoFit/>
          </a:bodyPr>
          <a:lstStyle/>
          <a:p>
            <a:r>
              <a:rPr lang="en-US" sz="1400" b="1" noProof="1">
                <a:latin typeface="Segoe UI" panose="020B0502040204020203" pitchFamily="34" charset="0"/>
                <a:cs typeface="Segoe UI" panose="020B0502040204020203" pitchFamily="34" charset="0"/>
              </a:rPr>
              <a:t>canActivate</a:t>
            </a:r>
          </a:p>
        </p:txBody>
      </p:sp>
      <p:sp>
        <p:nvSpPr>
          <p:cNvPr id="24" name="CuadroTexto 23"/>
          <p:cNvSpPr txBox="1"/>
          <p:nvPr/>
        </p:nvSpPr>
        <p:spPr>
          <a:xfrm>
            <a:off x="6572882" y="3696544"/>
            <a:ext cx="1728192" cy="307777"/>
          </a:xfrm>
          <a:prstGeom prst="rect">
            <a:avLst/>
          </a:prstGeom>
          <a:noFill/>
        </p:spPr>
        <p:txBody>
          <a:bodyPr wrap="square" rtlCol="0">
            <a:spAutoFit/>
          </a:bodyPr>
          <a:lstStyle/>
          <a:p>
            <a:r>
              <a:rPr lang="en-US" sz="1400" b="1" noProof="1">
                <a:latin typeface="Segoe UI" panose="020B0502040204020203" pitchFamily="34" charset="0"/>
                <a:cs typeface="Segoe UI" panose="020B0502040204020203" pitchFamily="34" charset="0"/>
              </a:rPr>
              <a:t>resolve</a:t>
            </a:r>
          </a:p>
        </p:txBody>
      </p:sp>
    </p:spTree>
    <p:extLst>
      <p:ext uri="{BB962C8B-B14F-4D97-AF65-F5344CB8AC3E}">
        <p14:creationId xmlns:p14="http://schemas.microsoft.com/office/powerpoint/2010/main" val="26261716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8" name="Rectangle 28"/>
          <p:cNvSpPr>
            <a:spLocks noChangeArrowheads="1"/>
          </p:cNvSpPr>
          <p:nvPr/>
        </p:nvSpPr>
        <p:spPr bwMode="auto">
          <a:xfrm>
            <a:off x="1524003" y="4393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latin typeface="Calibri" pitchFamily="34" charset="0"/>
            </a:endParaRPr>
          </a:p>
        </p:txBody>
      </p:sp>
      <p:sp>
        <p:nvSpPr>
          <p:cNvPr id="3" name="Título 2"/>
          <p:cNvSpPr>
            <a:spLocks noGrp="1"/>
          </p:cNvSpPr>
          <p:nvPr>
            <p:ph type="title"/>
          </p:nvPr>
        </p:nvSpPr>
        <p:spPr>
          <a:xfrm>
            <a:off x="263352" y="310391"/>
            <a:ext cx="8136904" cy="432000"/>
          </a:xfrm>
        </p:spPr>
        <p:txBody>
          <a:bodyPr>
            <a:noAutofit/>
          </a:bodyPr>
          <a:lstStyle/>
          <a:p>
            <a:pPr>
              <a:spcBef>
                <a:spcPts val="600"/>
              </a:spcBef>
            </a:pPr>
            <a:r>
              <a:rPr lang="en-US" sz="2000" dirty="0">
                <a:latin typeface="Segoe UI" panose="020B0502040204020203" pitchFamily="34" charset="0"/>
                <a:ea typeface="Segoe UI" panose="020B0502040204020203" pitchFamily="34" charset="0"/>
                <a:cs typeface="Segoe UI" panose="020B0502040204020203" pitchFamily="34" charset="0"/>
              </a:rPr>
              <a:t>12. </a:t>
            </a:r>
            <a:r>
              <a:rPr lang="en-US" sz="2000" dirty="0">
                <a:latin typeface="Segoe UI" panose="020B0502040204020203" pitchFamily="34" charset="0"/>
                <a:cs typeface="Segoe UI" panose="020B0502040204020203" pitchFamily="34" charset="0"/>
              </a:rPr>
              <a:t>Routing and navigation</a:t>
            </a:r>
          </a:p>
        </p:txBody>
      </p:sp>
      <p:sp>
        <p:nvSpPr>
          <p:cNvPr id="38" name="1 Título"/>
          <p:cNvSpPr txBox="1">
            <a:spLocks/>
          </p:cNvSpPr>
          <p:nvPr/>
        </p:nvSpPr>
        <p:spPr bwMode="auto">
          <a:xfrm>
            <a:off x="263352" y="1198364"/>
            <a:ext cx="11521279"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sz="2000" b="1" dirty="0">
                <a:solidFill>
                  <a:srgbClr val="9AAE04"/>
                </a:solidFill>
                <a:latin typeface="Segoe UI" panose="020B0502040204020203" pitchFamily="34" charset="0"/>
                <a:ea typeface="Segoe UI" panose="020B0502040204020203" pitchFamily="34" charset="0"/>
                <a:cs typeface="Segoe UI" panose="020B0502040204020203" pitchFamily="34" charset="0"/>
              </a:rPr>
              <a:t>Lazy loading</a:t>
            </a:r>
          </a:p>
        </p:txBody>
      </p:sp>
      <p:sp>
        <p:nvSpPr>
          <p:cNvPr id="9" name="3 Marcador de contenido"/>
          <p:cNvSpPr txBox="1">
            <a:spLocks/>
          </p:cNvSpPr>
          <p:nvPr/>
        </p:nvSpPr>
        <p:spPr>
          <a:xfrm>
            <a:off x="263351" y="1709569"/>
            <a:ext cx="11521279" cy="1935455"/>
          </a:xfrm>
          <a:prstGeom prst="rect">
            <a:avLst/>
          </a:prstGeom>
        </p:spPr>
        <p:txBody>
          <a:bodyPr>
            <a:noAutofit/>
          </a:bodyPr>
          <a:lstStyle>
            <a:lvl1pPr marL="0" marR="0" indent="0" algn="l" defTabSz="914400" rtl="0" eaLnBrk="1" fontAlgn="auto" latinLnBrk="0" hangingPunct="1">
              <a:lnSpc>
                <a:spcPct val="100000"/>
              </a:lnSpc>
              <a:spcBef>
                <a:spcPct val="20000"/>
              </a:spcBef>
              <a:spcAft>
                <a:spcPts val="0"/>
              </a:spcAft>
              <a:buClrTx/>
              <a:buSzTx/>
              <a:buFont typeface="Arial" pitchFamily="34" charset="0"/>
              <a:buNone/>
              <a:tabLst/>
              <a:defRPr lang="es-ES" sz="1400" b="0" i="0" u="none" strike="noStrike" kern="1200" baseline="0" smtClean="0">
                <a:solidFill>
                  <a:srgbClr val="505050"/>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9pPr>
          </a:lstStyle>
          <a:p>
            <a:pPr marL="285750" indent="-285750">
              <a:lnSpc>
                <a:spcPct val="150000"/>
              </a:lnSpc>
              <a:buFont typeface="Wingdings" panose="05000000000000000000" pitchFamily="2" charset="2"/>
              <a:buChar char="§"/>
            </a:pPr>
            <a:r>
              <a:rPr lang="en-US" sz="16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It is a design pattern that consists of delaying the loading or initialization of an object until it is needed.</a:t>
            </a:r>
          </a:p>
          <a:p>
            <a:pPr marL="285750" indent="-285750">
              <a:lnSpc>
                <a:spcPct val="150000"/>
              </a:lnSpc>
              <a:buFont typeface="Wingdings" panose="05000000000000000000" pitchFamily="2" charset="2"/>
              <a:buChar char="§"/>
            </a:pPr>
            <a:r>
              <a:rPr lang="en-US" sz="16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 Angular allows to load the </a:t>
            </a:r>
            <a:r>
              <a:rPr lang="es-ES" sz="16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JavaScript </a:t>
            </a:r>
            <a:r>
              <a:rPr lang="en-US" sz="16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components asynchronously when a specific route is activated.</a:t>
            </a:r>
          </a:p>
          <a:p>
            <a:pPr marL="285750" indent="-285750">
              <a:lnSpc>
                <a:spcPct val="150000"/>
              </a:lnSpc>
              <a:buFont typeface="Wingdings" panose="05000000000000000000" pitchFamily="2" charset="2"/>
              <a:buChar char="§"/>
            </a:pPr>
            <a:r>
              <a:rPr lang="en-US" sz="16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In this way, lazy loading speeds up our application load time by splitting it into multiple smaller bundles and loading them on demand.</a:t>
            </a:r>
          </a:p>
          <a:p>
            <a:pPr marL="285750" indent="-285750">
              <a:lnSpc>
                <a:spcPct val="150000"/>
              </a:lnSpc>
              <a:buFont typeface="Wingdings" panose="05000000000000000000" pitchFamily="2" charset="2"/>
              <a:buChar char="§"/>
            </a:pPr>
            <a:endParaRPr lang="en-US" sz="16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endParaRPr>
          </a:p>
          <a:p>
            <a:pPr marL="285750" indent="-285750">
              <a:lnSpc>
                <a:spcPct val="150000"/>
              </a:lnSpc>
              <a:buFont typeface="Wingdings" panose="05000000000000000000" pitchFamily="2" charset="2"/>
              <a:buChar char="§"/>
            </a:pPr>
            <a:endParaRPr lang="en-US" sz="16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endParaRPr>
          </a:p>
        </p:txBody>
      </p:sp>
      <p:pic>
        <p:nvPicPr>
          <p:cNvPr id="4" name="Imagen 3"/>
          <p:cNvPicPr>
            <a:picLocks noChangeAspect="1"/>
          </p:cNvPicPr>
          <p:nvPr/>
        </p:nvPicPr>
        <p:blipFill>
          <a:blip r:embed="rId3"/>
          <a:stretch>
            <a:fillRect/>
          </a:stretch>
        </p:blipFill>
        <p:spPr>
          <a:xfrm>
            <a:off x="4324396" y="3429000"/>
            <a:ext cx="6449073" cy="3096344"/>
          </a:xfrm>
          <a:prstGeom prst="rect">
            <a:avLst/>
          </a:prstGeom>
          <a:ln w="12700" cap="sq">
            <a:solidFill>
              <a:srgbClr val="000000"/>
            </a:solidFill>
            <a:miter lim="800000"/>
          </a:ln>
          <a:effectLst>
            <a:outerShdw blurRad="57150" dist="50800" dir="2700000" algn="tl" rotWithShape="0">
              <a:srgbClr val="000000">
                <a:alpha val="40000"/>
              </a:srgbClr>
            </a:outerShdw>
          </a:effectLst>
        </p:spPr>
      </p:pic>
      <p:sp>
        <p:nvSpPr>
          <p:cNvPr id="10" name="3 Marcador de contenido"/>
          <p:cNvSpPr txBox="1">
            <a:spLocks/>
          </p:cNvSpPr>
          <p:nvPr/>
        </p:nvSpPr>
        <p:spPr>
          <a:xfrm>
            <a:off x="263351" y="3298795"/>
            <a:ext cx="4061046" cy="1935455"/>
          </a:xfrm>
          <a:prstGeom prst="rect">
            <a:avLst/>
          </a:prstGeom>
        </p:spPr>
        <p:txBody>
          <a:bodyPr>
            <a:noAutofit/>
          </a:bodyPr>
          <a:lstStyle>
            <a:lvl1pPr marL="0" marR="0" indent="0" algn="l" defTabSz="914400" rtl="0" eaLnBrk="1" fontAlgn="auto" latinLnBrk="0" hangingPunct="1">
              <a:lnSpc>
                <a:spcPct val="100000"/>
              </a:lnSpc>
              <a:spcBef>
                <a:spcPct val="20000"/>
              </a:spcBef>
              <a:spcAft>
                <a:spcPts val="0"/>
              </a:spcAft>
              <a:buClrTx/>
              <a:buSzTx/>
              <a:buFont typeface="Arial" pitchFamily="34" charset="0"/>
              <a:buNone/>
              <a:tabLst/>
              <a:defRPr lang="es-ES" sz="1400" b="0" i="0" u="none" strike="noStrike" kern="1200" baseline="0" smtClean="0">
                <a:solidFill>
                  <a:srgbClr val="505050"/>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9pPr>
          </a:lstStyle>
          <a:p>
            <a:pPr marL="285750" indent="-285750">
              <a:lnSpc>
                <a:spcPct val="150000"/>
              </a:lnSpc>
              <a:buFont typeface="Wingdings" panose="05000000000000000000" pitchFamily="2" charset="2"/>
              <a:buChar char="§"/>
            </a:pPr>
            <a:r>
              <a:rPr lang="en-US" sz="16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The lazy loading feature modules are set up through the </a:t>
            </a:r>
            <a:r>
              <a:rPr lang="en-US" sz="1600" b="1"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loadChildren</a:t>
            </a:r>
            <a:r>
              <a:rPr lang="en-US" sz="16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 route property.</a:t>
            </a:r>
          </a:p>
          <a:p>
            <a:pPr marL="285750" indent="-285750">
              <a:lnSpc>
                <a:spcPct val="150000"/>
              </a:lnSpc>
              <a:buFont typeface="Wingdings" panose="05000000000000000000" pitchFamily="2" charset="2"/>
              <a:buChar char="§"/>
            </a:pPr>
            <a:endParaRPr lang="en-US" sz="16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42034820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p:cNvSpPr>
            <a:spLocks noGrp="1"/>
          </p:cNvSpPr>
          <p:nvPr>
            <p:ph type="body" sz="quarter" idx="13"/>
          </p:nvPr>
        </p:nvSpPr>
        <p:spPr>
          <a:xfrm>
            <a:off x="3791744" y="1700808"/>
            <a:ext cx="6552728" cy="4896544"/>
          </a:xfrm>
        </p:spPr>
        <p:txBody>
          <a:bodyPr>
            <a:noAutofit/>
          </a:bodyPr>
          <a:lstStyle/>
          <a:p>
            <a:pPr>
              <a:spcBef>
                <a:spcPts val="600"/>
              </a:spcBef>
            </a:pPr>
            <a:r>
              <a:rPr lang="en-US" sz="1600" b="0" dirty="0">
                <a:latin typeface="Segoe UI" panose="020B0502040204020203" pitchFamily="34" charset="0"/>
                <a:cs typeface="Segoe UI" panose="020B0502040204020203" pitchFamily="34" charset="0"/>
              </a:rPr>
              <a:t>Angular introduction</a:t>
            </a:r>
          </a:p>
          <a:p>
            <a:pPr>
              <a:spcBef>
                <a:spcPts val="600"/>
              </a:spcBef>
            </a:pPr>
            <a:r>
              <a:rPr lang="en-US" sz="1600" b="0" dirty="0">
                <a:latin typeface="Segoe UI" panose="020B0502040204020203" pitchFamily="34" charset="0"/>
                <a:cs typeface="Segoe UI" panose="020B0502040204020203" pitchFamily="34" charset="0"/>
              </a:rPr>
              <a:t>Getting started</a:t>
            </a:r>
          </a:p>
          <a:p>
            <a:pPr>
              <a:spcBef>
                <a:spcPts val="600"/>
              </a:spcBef>
            </a:pPr>
            <a:r>
              <a:rPr lang="en-US" sz="1600" b="0" dirty="0">
                <a:latin typeface="Segoe UI" panose="020B0502040204020203" pitchFamily="34" charset="0"/>
                <a:cs typeface="Segoe UI" panose="020B0502040204020203" pitchFamily="34" charset="0"/>
              </a:rPr>
              <a:t>Modules</a:t>
            </a:r>
          </a:p>
          <a:p>
            <a:pPr>
              <a:spcBef>
                <a:spcPts val="600"/>
              </a:spcBef>
            </a:pPr>
            <a:r>
              <a:rPr lang="en-US" sz="1600" b="0" dirty="0">
                <a:latin typeface="Segoe UI" panose="020B0502040204020203" pitchFamily="34" charset="0"/>
                <a:cs typeface="Segoe UI" panose="020B0502040204020203" pitchFamily="34" charset="0"/>
              </a:rPr>
              <a:t>Components. The basics</a:t>
            </a:r>
          </a:p>
          <a:p>
            <a:pPr>
              <a:spcBef>
                <a:spcPts val="600"/>
              </a:spcBef>
            </a:pPr>
            <a:r>
              <a:rPr lang="en-US" sz="1600" b="0" dirty="0">
                <a:latin typeface="Segoe UI" panose="020B0502040204020203" pitchFamily="34" charset="0"/>
                <a:cs typeface="Segoe UI" panose="020B0502040204020203" pitchFamily="34" charset="0"/>
              </a:rPr>
              <a:t>Directives</a:t>
            </a:r>
          </a:p>
          <a:p>
            <a:pPr>
              <a:spcBef>
                <a:spcPts val="600"/>
              </a:spcBef>
            </a:pPr>
            <a:r>
              <a:rPr lang="en-US" sz="1600" b="0" dirty="0">
                <a:latin typeface="Segoe UI" panose="020B0502040204020203" pitchFamily="34" charset="0"/>
                <a:cs typeface="Segoe UI" panose="020B0502040204020203" pitchFamily="34" charset="0"/>
              </a:rPr>
              <a:t>Models </a:t>
            </a:r>
          </a:p>
          <a:p>
            <a:pPr>
              <a:spcBef>
                <a:spcPts val="600"/>
              </a:spcBef>
            </a:pPr>
            <a:r>
              <a:rPr lang="en-US" sz="1600" b="0" dirty="0">
                <a:latin typeface="Segoe UI" panose="020B0502040204020203" pitchFamily="34" charset="0"/>
                <a:cs typeface="Segoe UI" panose="020B0502040204020203" pitchFamily="34" charset="0"/>
              </a:rPr>
              <a:t>Pipes</a:t>
            </a:r>
          </a:p>
          <a:p>
            <a:pPr>
              <a:spcBef>
                <a:spcPts val="600"/>
              </a:spcBef>
            </a:pPr>
            <a:r>
              <a:rPr lang="en-US" sz="1600" b="0" dirty="0">
                <a:latin typeface="Segoe UI" panose="020B0502040204020203" pitchFamily="34" charset="0"/>
                <a:cs typeface="Segoe UI" panose="020B0502040204020203" pitchFamily="34" charset="0"/>
              </a:rPr>
              <a:t>Components. Communication between components</a:t>
            </a:r>
          </a:p>
          <a:p>
            <a:pPr>
              <a:spcBef>
                <a:spcPts val="600"/>
              </a:spcBef>
            </a:pPr>
            <a:r>
              <a:rPr lang="en-US" sz="1600" b="0" dirty="0">
                <a:latin typeface="Segoe UI" panose="020B0502040204020203" pitchFamily="34" charset="0"/>
                <a:cs typeface="Segoe UI" panose="020B0502040204020203" pitchFamily="34" charset="0"/>
              </a:rPr>
              <a:t>Services</a:t>
            </a:r>
          </a:p>
          <a:p>
            <a:pPr>
              <a:spcBef>
                <a:spcPts val="600"/>
              </a:spcBef>
            </a:pPr>
            <a:r>
              <a:rPr lang="en-US" sz="1600" b="0" dirty="0">
                <a:latin typeface="Segoe UI" panose="020B0502040204020203" pitchFamily="34" charset="0"/>
                <a:cs typeface="Segoe UI" panose="020B0502040204020203" pitchFamily="34" charset="0"/>
              </a:rPr>
              <a:t> Forms</a:t>
            </a:r>
          </a:p>
          <a:p>
            <a:pPr>
              <a:spcBef>
                <a:spcPts val="600"/>
              </a:spcBef>
            </a:pPr>
            <a:r>
              <a:rPr lang="en-US" sz="1600" b="0" dirty="0">
                <a:latin typeface="Segoe UI" panose="020B0502040204020203" pitchFamily="34" charset="0"/>
                <a:cs typeface="Segoe UI" panose="020B0502040204020203" pitchFamily="34" charset="0"/>
              </a:rPr>
              <a:t> Observables</a:t>
            </a:r>
          </a:p>
          <a:p>
            <a:pPr>
              <a:spcBef>
                <a:spcPts val="600"/>
              </a:spcBef>
            </a:pPr>
            <a:r>
              <a:rPr lang="en-US" sz="1600" b="0" dirty="0">
                <a:latin typeface="Segoe UI" panose="020B0502040204020203" pitchFamily="34" charset="0"/>
                <a:cs typeface="Segoe UI" panose="020B0502040204020203" pitchFamily="34" charset="0"/>
              </a:rPr>
              <a:t> Routing and navigation </a:t>
            </a:r>
          </a:p>
          <a:p>
            <a:pPr>
              <a:spcBef>
                <a:spcPts val="600"/>
              </a:spcBef>
            </a:pPr>
            <a:r>
              <a:rPr lang="en-US" sz="1600" dirty="0">
                <a:latin typeface="Segoe UI" panose="020B0502040204020203" pitchFamily="34" charset="0"/>
                <a:cs typeface="Segoe UI" panose="020B0502040204020203" pitchFamily="34" charset="0"/>
              </a:rPr>
              <a:t>HTTP Requests</a:t>
            </a:r>
          </a:p>
          <a:p>
            <a:pPr>
              <a:spcBef>
                <a:spcPts val="600"/>
              </a:spcBef>
            </a:pPr>
            <a:r>
              <a:rPr lang="es-ES" sz="1600" b="0" dirty="0">
                <a:latin typeface="Segoe UI" panose="020B0502040204020203" pitchFamily="34" charset="0"/>
                <a:cs typeface="Segoe UI" panose="020B0502040204020203" pitchFamily="34" charset="0"/>
              </a:rPr>
              <a:t> Debugging</a:t>
            </a:r>
          </a:p>
          <a:p>
            <a:pPr>
              <a:spcBef>
                <a:spcPts val="600"/>
              </a:spcBef>
            </a:pPr>
            <a:r>
              <a:rPr lang="en-US" sz="1600" b="0" dirty="0">
                <a:latin typeface="Segoe UI" panose="020B0502040204020203" pitchFamily="34" charset="0"/>
                <a:cs typeface="Segoe UI" panose="020B0502040204020203" pitchFamily="34" charset="0"/>
              </a:rPr>
              <a:t> Introduction to testing practices</a:t>
            </a:r>
          </a:p>
          <a:p>
            <a:pPr>
              <a:spcBef>
                <a:spcPts val="600"/>
              </a:spcBef>
            </a:pPr>
            <a:endParaRPr lang="en-US" sz="1600" dirty="0">
              <a:latin typeface="Segoe UI" panose="020B0502040204020203" pitchFamily="34" charset="0"/>
              <a:cs typeface="Segoe UI" panose="020B0502040204020203" pitchFamily="34" charset="0"/>
            </a:endParaRPr>
          </a:p>
          <a:p>
            <a:pPr>
              <a:spcBef>
                <a:spcPts val="600"/>
              </a:spcBef>
            </a:pPr>
            <a:endParaRPr lang="en-US" sz="1600" dirty="0">
              <a:latin typeface="Segoe UI" panose="020B0502040204020203" pitchFamily="34" charset="0"/>
              <a:cs typeface="Segoe UI" panose="020B0502040204020203" pitchFamily="34" charset="0"/>
            </a:endParaRPr>
          </a:p>
        </p:txBody>
      </p:sp>
      <p:sp>
        <p:nvSpPr>
          <p:cNvPr id="3" name="Título 2"/>
          <p:cNvSpPr>
            <a:spLocks noGrp="1"/>
          </p:cNvSpPr>
          <p:nvPr>
            <p:ph type="title"/>
          </p:nvPr>
        </p:nvSpPr>
        <p:spPr/>
        <p:txBody>
          <a:bodyPr>
            <a:normAutofit/>
          </a:bodyPr>
          <a:lstStyle/>
          <a:p>
            <a:r>
              <a:rPr lang="en-US" sz="2000" dirty="0">
                <a:latin typeface="Segoe UI" panose="020B0502040204020203" pitchFamily="34" charset="0"/>
                <a:cs typeface="Segoe UI" panose="020B0502040204020203" pitchFamily="34" charset="0"/>
              </a:rPr>
              <a:t>Index</a:t>
            </a:r>
            <a:endParaRPr lang="es-ES" sz="20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90171324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8" name="Rectangle 28"/>
          <p:cNvSpPr>
            <a:spLocks noChangeArrowheads="1"/>
          </p:cNvSpPr>
          <p:nvPr/>
        </p:nvSpPr>
        <p:spPr bwMode="auto">
          <a:xfrm>
            <a:off x="1524003" y="4393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latin typeface="Calibri" pitchFamily="34" charset="0"/>
            </a:endParaRPr>
          </a:p>
        </p:txBody>
      </p:sp>
      <p:sp>
        <p:nvSpPr>
          <p:cNvPr id="3" name="Título 2"/>
          <p:cNvSpPr>
            <a:spLocks noGrp="1"/>
          </p:cNvSpPr>
          <p:nvPr>
            <p:ph type="title"/>
          </p:nvPr>
        </p:nvSpPr>
        <p:spPr>
          <a:xfrm>
            <a:off x="263352" y="310391"/>
            <a:ext cx="8136904" cy="432000"/>
          </a:xfrm>
        </p:spPr>
        <p:txBody>
          <a:bodyPr>
            <a:noAutofit/>
          </a:bodyPr>
          <a:lstStyle/>
          <a:p>
            <a:r>
              <a:rPr lang="en-US" sz="2000" dirty="0">
                <a:latin typeface="Segoe UI" panose="020B0502040204020203" pitchFamily="34" charset="0"/>
                <a:ea typeface="Segoe UI" panose="020B0502040204020203" pitchFamily="34" charset="0"/>
                <a:cs typeface="Segoe UI" panose="020B0502040204020203" pitchFamily="34" charset="0"/>
              </a:rPr>
              <a:t>13. HTTP Requests</a:t>
            </a:r>
          </a:p>
        </p:txBody>
      </p:sp>
      <p:sp>
        <p:nvSpPr>
          <p:cNvPr id="38" name="1 Título"/>
          <p:cNvSpPr txBox="1">
            <a:spLocks/>
          </p:cNvSpPr>
          <p:nvPr/>
        </p:nvSpPr>
        <p:spPr bwMode="auto">
          <a:xfrm>
            <a:off x="263352" y="1198364"/>
            <a:ext cx="11521279"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sz="2000" b="1" dirty="0">
                <a:solidFill>
                  <a:srgbClr val="9AAE04"/>
                </a:solidFill>
                <a:latin typeface="Segoe UI" panose="020B0502040204020203" pitchFamily="34" charset="0"/>
                <a:ea typeface="Segoe UI" panose="020B0502040204020203" pitchFamily="34" charset="0"/>
                <a:cs typeface="Segoe UI" panose="020B0502040204020203" pitchFamily="34" charset="0"/>
              </a:rPr>
              <a:t>Communication with Backend</a:t>
            </a:r>
          </a:p>
        </p:txBody>
      </p:sp>
      <p:sp>
        <p:nvSpPr>
          <p:cNvPr id="9" name="3 Marcador de contenido"/>
          <p:cNvSpPr txBox="1">
            <a:spLocks/>
          </p:cNvSpPr>
          <p:nvPr/>
        </p:nvSpPr>
        <p:spPr>
          <a:xfrm>
            <a:off x="263351" y="1709569"/>
            <a:ext cx="11521279" cy="2511519"/>
          </a:xfrm>
          <a:prstGeom prst="rect">
            <a:avLst/>
          </a:prstGeom>
        </p:spPr>
        <p:txBody>
          <a:bodyPr>
            <a:noAutofit/>
          </a:bodyPr>
          <a:lstStyle>
            <a:lvl1pPr marL="0" marR="0" indent="0" algn="l" defTabSz="914400" rtl="0" eaLnBrk="1" fontAlgn="auto" latinLnBrk="0" hangingPunct="1">
              <a:lnSpc>
                <a:spcPct val="100000"/>
              </a:lnSpc>
              <a:spcBef>
                <a:spcPct val="20000"/>
              </a:spcBef>
              <a:spcAft>
                <a:spcPts val="0"/>
              </a:spcAft>
              <a:buClrTx/>
              <a:buSzTx/>
              <a:buFont typeface="Arial" pitchFamily="34" charset="0"/>
              <a:buNone/>
              <a:tabLst/>
              <a:defRPr lang="es-ES" sz="1400" b="0" i="0" u="none" strike="noStrike" kern="1200" baseline="0" smtClean="0">
                <a:solidFill>
                  <a:srgbClr val="505050"/>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9pPr>
          </a:lstStyle>
          <a:p>
            <a:pPr marL="285750" indent="-285750">
              <a:lnSpc>
                <a:spcPct val="150000"/>
              </a:lnSpc>
              <a:buFont typeface="Wingdings" panose="05000000000000000000" pitchFamily="2" charset="2"/>
              <a:buChar char="§"/>
            </a:pPr>
            <a:r>
              <a:rPr lang="en-US" sz="18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An Angular app must be able to communicate to some server to store data, to fetch data from there …</a:t>
            </a:r>
          </a:p>
          <a:p>
            <a:pPr marL="285750" indent="-285750">
              <a:lnSpc>
                <a:spcPct val="150000"/>
              </a:lnSpc>
              <a:buFont typeface="Wingdings" panose="05000000000000000000" pitchFamily="2" charset="2"/>
              <a:buChar char="§"/>
            </a:pPr>
            <a:r>
              <a:rPr lang="en-US" sz="18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It is not connected to a database directly, we must not enter the database credentials into the Angular app for security reasons.</a:t>
            </a:r>
          </a:p>
          <a:p>
            <a:pPr marL="285750" indent="-285750">
              <a:lnSpc>
                <a:spcPct val="150000"/>
              </a:lnSpc>
              <a:buFont typeface="Wingdings" panose="05000000000000000000" pitchFamily="2" charset="2"/>
              <a:buChar char="§"/>
            </a:pPr>
            <a:r>
              <a:rPr lang="en-US" sz="18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When we visit the Server (API) URL, we are getting back data, mostly in the JSON format.</a:t>
            </a:r>
            <a:endParaRPr lang="en-GB" sz="18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endParaRPr>
          </a:p>
        </p:txBody>
      </p:sp>
      <p:pic>
        <p:nvPicPr>
          <p:cNvPr id="10" name="Imagen 9"/>
          <p:cNvPicPr>
            <a:picLocks noChangeAspect="1"/>
          </p:cNvPicPr>
          <p:nvPr/>
        </p:nvPicPr>
        <p:blipFill>
          <a:blip r:embed="rId3"/>
          <a:stretch>
            <a:fillRect/>
          </a:stretch>
        </p:blipFill>
        <p:spPr>
          <a:xfrm>
            <a:off x="3359696" y="3769507"/>
            <a:ext cx="4968552" cy="2837518"/>
          </a:xfrm>
          <a:prstGeom prst="rect">
            <a:avLst/>
          </a:prstGeom>
        </p:spPr>
      </p:pic>
    </p:spTree>
    <p:extLst>
      <p:ext uri="{BB962C8B-B14F-4D97-AF65-F5344CB8AC3E}">
        <p14:creationId xmlns:p14="http://schemas.microsoft.com/office/powerpoint/2010/main" val="2830328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8" name="Rectangle 28"/>
          <p:cNvSpPr>
            <a:spLocks noChangeArrowheads="1"/>
          </p:cNvSpPr>
          <p:nvPr/>
        </p:nvSpPr>
        <p:spPr bwMode="auto">
          <a:xfrm>
            <a:off x="1524003" y="4393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latin typeface="Calibri" pitchFamily="34" charset="0"/>
            </a:endParaRPr>
          </a:p>
        </p:txBody>
      </p:sp>
      <p:sp>
        <p:nvSpPr>
          <p:cNvPr id="3" name="Título 2"/>
          <p:cNvSpPr>
            <a:spLocks noGrp="1"/>
          </p:cNvSpPr>
          <p:nvPr>
            <p:ph type="title"/>
          </p:nvPr>
        </p:nvSpPr>
        <p:spPr>
          <a:xfrm>
            <a:off x="263352" y="310391"/>
            <a:ext cx="8136904" cy="432000"/>
          </a:xfrm>
        </p:spPr>
        <p:txBody>
          <a:bodyPr>
            <a:noAutofit/>
          </a:bodyPr>
          <a:lstStyle/>
          <a:p>
            <a:r>
              <a:rPr lang="en-US" sz="2000" dirty="0">
                <a:latin typeface="Segoe UI" panose="020B0502040204020203" pitchFamily="34" charset="0"/>
                <a:ea typeface="Segoe UI" panose="020B0502040204020203" pitchFamily="34" charset="0"/>
                <a:cs typeface="Segoe UI" panose="020B0502040204020203" pitchFamily="34" charset="0"/>
              </a:rPr>
              <a:t>13. HTTP Requests</a:t>
            </a:r>
          </a:p>
        </p:txBody>
      </p:sp>
      <p:sp>
        <p:nvSpPr>
          <p:cNvPr id="38" name="1 Título"/>
          <p:cNvSpPr txBox="1">
            <a:spLocks/>
          </p:cNvSpPr>
          <p:nvPr/>
        </p:nvSpPr>
        <p:spPr bwMode="auto">
          <a:xfrm>
            <a:off x="263352" y="1198364"/>
            <a:ext cx="11521279"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sz="2000" b="1" dirty="0">
                <a:solidFill>
                  <a:srgbClr val="9AAE04"/>
                </a:solidFill>
                <a:latin typeface="Segoe UI" panose="020B0502040204020203" pitchFamily="34" charset="0"/>
                <a:ea typeface="Segoe UI" panose="020B0502040204020203" pitchFamily="34" charset="0"/>
                <a:cs typeface="Segoe UI" panose="020B0502040204020203" pitchFamily="34" charset="0"/>
              </a:rPr>
              <a:t>Anatomy of a HTTP Request</a:t>
            </a:r>
          </a:p>
        </p:txBody>
      </p:sp>
      <p:sp>
        <p:nvSpPr>
          <p:cNvPr id="7" name="Rectángulo 6"/>
          <p:cNvSpPr/>
          <p:nvPr/>
        </p:nvSpPr>
        <p:spPr>
          <a:xfrm>
            <a:off x="2495600" y="2348880"/>
            <a:ext cx="2664296" cy="576064"/>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dirty="0">
                <a:latin typeface="Segoe UI" panose="020B0502040204020203" pitchFamily="34" charset="0"/>
                <a:cs typeface="Segoe UI" panose="020B0502040204020203" pitchFamily="34" charset="0"/>
              </a:rPr>
              <a:t>Http verb</a:t>
            </a:r>
          </a:p>
        </p:txBody>
      </p:sp>
      <p:sp>
        <p:nvSpPr>
          <p:cNvPr id="8" name="Rectángulo 7"/>
          <p:cNvSpPr/>
          <p:nvPr/>
        </p:nvSpPr>
        <p:spPr>
          <a:xfrm>
            <a:off x="6168008" y="2372198"/>
            <a:ext cx="3096344" cy="552746"/>
          </a:xfrm>
          <a:prstGeom prst="rect">
            <a:avLst/>
          </a:prstGeom>
          <a:solidFill>
            <a:srgbClr val="E4FFD1"/>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accent1">
                    <a:lumMod val="75000"/>
                  </a:schemeClr>
                </a:solidFill>
                <a:latin typeface="Segoe UI" panose="020B0502040204020203" pitchFamily="34" charset="0"/>
                <a:ea typeface="Segoe UI" panose="020B0502040204020203" pitchFamily="34" charset="0"/>
                <a:cs typeface="Segoe UI" panose="020B0502040204020203" pitchFamily="34" charset="0"/>
              </a:rPr>
              <a:t>POST, GET, PUT, DELETE, …</a:t>
            </a:r>
          </a:p>
        </p:txBody>
      </p:sp>
      <p:sp>
        <p:nvSpPr>
          <p:cNvPr id="11" name="Rectángulo 10"/>
          <p:cNvSpPr/>
          <p:nvPr/>
        </p:nvSpPr>
        <p:spPr>
          <a:xfrm>
            <a:off x="2495600" y="3201317"/>
            <a:ext cx="2664296" cy="576064"/>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dirty="0">
                <a:latin typeface="Segoe UI" panose="020B0502040204020203" pitchFamily="34" charset="0"/>
                <a:cs typeface="Segoe UI" panose="020B0502040204020203" pitchFamily="34" charset="0"/>
              </a:rPr>
              <a:t>URL (API Endpoint)</a:t>
            </a:r>
          </a:p>
        </p:txBody>
      </p:sp>
      <p:sp>
        <p:nvSpPr>
          <p:cNvPr id="12" name="Rectángulo 11"/>
          <p:cNvSpPr/>
          <p:nvPr/>
        </p:nvSpPr>
        <p:spPr>
          <a:xfrm>
            <a:off x="6168008" y="3224635"/>
            <a:ext cx="3096344" cy="552746"/>
          </a:xfrm>
          <a:prstGeom prst="rect">
            <a:avLst/>
          </a:prstGeom>
          <a:solidFill>
            <a:srgbClr val="E4FFD1"/>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accent1">
                    <a:lumMod val="75000"/>
                  </a:schemeClr>
                </a:solidFill>
                <a:latin typeface="Segoe UI" panose="020B0502040204020203" pitchFamily="34" charset="0"/>
                <a:ea typeface="Segoe UI" panose="020B0502040204020203" pitchFamily="34" charset="0"/>
                <a:cs typeface="Segoe UI" panose="020B0502040204020203" pitchFamily="34" charset="0"/>
              </a:rPr>
              <a:t>/posts/1</a:t>
            </a:r>
          </a:p>
        </p:txBody>
      </p:sp>
      <p:sp>
        <p:nvSpPr>
          <p:cNvPr id="13" name="Rectángulo 12"/>
          <p:cNvSpPr/>
          <p:nvPr/>
        </p:nvSpPr>
        <p:spPr>
          <a:xfrm>
            <a:off x="2495600" y="4047655"/>
            <a:ext cx="2664296" cy="576064"/>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Segoe UI" panose="020B0502040204020203" pitchFamily="34" charset="0"/>
                <a:cs typeface="Segoe UI" panose="020B0502040204020203" pitchFamily="34" charset="0"/>
              </a:rPr>
              <a:t>Headers (Metadata)</a:t>
            </a:r>
          </a:p>
        </p:txBody>
      </p:sp>
      <p:sp>
        <p:nvSpPr>
          <p:cNvPr id="14" name="Rectángulo 13"/>
          <p:cNvSpPr/>
          <p:nvPr/>
        </p:nvSpPr>
        <p:spPr>
          <a:xfrm>
            <a:off x="6168008" y="4070973"/>
            <a:ext cx="3096344" cy="552746"/>
          </a:xfrm>
          <a:prstGeom prst="rect">
            <a:avLst/>
          </a:prstGeom>
          <a:solidFill>
            <a:srgbClr val="E4FFD1"/>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noProof="1">
                <a:solidFill>
                  <a:schemeClr val="accent1">
                    <a:lumMod val="75000"/>
                  </a:schemeClr>
                </a:solidFill>
                <a:latin typeface="Segoe UI" panose="020B0502040204020203" pitchFamily="34" charset="0"/>
                <a:ea typeface="Segoe UI" panose="020B0502040204020203" pitchFamily="34" charset="0"/>
                <a:cs typeface="Segoe UI" panose="020B0502040204020203" pitchFamily="34" charset="0"/>
              </a:rPr>
              <a:t>{ “Content-Type”: “application/json” }</a:t>
            </a:r>
          </a:p>
        </p:txBody>
      </p:sp>
      <p:sp>
        <p:nvSpPr>
          <p:cNvPr id="2" name="Flecha derecha 1"/>
          <p:cNvSpPr/>
          <p:nvPr/>
        </p:nvSpPr>
        <p:spPr>
          <a:xfrm>
            <a:off x="5447928" y="2442865"/>
            <a:ext cx="432048" cy="4320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ES"/>
          </a:p>
        </p:txBody>
      </p:sp>
      <p:sp>
        <p:nvSpPr>
          <p:cNvPr id="17" name="Rectángulo 16"/>
          <p:cNvSpPr/>
          <p:nvPr/>
        </p:nvSpPr>
        <p:spPr>
          <a:xfrm>
            <a:off x="2506812" y="4895204"/>
            <a:ext cx="2664296" cy="576064"/>
          </a:xfrm>
          <a:prstGeom prst="rect">
            <a:avLst/>
          </a:prstGeom>
          <a:solidFill>
            <a:srgbClr val="D1D1FF"/>
          </a:solidFill>
          <a:ln>
            <a:solidFill>
              <a:schemeClr val="accent2">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accent2">
                    <a:lumMod val="50000"/>
                  </a:schemeClr>
                </a:solidFill>
                <a:latin typeface="Segoe UI" panose="020B0502040204020203" pitchFamily="34" charset="0"/>
                <a:cs typeface="Segoe UI" panose="020B0502040204020203" pitchFamily="34" charset="0"/>
              </a:rPr>
              <a:t>Body</a:t>
            </a:r>
          </a:p>
        </p:txBody>
      </p:sp>
      <p:sp>
        <p:nvSpPr>
          <p:cNvPr id="16" name="Rectángulo 15"/>
          <p:cNvSpPr/>
          <p:nvPr/>
        </p:nvSpPr>
        <p:spPr>
          <a:xfrm rot="944118">
            <a:off x="3726369" y="4911165"/>
            <a:ext cx="1644922" cy="276220"/>
          </a:xfrm>
          <a:prstGeom prst="rect">
            <a:avLst/>
          </a:prstGeom>
          <a:solidFill>
            <a:srgbClr val="FFFF00"/>
          </a:solidFill>
          <a:ln>
            <a:solidFill>
              <a:srgbClr val="5525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rgbClr val="552579"/>
                </a:solidFill>
                <a:latin typeface="Segoe UI" panose="020B0502040204020203" pitchFamily="34" charset="0"/>
                <a:ea typeface="Segoe UI" panose="020B0502040204020203" pitchFamily="34" charset="0"/>
                <a:cs typeface="Segoe UI" panose="020B0502040204020203" pitchFamily="34" charset="0"/>
              </a:rPr>
              <a:t>POST, PUT, PATCH</a:t>
            </a:r>
            <a:endParaRPr lang="en-US" sz="1100" dirty="0">
              <a:solidFill>
                <a:srgbClr val="552579"/>
              </a:solidFill>
              <a:latin typeface="Segoe UI" panose="020B0502040204020203" pitchFamily="34" charset="0"/>
              <a:ea typeface="Segoe UI" panose="020B0502040204020203" pitchFamily="34" charset="0"/>
              <a:cs typeface="Segoe UI" panose="020B0502040204020203" pitchFamily="34" charset="0"/>
            </a:endParaRPr>
          </a:p>
        </p:txBody>
      </p:sp>
      <p:sp>
        <p:nvSpPr>
          <p:cNvPr id="18" name="Rectángulo 17"/>
          <p:cNvSpPr/>
          <p:nvPr/>
        </p:nvSpPr>
        <p:spPr>
          <a:xfrm>
            <a:off x="6168008" y="4906863"/>
            <a:ext cx="3096344" cy="552746"/>
          </a:xfrm>
          <a:prstGeom prst="rect">
            <a:avLst/>
          </a:prstGeom>
          <a:solidFill>
            <a:srgbClr val="E4FFD1"/>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accent1">
                    <a:lumMod val="75000"/>
                  </a:schemeClr>
                </a:solidFill>
                <a:latin typeface="Segoe UI" panose="020B0502040204020203" pitchFamily="34" charset="0"/>
                <a:ea typeface="Segoe UI" panose="020B0502040204020203" pitchFamily="34" charset="0"/>
                <a:cs typeface="Segoe UI" panose="020B0502040204020203" pitchFamily="34" charset="0"/>
              </a:rPr>
              <a:t>{ title: “New Post” }</a:t>
            </a:r>
          </a:p>
        </p:txBody>
      </p:sp>
      <p:sp>
        <p:nvSpPr>
          <p:cNvPr id="19" name="Flecha derecha 18"/>
          <p:cNvSpPr/>
          <p:nvPr/>
        </p:nvSpPr>
        <p:spPr>
          <a:xfrm>
            <a:off x="5447928" y="3284984"/>
            <a:ext cx="432048" cy="4320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ES"/>
          </a:p>
        </p:txBody>
      </p:sp>
      <p:sp>
        <p:nvSpPr>
          <p:cNvPr id="20" name="Flecha derecha 19"/>
          <p:cNvSpPr/>
          <p:nvPr/>
        </p:nvSpPr>
        <p:spPr>
          <a:xfrm>
            <a:off x="5434360" y="4131322"/>
            <a:ext cx="432048" cy="4320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ES"/>
          </a:p>
        </p:txBody>
      </p:sp>
      <p:sp>
        <p:nvSpPr>
          <p:cNvPr id="21" name="Flecha derecha 20"/>
          <p:cNvSpPr/>
          <p:nvPr/>
        </p:nvSpPr>
        <p:spPr>
          <a:xfrm>
            <a:off x="5447928" y="4967212"/>
            <a:ext cx="432048" cy="4320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ES"/>
          </a:p>
        </p:txBody>
      </p:sp>
    </p:spTree>
    <p:extLst>
      <p:ext uri="{BB962C8B-B14F-4D97-AF65-F5344CB8AC3E}">
        <p14:creationId xmlns:p14="http://schemas.microsoft.com/office/powerpoint/2010/main" val="428559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8" name="Rectangle 28"/>
          <p:cNvSpPr>
            <a:spLocks noChangeArrowheads="1"/>
          </p:cNvSpPr>
          <p:nvPr/>
        </p:nvSpPr>
        <p:spPr bwMode="auto">
          <a:xfrm>
            <a:off x="1524003" y="4393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latin typeface="Calibri" pitchFamily="34" charset="0"/>
            </a:endParaRPr>
          </a:p>
        </p:txBody>
      </p:sp>
      <p:sp>
        <p:nvSpPr>
          <p:cNvPr id="3" name="Título 2"/>
          <p:cNvSpPr>
            <a:spLocks noGrp="1"/>
          </p:cNvSpPr>
          <p:nvPr>
            <p:ph type="title"/>
          </p:nvPr>
        </p:nvSpPr>
        <p:spPr>
          <a:xfrm>
            <a:off x="263352" y="310391"/>
            <a:ext cx="8136904" cy="432000"/>
          </a:xfrm>
        </p:spPr>
        <p:txBody>
          <a:bodyPr>
            <a:noAutofit/>
          </a:bodyPr>
          <a:lstStyle/>
          <a:p>
            <a:r>
              <a:rPr lang="en-US" sz="2000" dirty="0">
                <a:latin typeface="Segoe UI" panose="020B0502040204020203" pitchFamily="34" charset="0"/>
                <a:ea typeface="Segoe UI" panose="020B0502040204020203" pitchFamily="34" charset="0"/>
                <a:cs typeface="Segoe UI" panose="020B0502040204020203" pitchFamily="34" charset="0"/>
              </a:rPr>
              <a:t>13. HTTP Requests</a:t>
            </a:r>
          </a:p>
        </p:txBody>
      </p:sp>
      <p:sp>
        <p:nvSpPr>
          <p:cNvPr id="38" name="1 Título"/>
          <p:cNvSpPr txBox="1">
            <a:spLocks/>
          </p:cNvSpPr>
          <p:nvPr/>
        </p:nvSpPr>
        <p:spPr bwMode="auto">
          <a:xfrm>
            <a:off x="263352" y="1198364"/>
            <a:ext cx="11521279"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sz="2000" b="1" noProof="1">
                <a:solidFill>
                  <a:srgbClr val="9AAE04"/>
                </a:solidFill>
                <a:latin typeface="Segoe UI" panose="020B0502040204020203" pitchFamily="34" charset="0"/>
                <a:ea typeface="Segoe UI" panose="020B0502040204020203" pitchFamily="34" charset="0"/>
                <a:cs typeface="Segoe UI" panose="020B0502040204020203" pitchFamily="34" charset="0"/>
              </a:rPr>
              <a:t>json-server</a:t>
            </a:r>
          </a:p>
        </p:txBody>
      </p:sp>
      <p:sp>
        <p:nvSpPr>
          <p:cNvPr id="9" name="3 Marcador de contenido"/>
          <p:cNvSpPr txBox="1">
            <a:spLocks/>
          </p:cNvSpPr>
          <p:nvPr/>
        </p:nvSpPr>
        <p:spPr>
          <a:xfrm>
            <a:off x="263351" y="1709569"/>
            <a:ext cx="11521279" cy="3735655"/>
          </a:xfrm>
          <a:prstGeom prst="rect">
            <a:avLst/>
          </a:prstGeom>
        </p:spPr>
        <p:txBody>
          <a:bodyPr>
            <a:noAutofit/>
          </a:bodyPr>
          <a:lstStyle>
            <a:lvl1pPr marL="0" marR="0" indent="0" algn="l" defTabSz="914400" rtl="0" eaLnBrk="1" fontAlgn="auto" latinLnBrk="0" hangingPunct="1">
              <a:lnSpc>
                <a:spcPct val="100000"/>
              </a:lnSpc>
              <a:spcBef>
                <a:spcPct val="20000"/>
              </a:spcBef>
              <a:spcAft>
                <a:spcPts val="0"/>
              </a:spcAft>
              <a:buClrTx/>
              <a:buSzTx/>
              <a:buFont typeface="Arial" pitchFamily="34" charset="0"/>
              <a:buNone/>
              <a:tabLst/>
              <a:defRPr lang="es-ES" sz="1400" b="0" i="0" u="none" strike="noStrike" kern="1200" baseline="0" smtClean="0">
                <a:solidFill>
                  <a:srgbClr val="505050"/>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9pPr>
          </a:lstStyle>
          <a:p>
            <a:pPr marL="285750" indent="-285750">
              <a:lnSpc>
                <a:spcPct val="150000"/>
              </a:lnSpc>
              <a:buFont typeface="Wingdings" panose="05000000000000000000" pitchFamily="2" charset="2"/>
              <a:buChar char="§"/>
            </a:pPr>
            <a:r>
              <a:rPr lang="en-US" sz="1800" noProof="1">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hlinkClick r:id="rId3"/>
              </a:rPr>
              <a:t>json-server</a:t>
            </a:r>
            <a:r>
              <a:rPr lang="en-US" sz="18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 allow us get a </a:t>
            </a:r>
            <a:r>
              <a:rPr lang="en-US" sz="1800" b="1"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full fake REST API</a:t>
            </a:r>
            <a:r>
              <a:rPr lang="en-US" sz="18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 in a simple way.</a:t>
            </a:r>
          </a:p>
          <a:p>
            <a:pPr marL="285750" indent="-285750">
              <a:lnSpc>
                <a:spcPct val="150000"/>
              </a:lnSpc>
              <a:buFont typeface="Wingdings" panose="05000000000000000000" pitchFamily="2" charset="2"/>
              <a:buChar char="§"/>
            </a:pPr>
            <a:r>
              <a:rPr lang="en-US" sz="18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Run command:</a:t>
            </a:r>
          </a:p>
          <a:p>
            <a:pPr>
              <a:lnSpc>
                <a:spcPct val="150000"/>
              </a:lnSpc>
            </a:pPr>
            <a:r>
              <a:rPr lang="en-US" sz="18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	</a:t>
            </a:r>
            <a:r>
              <a:rPr lang="en-US" sz="1800" dirty="0"/>
              <a:t>$ </a:t>
            </a:r>
            <a:r>
              <a:rPr lang="en-US" sz="1800" noProof="1"/>
              <a:t>npm install –g json-server</a:t>
            </a:r>
          </a:p>
          <a:p>
            <a:pPr marL="285750" indent="-285750">
              <a:lnSpc>
                <a:spcPct val="150000"/>
              </a:lnSpc>
              <a:buFont typeface="Wingdings" panose="05000000000000000000" pitchFamily="2" charset="2"/>
              <a:buChar char="§"/>
            </a:pPr>
            <a:r>
              <a:rPr lang="en-US" sz="18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Create a new folder (separated from the Angular project)</a:t>
            </a:r>
          </a:p>
          <a:p>
            <a:pPr marL="285750" indent="-285750">
              <a:lnSpc>
                <a:spcPct val="150000"/>
              </a:lnSpc>
              <a:buFont typeface="Wingdings" panose="05000000000000000000" pitchFamily="2" charset="2"/>
              <a:buChar char="§"/>
            </a:pPr>
            <a:r>
              <a:rPr lang="en-US" sz="18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Create a file </a:t>
            </a:r>
            <a:r>
              <a:rPr lang="en-US" sz="1800" i="1" noProof="1">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db.json</a:t>
            </a:r>
            <a:r>
              <a:rPr lang="en-US" sz="18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 in that folder.</a:t>
            </a:r>
          </a:p>
          <a:p>
            <a:pPr marL="285750" indent="-285750">
              <a:lnSpc>
                <a:spcPct val="150000"/>
              </a:lnSpc>
              <a:buFont typeface="Wingdings" panose="05000000000000000000" pitchFamily="2" charset="2"/>
              <a:buChar char="§"/>
            </a:pPr>
            <a:r>
              <a:rPr lang="en-US" sz="18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Run command:</a:t>
            </a:r>
          </a:p>
          <a:p>
            <a:pPr>
              <a:lnSpc>
                <a:spcPct val="150000"/>
              </a:lnSpc>
            </a:pPr>
            <a:r>
              <a:rPr lang="en-US" sz="18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	</a:t>
            </a:r>
            <a:r>
              <a:rPr lang="en-US" sz="1800" dirty="0"/>
              <a:t>$ </a:t>
            </a:r>
            <a:r>
              <a:rPr lang="en-US" sz="1800" noProof="1"/>
              <a:t>json-server db.json</a:t>
            </a:r>
          </a:p>
          <a:p>
            <a:pPr marL="285750" indent="-285750">
              <a:lnSpc>
                <a:spcPct val="150000"/>
              </a:lnSpc>
              <a:buFont typeface="Wingdings" panose="05000000000000000000" pitchFamily="2" charset="2"/>
              <a:buChar char="§"/>
            </a:pPr>
            <a:r>
              <a:rPr lang="en-US" sz="18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Open ‘localhost:3000’</a:t>
            </a:r>
          </a:p>
        </p:txBody>
      </p:sp>
    </p:spTree>
    <p:extLst>
      <p:ext uri="{BB962C8B-B14F-4D97-AF65-F5344CB8AC3E}">
        <p14:creationId xmlns:p14="http://schemas.microsoft.com/office/powerpoint/2010/main" val="3034892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8" name="Rectangle 28"/>
          <p:cNvSpPr>
            <a:spLocks noChangeArrowheads="1"/>
          </p:cNvSpPr>
          <p:nvPr/>
        </p:nvSpPr>
        <p:spPr bwMode="auto">
          <a:xfrm>
            <a:off x="1524003" y="4393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latin typeface="Calibri" pitchFamily="34" charset="0"/>
            </a:endParaRPr>
          </a:p>
        </p:txBody>
      </p:sp>
      <p:sp>
        <p:nvSpPr>
          <p:cNvPr id="3" name="Título 2"/>
          <p:cNvSpPr>
            <a:spLocks noGrp="1"/>
          </p:cNvSpPr>
          <p:nvPr>
            <p:ph type="title"/>
          </p:nvPr>
        </p:nvSpPr>
        <p:spPr>
          <a:xfrm>
            <a:off x="263352" y="310391"/>
            <a:ext cx="8136904" cy="432000"/>
          </a:xfrm>
        </p:spPr>
        <p:txBody>
          <a:bodyPr>
            <a:noAutofit/>
          </a:bodyPr>
          <a:lstStyle/>
          <a:p>
            <a:r>
              <a:rPr lang="es-ES" sz="2000" dirty="0">
                <a:latin typeface="Segoe UI" panose="020B0502040204020203" pitchFamily="34" charset="0"/>
                <a:ea typeface="Segoe UI" panose="020B0502040204020203" pitchFamily="34" charset="0"/>
                <a:cs typeface="Segoe UI" panose="020B0502040204020203" pitchFamily="34" charset="0"/>
              </a:rPr>
              <a:t>2. </a:t>
            </a:r>
            <a:r>
              <a:rPr lang="en-US" sz="2000" dirty="0">
                <a:latin typeface="Segoe UI" panose="020B0502040204020203" pitchFamily="34" charset="0"/>
                <a:cs typeface="Segoe UI" panose="020B0502040204020203" pitchFamily="34" charset="0"/>
              </a:rPr>
              <a:t>Getting started</a:t>
            </a:r>
            <a:endParaRPr lang="es-ES" sz="2000" dirty="0">
              <a:latin typeface="Segoe UI" panose="020B0502040204020203" pitchFamily="34" charset="0"/>
              <a:ea typeface="Segoe UI" panose="020B0502040204020203" pitchFamily="34" charset="0"/>
              <a:cs typeface="Segoe UI" panose="020B0502040204020203" pitchFamily="34" charset="0"/>
            </a:endParaRPr>
          </a:p>
        </p:txBody>
      </p:sp>
      <p:sp>
        <p:nvSpPr>
          <p:cNvPr id="38" name="1 Título"/>
          <p:cNvSpPr txBox="1">
            <a:spLocks/>
          </p:cNvSpPr>
          <p:nvPr/>
        </p:nvSpPr>
        <p:spPr bwMode="auto">
          <a:xfrm>
            <a:off x="263352" y="1198364"/>
            <a:ext cx="11521279"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sz="2000" b="1" dirty="0">
                <a:solidFill>
                  <a:srgbClr val="9AAE04"/>
                </a:solidFill>
                <a:latin typeface="Segoe UI" panose="020B0502040204020203" pitchFamily="34" charset="0"/>
                <a:ea typeface="Segoe UI" panose="020B0502040204020203" pitchFamily="34" charset="0"/>
                <a:cs typeface="Segoe UI" panose="020B0502040204020203" pitchFamily="34" charset="0"/>
              </a:rPr>
              <a:t>The package.json file</a:t>
            </a:r>
          </a:p>
        </p:txBody>
      </p:sp>
      <p:sp>
        <p:nvSpPr>
          <p:cNvPr id="13" name="3 Marcador de contenido"/>
          <p:cNvSpPr txBox="1">
            <a:spLocks/>
          </p:cNvSpPr>
          <p:nvPr/>
        </p:nvSpPr>
        <p:spPr>
          <a:xfrm>
            <a:off x="263351" y="1709568"/>
            <a:ext cx="7128793" cy="4671759"/>
          </a:xfrm>
          <a:prstGeom prst="rect">
            <a:avLst/>
          </a:prstGeom>
        </p:spPr>
        <p:txBody>
          <a:bodyPr>
            <a:noAutofit/>
          </a:bodyPr>
          <a:lstStyle>
            <a:lvl1pPr marL="0" marR="0" indent="0" algn="l" defTabSz="914400" rtl="0" eaLnBrk="1" fontAlgn="auto" latinLnBrk="0" hangingPunct="1">
              <a:lnSpc>
                <a:spcPct val="100000"/>
              </a:lnSpc>
              <a:spcBef>
                <a:spcPct val="20000"/>
              </a:spcBef>
              <a:spcAft>
                <a:spcPts val="0"/>
              </a:spcAft>
              <a:buClrTx/>
              <a:buSzTx/>
              <a:buFont typeface="Arial" pitchFamily="34" charset="0"/>
              <a:buNone/>
              <a:tabLst/>
              <a:defRPr lang="es-ES" sz="1400" b="0" i="0" u="none" strike="noStrike" kern="1200" baseline="0" smtClean="0">
                <a:solidFill>
                  <a:srgbClr val="505050"/>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9pPr>
          </a:lstStyle>
          <a:p>
            <a:pPr marL="285750" indent="-285750" algn="just">
              <a:lnSpc>
                <a:spcPct val="150000"/>
              </a:lnSpc>
              <a:buFont typeface="Wingdings" panose="05000000000000000000" pitchFamily="2" charset="2"/>
              <a:buChar char="§"/>
            </a:pPr>
            <a:r>
              <a:rPr lang="en-US" sz="1800" b="1"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scripts</a:t>
            </a:r>
            <a:r>
              <a:rPr lang="en-US" sz="18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 are the commands we can execute in the project by associating them a key for npm recognizes them:</a:t>
            </a:r>
          </a:p>
          <a:p>
            <a:pPr marL="1085850" lvl="1" indent="-342900" algn="just">
              <a:lnSpc>
                <a:spcPct val="150000"/>
              </a:lnSpc>
              <a:buFont typeface="Arial" panose="020B0604020202020204" pitchFamily="34" charset="0"/>
              <a:buChar char="•"/>
            </a:pPr>
            <a:r>
              <a:rPr lang="en-US" sz="18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start: launch the server and compile the app.</a:t>
            </a:r>
          </a:p>
          <a:p>
            <a:pPr marL="1085850" lvl="1" indent="-342900" algn="just">
              <a:lnSpc>
                <a:spcPct val="150000"/>
              </a:lnSpc>
              <a:buFont typeface="Arial" panose="020B0604020202020204" pitchFamily="34" charset="0"/>
              <a:buChar char="•"/>
            </a:pPr>
            <a:r>
              <a:rPr lang="en-US" sz="18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test: execute the tests.</a:t>
            </a:r>
          </a:p>
          <a:p>
            <a:pPr marL="1085850" lvl="1" indent="-342900" algn="just">
              <a:lnSpc>
                <a:spcPct val="150000"/>
              </a:lnSpc>
              <a:buFont typeface="Arial" panose="020B0604020202020204" pitchFamily="34" charset="0"/>
              <a:buChar char="•"/>
            </a:pPr>
            <a:r>
              <a:rPr lang="en-US" sz="18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build: save the compiled app (the set of bundles) in a new </a:t>
            </a:r>
            <a:r>
              <a:rPr lang="en-US" sz="1800" i="1"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dist</a:t>
            </a:r>
            <a:r>
              <a:rPr lang="en-US" sz="18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 folder.</a:t>
            </a:r>
          </a:p>
          <a:p>
            <a:pPr marL="285750" indent="-285750" algn="just">
              <a:lnSpc>
                <a:spcPct val="150000"/>
              </a:lnSpc>
              <a:buFont typeface="Wingdings" panose="05000000000000000000" pitchFamily="2" charset="2"/>
              <a:buChar char="§"/>
            </a:pPr>
            <a:r>
              <a:rPr lang="en-US" sz="1800" b="1"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dependencies</a:t>
            </a:r>
            <a:r>
              <a:rPr lang="en-US" sz="18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 are the dependencies we need to execute the application.</a:t>
            </a:r>
          </a:p>
          <a:p>
            <a:pPr marL="285750" indent="-285750" algn="just">
              <a:lnSpc>
                <a:spcPct val="150000"/>
              </a:lnSpc>
              <a:buFont typeface="Wingdings" panose="05000000000000000000" pitchFamily="2" charset="2"/>
              <a:buChar char="§"/>
            </a:pPr>
            <a:r>
              <a:rPr lang="en-US" sz="1800" b="1"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devDependencies</a:t>
            </a:r>
            <a:r>
              <a:rPr lang="en-US" sz="18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 are the dependencies we need just to develop.</a:t>
            </a:r>
            <a:endParaRPr lang="en-US" sz="24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endParaRPr>
          </a:p>
          <a:p>
            <a:pPr indent="-285750"/>
            <a:endParaRPr lang="en-US" sz="1200" dirty="0">
              <a:solidFill>
                <a:srgbClr val="505050"/>
              </a:solidFill>
              <a:latin typeface="Arial" pitchFamily="34" charset="0"/>
              <a:cs typeface="Arial" pitchFamily="34" charset="0"/>
            </a:endParaRPr>
          </a:p>
          <a:p>
            <a:pPr marL="285750" indent="-285750" algn="just">
              <a:lnSpc>
                <a:spcPct val="150000"/>
              </a:lnSpc>
              <a:buFont typeface="Wingdings" panose="05000000000000000000" pitchFamily="2" charset="2"/>
              <a:buChar char="§"/>
            </a:pPr>
            <a:endParaRPr lang="en-US" sz="18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endParaRPr>
          </a:p>
          <a:p>
            <a:pPr lvl="1" indent="0" algn="just">
              <a:lnSpc>
                <a:spcPct val="150000"/>
              </a:lnSpc>
              <a:buNone/>
            </a:pPr>
            <a:endParaRPr lang="en-US" sz="24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endParaRPr>
          </a:p>
          <a:p>
            <a:pPr algn="just">
              <a:lnSpc>
                <a:spcPct val="150000"/>
              </a:lnSpc>
            </a:pPr>
            <a:endParaRPr lang="en-US" sz="18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endParaRPr>
          </a:p>
          <a:p>
            <a:pPr marL="285750" indent="-285750" algn="just">
              <a:lnSpc>
                <a:spcPct val="150000"/>
              </a:lnSpc>
              <a:buFont typeface="Wingdings" panose="05000000000000000000" pitchFamily="2" charset="2"/>
              <a:buChar char="§"/>
            </a:pPr>
            <a:endParaRPr lang="en-GB" sz="18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endParaRPr>
          </a:p>
        </p:txBody>
      </p:sp>
      <p:pic>
        <p:nvPicPr>
          <p:cNvPr id="5" name="Imagen 4"/>
          <p:cNvPicPr>
            <a:picLocks noChangeAspect="1"/>
          </p:cNvPicPr>
          <p:nvPr/>
        </p:nvPicPr>
        <p:blipFill>
          <a:blip r:embed="rId3"/>
          <a:stretch>
            <a:fillRect/>
          </a:stretch>
        </p:blipFill>
        <p:spPr>
          <a:xfrm>
            <a:off x="7752184" y="1198364"/>
            <a:ext cx="3388860" cy="5182963"/>
          </a:xfrm>
          <a:prstGeom prst="rect">
            <a:avLst/>
          </a:prstGeom>
        </p:spPr>
      </p:pic>
    </p:spTree>
    <p:extLst>
      <p:ext uri="{BB962C8B-B14F-4D97-AF65-F5344CB8AC3E}">
        <p14:creationId xmlns:p14="http://schemas.microsoft.com/office/powerpoint/2010/main" val="37031333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8" name="Rectangle 28"/>
          <p:cNvSpPr>
            <a:spLocks noChangeArrowheads="1"/>
          </p:cNvSpPr>
          <p:nvPr/>
        </p:nvSpPr>
        <p:spPr bwMode="auto">
          <a:xfrm>
            <a:off x="1524003" y="4393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latin typeface="Calibri" pitchFamily="34" charset="0"/>
            </a:endParaRPr>
          </a:p>
        </p:txBody>
      </p:sp>
      <p:sp>
        <p:nvSpPr>
          <p:cNvPr id="3" name="Título 2"/>
          <p:cNvSpPr>
            <a:spLocks noGrp="1"/>
          </p:cNvSpPr>
          <p:nvPr>
            <p:ph type="title"/>
          </p:nvPr>
        </p:nvSpPr>
        <p:spPr>
          <a:xfrm>
            <a:off x="263352" y="310391"/>
            <a:ext cx="8136904" cy="432000"/>
          </a:xfrm>
        </p:spPr>
        <p:txBody>
          <a:bodyPr>
            <a:noAutofit/>
          </a:bodyPr>
          <a:lstStyle/>
          <a:p>
            <a:r>
              <a:rPr lang="en-US" sz="2000" dirty="0">
                <a:latin typeface="Segoe UI" panose="020B0502040204020203" pitchFamily="34" charset="0"/>
                <a:ea typeface="Segoe UI" panose="020B0502040204020203" pitchFamily="34" charset="0"/>
                <a:cs typeface="Segoe UI" panose="020B0502040204020203" pitchFamily="34" charset="0"/>
              </a:rPr>
              <a:t>13. HTTP Requests</a:t>
            </a:r>
          </a:p>
        </p:txBody>
      </p:sp>
      <p:sp>
        <p:nvSpPr>
          <p:cNvPr id="38" name="1 Título"/>
          <p:cNvSpPr txBox="1">
            <a:spLocks/>
          </p:cNvSpPr>
          <p:nvPr/>
        </p:nvSpPr>
        <p:spPr bwMode="auto">
          <a:xfrm>
            <a:off x="263352" y="1198364"/>
            <a:ext cx="11521279"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sz="2000" b="1" dirty="0">
                <a:solidFill>
                  <a:srgbClr val="9AAE04"/>
                </a:solidFill>
                <a:latin typeface="Segoe UI" panose="020B0502040204020203" pitchFamily="34" charset="0"/>
                <a:ea typeface="Segoe UI" panose="020B0502040204020203" pitchFamily="34" charset="0"/>
                <a:cs typeface="Segoe UI" panose="020B0502040204020203" pitchFamily="34" charset="0"/>
              </a:rPr>
              <a:t>Importing HttpClientModule into AppModule</a:t>
            </a:r>
            <a:endParaRPr lang="en-US" sz="2000" b="1" noProof="1">
              <a:solidFill>
                <a:srgbClr val="9AAE04"/>
              </a:solidFill>
              <a:latin typeface="Segoe UI" panose="020B0502040204020203" pitchFamily="34" charset="0"/>
              <a:ea typeface="Segoe UI" panose="020B0502040204020203" pitchFamily="34" charset="0"/>
              <a:cs typeface="Segoe UI" panose="020B0502040204020203" pitchFamily="34" charset="0"/>
            </a:endParaRPr>
          </a:p>
        </p:txBody>
      </p:sp>
      <p:sp>
        <p:nvSpPr>
          <p:cNvPr id="9" name="3 Marcador de contenido"/>
          <p:cNvSpPr txBox="1">
            <a:spLocks/>
          </p:cNvSpPr>
          <p:nvPr/>
        </p:nvSpPr>
        <p:spPr>
          <a:xfrm>
            <a:off x="263351" y="1709569"/>
            <a:ext cx="11521279" cy="495295"/>
          </a:xfrm>
          <a:prstGeom prst="rect">
            <a:avLst/>
          </a:prstGeom>
        </p:spPr>
        <p:txBody>
          <a:bodyPr>
            <a:noAutofit/>
          </a:bodyPr>
          <a:lstStyle>
            <a:lvl1pPr marL="0" marR="0" indent="0" algn="l" defTabSz="914400" rtl="0" eaLnBrk="1" fontAlgn="auto" latinLnBrk="0" hangingPunct="1">
              <a:lnSpc>
                <a:spcPct val="100000"/>
              </a:lnSpc>
              <a:spcBef>
                <a:spcPct val="20000"/>
              </a:spcBef>
              <a:spcAft>
                <a:spcPts val="0"/>
              </a:spcAft>
              <a:buClrTx/>
              <a:buSzTx/>
              <a:buFont typeface="Arial" pitchFamily="34" charset="0"/>
              <a:buNone/>
              <a:tabLst/>
              <a:defRPr lang="es-ES" sz="1400" b="0" i="0" u="none" strike="noStrike" kern="1200" baseline="0" smtClean="0">
                <a:solidFill>
                  <a:srgbClr val="505050"/>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9pPr>
          </a:lstStyle>
          <a:p>
            <a:pPr marL="285750" indent="-285750">
              <a:lnSpc>
                <a:spcPct val="150000"/>
              </a:lnSpc>
              <a:buFont typeface="Wingdings" panose="05000000000000000000" pitchFamily="2" charset="2"/>
              <a:buChar char="§"/>
            </a:pPr>
            <a:r>
              <a:rPr lang="en-US" sz="18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HttpClient performs HTTP requests.</a:t>
            </a:r>
          </a:p>
          <a:p>
            <a:pPr marL="285750" indent="-285750">
              <a:lnSpc>
                <a:spcPct val="150000"/>
              </a:lnSpc>
              <a:buFont typeface="Wingdings" panose="05000000000000000000" pitchFamily="2" charset="2"/>
              <a:buChar char="§"/>
            </a:pPr>
            <a:endParaRPr lang="en-US" sz="18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endParaRPr>
          </a:p>
        </p:txBody>
      </p:sp>
      <p:pic>
        <p:nvPicPr>
          <p:cNvPr id="6" name="Imagen 5"/>
          <p:cNvPicPr>
            <a:picLocks noChangeAspect="1"/>
          </p:cNvPicPr>
          <p:nvPr/>
        </p:nvPicPr>
        <p:blipFill rotWithShape="1">
          <a:blip r:embed="rId3"/>
          <a:srcRect l="2222" t="7856"/>
          <a:stretch/>
        </p:blipFill>
        <p:spPr>
          <a:xfrm>
            <a:off x="3597421" y="2330499"/>
            <a:ext cx="5031423" cy="3978821"/>
          </a:xfrm>
          <a:prstGeom prst="rect">
            <a:avLst/>
          </a:prstGeom>
        </p:spPr>
      </p:pic>
      <p:sp>
        <p:nvSpPr>
          <p:cNvPr id="7" name="CuadroTexto 6"/>
          <p:cNvSpPr txBox="1"/>
          <p:nvPr/>
        </p:nvSpPr>
        <p:spPr>
          <a:xfrm>
            <a:off x="3503712" y="6309320"/>
            <a:ext cx="1396324" cy="307777"/>
          </a:xfrm>
          <a:prstGeom prst="rect">
            <a:avLst/>
          </a:prstGeom>
          <a:noFill/>
        </p:spPr>
        <p:txBody>
          <a:bodyPr wrap="square" rtlCol="0">
            <a:spAutoFit/>
          </a:bodyPr>
          <a:lstStyle/>
          <a:p>
            <a:r>
              <a:rPr lang="en-US" sz="1400" noProof="1">
                <a:latin typeface="Segoe UI" panose="020B0502040204020203" pitchFamily="34" charset="0"/>
                <a:cs typeface="Segoe UI" panose="020B0502040204020203" pitchFamily="34" charset="0"/>
              </a:rPr>
              <a:t>app.module.ts</a:t>
            </a:r>
          </a:p>
        </p:txBody>
      </p:sp>
    </p:spTree>
    <p:extLst>
      <p:ext uri="{BB962C8B-B14F-4D97-AF65-F5344CB8AC3E}">
        <p14:creationId xmlns:p14="http://schemas.microsoft.com/office/powerpoint/2010/main" val="174927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8" name="Rectangle 28"/>
          <p:cNvSpPr>
            <a:spLocks noChangeArrowheads="1"/>
          </p:cNvSpPr>
          <p:nvPr/>
        </p:nvSpPr>
        <p:spPr bwMode="auto">
          <a:xfrm>
            <a:off x="1524003" y="4393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latin typeface="Calibri" pitchFamily="34" charset="0"/>
            </a:endParaRPr>
          </a:p>
        </p:txBody>
      </p:sp>
      <p:sp>
        <p:nvSpPr>
          <p:cNvPr id="3" name="Título 2"/>
          <p:cNvSpPr>
            <a:spLocks noGrp="1"/>
          </p:cNvSpPr>
          <p:nvPr>
            <p:ph type="title"/>
          </p:nvPr>
        </p:nvSpPr>
        <p:spPr>
          <a:xfrm>
            <a:off x="263352" y="310391"/>
            <a:ext cx="8136904" cy="432000"/>
          </a:xfrm>
        </p:spPr>
        <p:txBody>
          <a:bodyPr>
            <a:noAutofit/>
          </a:bodyPr>
          <a:lstStyle/>
          <a:p>
            <a:r>
              <a:rPr lang="en-US" sz="2000" dirty="0">
                <a:latin typeface="Segoe UI" panose="020B0502040204020203" pitchFamily="34" charset="0"/>
                <a:ea typeface="Segoe UI" panose="020B0502040204020203" pitchFamily="34" charset="0"/>
                <a:cs typeface="Segoe UI" panose="020B0502040204020203" pitchFamily="34" charset="0"/>
              </a:rPr>
              <a:t>13. HTTP Requests</a:t>
            </a:r>
          </a:p>
        </p:txBody>
      </p:sp>
      <p:sp>
        <p:nvSpPr>
          <p:cNvPr id="38" name="1 Título"/>
          <p:cNvSpPr txBox="1">
            <a:spLocks/>
          </p:cNvSpPr>
          <p:nvPr/>
        </p:nvSpPr>
        <p:spPr bwMode="auto">
          <a:xfrm>
            <a:off x="263352" y="1198364"/>
            <a:ext cx="11521279"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sz="2000" b="1" dirty="0">
                <a:solidFill>
                  <a:srgbClr val="9AAE04"/>
                </a:solidFill>
                <a:latin typeface="Segoe UI" panose="020B0502040204020203" pitchFamily="34" charset="0"/>
                <a:ea typeface="Segoe UI" panose="020B0502040204020203" pitchFamily="34" charset="0"/>
                <a:cs typeface="Segoe UI" panose="020B0502040204020203" pitchFamily="34" charset="0"/>
              </a:rPr>
              <a:t>POST request</a:t>
            </a:r>
            <a:endParaRPr lang="en-US" sz="2000" b="1" noProof="1">
              <a:solidFill>
                <a:srgbClr val="9AAE04"/>
              </a:solidFill>
              <a:latin typeface="Segoe UI" panose="020B0502040204020203" pitchFamily="34" charset="0"/>
              <a:ea typeface="Segoe UI" panose="020B0502040204020203" pitchFamily="34" charset="0"/>
              <a:cs typeface="Segoe UI" panose="020B0502040204020203" pitchFamily="34" charset="0"/>
            </a:endParaRPr>
          </a:p>
        </p:txBody>
      </p:sp>
      <p:sp>
        <p:nvSpPr>
          <p:cNvPr id="9" name="3 Marcador de contenido"/>
          <p:cNvSpPr txBox="1">
            <a:spLocks/>
          </p:cNvSpPr>
          <p:nvPr/>
        </p:nvSpPr>
        <p:spPr>
          <a:xfrm>
            <a:off x="263351" y="1709569"/>
            <a:ext cx="5760641" cy="3360009"/>
          </a:xfrm>
          <a:prstGeom prst="rect">
            <a:avLst/>
          </a:prstGeom>
        </p:spPr>
        <p:txBody>
          <a:bodyPr>
            <a:noAutofit/>
          </a:bodyPr>
          <a:lstStyle>
            <a:lvl1pPr marL="0" marR="0" indent="0" algn="l" defTabSz="914400" rtl="0" eaLnBrk="1" fontAlgn="auto" latinLnBrk="0" hangingPunct="1">
              <a:lnSpc>
                <a:spcPct val="100000"/>
              </a:lnSpc>
              <a:spcBef>
                <a:spcPct val="20000"/>
              </a:spcBef>
              <a:spcAft>
                <a:spcPts val="0"/>
              </a:spcAft>
              <a:buClrTx/>
              <a:buSzTx/>
              <a:buFont typeface="Arial" pitchFamily="34" charset="0"/>
              <a:buNone/>
              <a:tabLst/>
              <a:defRPr lang="es-ES" sz="1400" b="0" i="0" u="none" strike="noStrike" kern="1200" baseline="0" smtClean="0">
                <a:solidFill>
                  <a:srgbClr val="505050"/>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9pPr>
          </a:lstStyle>
          <a:p>
            <a:pPr marL="285750" indent="-285750">
              <a:lnSpc>
                <a:spcPct val="150000"/>
              </a:lnSpc>
              <a:buFont typeface="Wingdings" panose="05000000000000000000" pitchFamily="2" charset="2"/>
              <a:buChar char="§"/>
            </a:pPr>
            <a:r>
              <a:rPr lang="en-US" sz="1600" b="1"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We always must to subscribe to the HTTP request </a:t>
            </a:r>
            <a:r>
              <a:rPr lang="en-US" sz="16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(note that post( ) returns an Observable.</a:t>
            </a:r>
          </a:p>
          <a:p>
            <a:pPr marL="285750" indent="-285750">
              <a:lnSpc>
                <a:spcPct val="150000"/>
              </a:lnSpc>
              <a:buFont typeface="Wingdings" panose="05000000000000000000" pitchFamily="2" charset="2"/>
              <a:buChar char="§"/>
            </a:pPr>
            <a:r>
              <a:rPr lang="en-US" sz="16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POST request needs a request </a:t>
            </a:r>
            <a:r>
              <a:rPr lang="en-US" sz="1600" b="1"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body</a:t>
            </a:r>
            <a:r>
              <a:rPr lang="en-US" sz="16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 the data we want to store.</a:t>
            </a:r>
          </a:p>
          <a:p>
            <a:pPr marL="285750" indent="-285750">
              <a:lnSpc>
                <a:spcPct val="150000"/>
              </a:lnSpc>
              <a:buFont typeface="Wingdings" panose="05000000000000000000" pitchFamily="2" charset="2"/>
              <a:buChar char="§"/>
            </a:pPr>
            <a:r>
              <a:rPr lang="en-US" sz="16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We normally send JSON data  when interacting with an API REST and Angular takes the JavaScript object </a:t>
            </a:r>
            <a:r>
              <a:rPr lang="en-US" sz="1600" i="1"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server</a:t>
            </a:r>
            <a:r>
              <a:rPr lang="en-US" sz="16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 and converts it to JSON automatically. </a:t>
            </a:r>
          </a:p>
          <a:p>
            <a:pPr marL="285750" indent="-285750">
              <a:lnSpc>
                <a:spcPct val="150000"/>
              </a:lnSpc>
              <a:buFont typeface="Wingdings" panose="05000000000000000000" pitchFamily="2" charset="2"/>
              <a:buChar char="§"/>
            </a:pPr>
            <a:endParaRPr lang="en-US" sz="16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endParaRPr>
          </a:p>
        </p:txBody>
      </p:sp>
      <p:sp>
        <p:nvSpPr>
          <p:cNvPr id="7" name="CuadroTexto 6"/>
          <p:cNvSpPr txBox="1"/>
          <p:nvPr/>
        </p:nvSpPr>
        <p:spPr>
          <a:xfrm>
            <a:off x="4723884" y="6377259"/>
            <a:ext cx="1512168" cy="307777"/>
          </a:xfrm>
          <a:prstGeom prst="rect">
            <a:avLst/>
          </a:prstGeom>
          <a:noFill/>
        </p:spPr>
        <p:txBody>
          <a:bodyPr wrap="square" rtlCol="0">
            <a:spAutoFit/>
          </a:bodyPr>
          <a:lstStyle/>
          <a:p>
            <a:r>
              <a:rPr lang="en-US" sz="1400" noProof="1">
                <a:latin typeface="Segoe UI" panose="020B0502040204020203" pitchFamily="34" charset="0"/>
                <a:cs typeface="Segoe UI" panose="020B0502040204020203" pitchFamily="34" charset="0"/>
              </a:rPr>
              <a:t>servers.service.ts</a:t>
            </a:r>
          </a:p>
        </p:txBody>
      </p:sp>
      <p:pic>
        <p:nvPicPr>
          <p:cNvPr id="8" name="Imagen 7"/>
          <p:cNvPicPr>
            <a:picLocks noChangeAspect="1"/>
          </p:cNvPicPr>
          <p:nvPr/>
        </p:nvPicPr>
        <p:blipFill rotWithShape="1">
          <a:blip r:embed="rId3"/>
          <a:srcRect l="2805" t="8192" r="417"/>
          <a:stretch/>
        </p:blipFill>
        <p:spPr>
          <a:xfrm>
            <a:off x="6212101" y="1629898"/>
            <a:ext cx="4376310" cy="4975733"/>
          </a:xfrm>
          <a:prstGeom prst="rect">
            <a:avLst/>
          </a:prstGeom>
        </p:spPr>
      </p:pic>
      <p:sp>
        <p:nvSpPr>
          <p:cNvPr id="10" name="CuadroTexto 9"/>
          <p:cNvSpPr txBox="1"/>
          <p:nvPr/>
        </p:nvSpPr>
        <p:spPr>
          <a:xfrm>
            <a:off x="5015881" y="5148983"/>
            <a:ext cx="1019748" cy="523220"/>
          </a:xfrm>
          <a:prstGeom prst="rect">
            <a:avLst/>
          </a:prstGeom>
          <a:noFill/>
        </p:spPr>
        <p:txBody>
          <a:bodyPr wrap="square" rtlCol="0">
            <a:spAutoFit/>
          </a:bodyPr>
          <a:lstStyle/>
          <a:p>
            <a:r>
              <a:rPr lang="en-US" sz="1400" b="1" noProof="1">
                <a:latin typeface="Segoe UI" panose="020B0502040204020203" pitchFamily="34" charset="0"/>
                <a:cs typeface="Segoe UI" panose="020B0502040204020203" pitchFamily="34" charset="0"/>
              </a:rPr>
              <a:t>URL (API Endpoint)</a:t>
            </a:r>
          </a:p>
        </p:txBody>
      </p:sp>
      <p:sp>
        <p:nvSpPr>
          <p:cNvPr id="11" name="CuadroTexto 10"/>
          <p:cNvSpPr txBox="1"/>
          <p:nvPr/>
        </p:nvSpPr>
        <p:spPr>
          <a:xfrm>
            <a:off x="10793347" y="4910105"/>
            <a:ext cx="639699" cy="318946"/>
          </a:xfrm>
          <a:prstGeom prst="rect">
            <a:avLst/>
          </a:prstGeom>
          <a:noFill/>
        </p:spPr>
        <p:txBody>
          <a:bodyPr wrap="square" rtlCol="0">
            <a:spAutoFit/>
          </a:bodyPr>
          <a:lstStyle/>
          <a:p>
            <a:r>
              <a:rPr lang="en-US" sz="1400" b="1" noProof="1">
                <a:latin typeface="Segoe UI" panose="020B0502040204020203" pitchFamily="34" charset="0"/>
                <a:cs typeface="Segoe UI" panose="020B0502040204020203" pitchFamily="34" charset="0"/>
              </a:rPr>
              <a:t>body</a:t>
            </a:r>
          </a:p>
        </p:txBody>
      </p:sp>
      <p:cxnSp>
        <p:nvCxnSpPr>
          <p:cNvPr id="4" name="Conector recto de flecha 3"/>
          <p:cNvCxnSpPr/>
          <p:nvPr/>
        </p:nvCxnSpPr>
        <p:spPr>
          <a:xfrm>
            <a:off x="6010334" y="5389203"/>
            <a:ext cx="2304256" cy="200566"/>
          </a:xfrm>
          <a:prstGeom prst="straightConnector1">
            <a:avLst/>
          </a:prstGeom>
          <a:ln w="57150">
            <a:solidFill>
              <a:srgbClr val="00B0F0"/>
            </a:solidFill>
            <a:tailEnd type="triangle"/>
          </a:ln>
        </p:spPr>
        <p:style>
          <a:lnRef idx="1">
            <a:schemeClr val="accent2"/>
          </a:lnRef>
          <a:fillRef idx="0">
            <a:schemeClr val="accent2"/>
          </a:fillRef>
          <a:effectRef idx="0">
            <a:schemeClr val="accent2"/>
          </a:effectRef>
          <a:fontRef idx="minor">
            <a:schemeClr val="tx1"/>
          </a:fontRef>
        </p:style>
      </p:cxnSp>
      <p:cxnSp>
        <p:nvCxnSpPr>
          <p:cNvPr id="15" name="Conector recto de flecha 14"/>
          <p:cNvCxnSpPr/>
          <p:nvPr/>
        </p:nvCxnSpPr>
        <p:spPr>
          <a:xfrm flipH="1">
            <a:off x="10488488" y="5229051"/>
            <a:ext cx="551384" cy="360718"/>
          </a:xfrm>
          <a:prstGeom prst="straightConnector1">
            <a:avLst/>
          </a:prstGeom>
          <a:ln w="57150">
            <a:solidFill>
              <a:srgbClr val="00B0F0"/>
            </a:solidFill>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862329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8" name="Rectangle 28"/>
          <p:cNvSpPr>
            <a:spLocks noChangeArrowheads="1"/>
          </p:cNvSpPr>
          <p:nvPr/>
        </p:nvSpPr>
        <p:spPr bwMode="auto">
          <a:xfrm>
            <a:off x="1524003" y="4393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latin typeface="Calibri" pitchFamily="34" charset="0"/>
            </a:endParaRPr>
          </a:p>
        </p:txBody>
      </p:sp>
      <p:sp>
        <p:nvSpPr>
          <p:cNvPr id="3" name="Título 2"/>
          <p:cNvSpPr>
            <a:spLocks noGrp="1"/>
          </p:cNvSpPr>
          <p:nvPr>
            <p:ph type="title"/>
          </p:nvPr>
        </p:nvSpPr>
        <p:spPr>
          <a:xfrm>
            <a:off x="263352" y="310391"/>
            <a:ext cx="8136904" cy="432000"/>
          </a:xfrm>
        </p:spPr>
        <p:txBody>
          <a:bodyPr>
            <a:noAutofit/>
          </a:bodyPr>
          <a:lstStyle/>
          <a:p>
            <a:r>
              <a:rPr lang="en-US" sz="2000" dirty="0">
                <a:latin typeface="Segoe UI" panose="020B0502040204020203" pitchFamily="34" charset="0"/>
                <a:ea typeface="Segoe UI" panose="020B0502040204020203" pitchFamily="34" charset="0"/>
                <a:cs typeface="Segoe UI" panose="020B0502040204020203" pitchFamily="34" charset="0"/>
              </a:rPr>
              <a:t>13. HTTP Requests</a:t>
            </a:r>
          </a:p>
        </p:txBody>
      </p:sp>
      <p:sp>
        <p:nvSpPr>
          <p:cNvPr id="38" name="1 Título"/>
          <p:cNvSpPr txBox="1">
            <a:spLocks/>
          </p:cNvSpPr>
          <p:nvPr/>
        </p:nvSpPr>
        <p:spPr bwMode="auto">
          <a:xfrm>
            <a:off x="263352" y="1198364"/>
            <a:ext cx="11521279"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sz="2000" b="1" dirty="0">
                <a:solidFill>
                  <a:srgbClr val="9AAE04"/>
                </a:solidFill>
                <a:latin typeface="Segoe UI" panose="020B0502040204020203" pitchFamily="34" charset="0"/>
                <a:ea typeface="Segoe UI" panose="020B0502040204020203" pitchFamily="34" charset="0"/>
                <a:cs typeface="Segoe UI" panose="020B0502040204020203" pitchFamily="34" charset="0"/>
              </a:rPr>
              <a:t>Checking the HTTP Requests in the browser DevTools</a:t>
            </a:r>
            <a:endParaRPr lang="en-US" sz="2000" b="1" noProof="1">
              <a:solidFill>
                <a:srgbClr val="9AAE04"/>
              </a:solidFill>
              <a:latin typeface="Segoe UI" panose="020B0502040204020203" pitchFamily="34" charset="0"/>
              <a:ea typeface="Segoe UI" panose="020B0502040204020203" pitchFamily="34" charset="0"/>
              <a:cs typeface="Segoe UI" panose="020B0502040204020203" pitchFamily="34" charset="0"/>
            </a:endParaRPr>
          </a:p>
        </p:txBody>
      </p:sp>
      <p:sp>
        <p:nvSpPr>
          <p:cNvPr id="7" name="CuadroTexto 6"/>
          <p:cNvSpPr txBox="1"/>
          <p:nvPr/>
        </p:nvSpPr>
        <p:spPr>
          <a:xfrm>
            <a:off x="9246416" y="6145559"/>
            <a:ext cx="1512168" cy="307777"/>
          </a:xfrm>
          <a:prstGeom prst="rect">
            <a:avLst/>
          </a:prstGeom>
          <a:noFill/>
        </p:spPr>
        <p:txBody>
          <a:bodyPr wrap="square" rtlCol="0">
            <a:spAutoFit/>
          </a:bodyPr>
          <a:lstStyle/>
          <a:p>
            <a:r>
              <a:rPr lang="en-US" sz="1400" b="1" noProof="1">
                <a:latin typeface="Segoe UI" panose="020B0502040204020203" pitchFamily="34" charset="0"/>
                <a:cs typeface="Segoe UI" panose="020B0502040204020203" pitchFamily="34" charset="0"/>
              </a:rPr>
              <a:t>JSON data sent</a:t>
            </a:r>
          </a:p>
        </p:txBody>
      </p:sp>
      <p:pic>
        <p:nvPicPr>
          <p:cNvPr id="8" name="Imagen 7"/>
          <p:cNvPicPr>
            <a:picLocks noChangeAspect="1"/>
          </p:cNvPicPr>
          <p:nvPr/>
        </p:nvPicPr>
        <p:blipFill>
          <a:blip r:embed="rId3"/>
          <a:stretch>
            <a:fillRect/>
          </a:stretch>
        </p:blipFill>
        <p:spPr>
          <a:xfrm>
            <a:off x="263352" y="1844171"/>
            <a:ext cx="3826779" cy="4177117"/>
          </a:xfrm>
          <a:prstGeom prst="rect">
            <a:avLst/>
          </a:prstGeom>
        </p:spPr>
      </p:pic>
      <p:pic>
        <p:nvPicPr>
          <p:cNvPr id="10" name="Imagen 9"/>
          <p:cNvPicPr>
            <a:picLocks noChangeAspect="1"/>
          </p:cNvPicPr>
          <p:nvPr/>
        </p:nvPicPr>
        <p:blipFill>
          <a:blip r:embed="rId4"/>
          <a:stretch>
            <a:fillRect/>
          </a:stretch>
        </p:blipFill>
        <p:spPr>
          <a:xfrm>
            <a:off x="4187890" y="3319570"/>
            <a:ext cx="3623647" cy="2677062"/>
          </a:xfrm>
          <a:prstGeom prst="rect">
            <a:avLst/>
          </a:prstGeom>
        </p:spPr>
      </p:pic>
      <p:pic>
        <p:nvPicPr>
          <p:cNvPr id="11" name="Imagen 10"/>
          <p:cNvPicPr>
            <a:picLocks noChangeAspect="1"/>
          </p:cNvPicPr>
          <p:nvPr/>
        </p:nvPicPr>
        <p:blipFill>
          <a:blip r:embed="rId5"/>
          <a:stretch>
            <a:fillRect/>
          </a:stretch>
        </p:blipFill>
        <p:spPr>
          <a:xfrm>
            <a:off x="7882942" y="3299119"/>
            <a:ext cx="3957302" cy="2697513"/>
          </a:xfrm>
          <a:prstGeom prst="rect">
            <a:avLst/>
          </a:prstGeom>
        </p:spPr>
      </p:pic>
      <p:sp>
        <p:nvSpPr>
          <p:cNvPr id="2" name="Cerrar llave 1"/>
          <p:cNvSpPr/>
          <p:nvPr/>
        </p:nvSpPr>
        <p:spPr>
          <a:xfrm rot="16200000">
            <a:off x="9854988" y="5318226"/>
            <a:ext cx="295023" cy="1512168"/>
          </a:xfrm>
          <a:prstGeom prst="rightBrace">
            <a:avLst/>
          </a:pr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cxnSp>
        <p:nvCxnSpPr>
          <p:cNvPr id="12" name="Conector recto de flecha 11"/>
          <p:cNvCxnSpPr>
            <a:stCxn id="15" idx="1"/>
          </p:cNvCxnSpPr>
          <p:nvPr/>
        </p:nvCxnSpPr>
        <p:spPr>
          <a:xfrm flipH="1">
            <a:off x="767408" y="2159278"/>
            <a:ext cx="4121628" cy="1269723"/>
          </a:xfrm>
          <a:prstGeom prst="straightConnector1">
            <a:avLst/>
          </a:prstGeom>
          <a:ln w="57150">
            <a:solidFill>
              <a:srgbClr val="00B0F0"/>
            </a:solidFill>
            <a:tailEnd type="triangle"/>
          </a:ln>
        </p:spPr>
        <p:style>
          <a:lnRef idx="1">
            <a:schemeClr val="accent2"/>
          </a:lnRef>
          <a:fillRef idx="0">
            <a:schemeClr val="accent2"/>
          </a:fillRef>
          <a:effectRef idx="0">
            <a:schemeClr val="accent2"/>
          </a:effectRef>
          <a:fontRef idx="minor">
            <a:schemeClr val="tx1"/>
          </a:fontRef>
        </p:style>
      </p:cxnSp>
      <p:sp>
        <p:nvSpPr>
          <p:cNvPr id="15" name="Rectángulo 14"/>
          <p:cNvSpPr/>
          <p:nvPr/>
        </p:nvSpPr>
        <p:spPr>
          <a:xfrm>
            <a:off x="4889036" y="1897668"/>
            <a:ext cx="6679572" cy="523220"/>
          </a:xfrm>
          <a:prstGeom prst="rect">
            <a:avLst/>
          </a:prstGeom>
          <a:noFill/>
        </p:spPr>
        <p:txBody>
          <a:bodyPr wrap="square" rtlCol="0">
            <a:spAutoFit/>
          </a:bodyPr>
          <a:lstStyle/>
          <a:p>
            <a:r>
              <a:rPr lang="en-US" sz="1400" dirty="0">
                <a:latin typeface="Segoe UI" panose="020B0502040204020203" pitchFamily="34" charset="0"/>
                <a:cs typeface="Segoe UI" panose="020B0502040204020203" pitchFamily="34" charset="0"/>
              </a:rPr>
              <a:t>First </a:t>
            </a:r>
            <a:r>
              <a:rPr lang="en-US" sz="1400" b="1" dirty="0">
                <a:latin typeface="Segoe UI" panose="020B0502040204020203" pitchFamily="34" charset="0"/>
                <a:cs typeface="Segoe UI" panose="020B0502040204020203" pitchFamily="34" charset="0"/>
              </a:rPr>
              <a:t>OPTIONS</a:t>
            </a:r>
            <a:r>
              <a:rPr lang="en-US" sz="1400" dirty="0">
                <a:latin typeface="Segoe UI" panose="020B0502040204020203" pitchFamily="34" charset="0"/>
                <a:cs typeface="Segoe UI" panose="020B0502040204020203" pitchFamily="34" charset="0"/>
              </a:rPr>
              <a:t> request checks whether the POST is allowed to be sent, if that gets a success response, it will send the actual request</a:t>
            </a:r>
          </a:p>
        </p:txBody>
      </p:sp>
      <p:sp>
        <p:nvSpPr>
          <p:cNvPr id="16" name="CuadroTexto 15"/>
          <p:cNvSpPr txBox="1"/>
          <p:nvPr/>
        </p:nvSpPr>
        <p:spPr>
          <a:xfrm>
            <a:off x="8274396" y="2780928"/>
            <a:ext cx="3303876" cy="584775"/>
          </a:xfrm>
          <a:prstGeom prst="rect">
            <a:avLst/>
          </a:prstGeom>
          <a:noFill/>
        </p:spPr>
        <p:txBody>
          <a:bodyPr wrap="square" rtlCol="0">
            <a:spAutoFit/>
          </a:bodyPr>
          <a:lstStyle/>
          <a:p>
            <a:r>
              <a:rPr lang="en-US" sz="1600" dirty="0">
                <a:solidFill>
                  <a:schemeClr val="accent2">
                    <a:lumMod val="75000"/>
                  </a:schemeClr>
                </a:solidFill>
                <a:latin typeface="Segoe UI" panose="020B0502040204020203" pitchFamily="34" charset="0"/>
                <a:cs typeface="Segoe UI" panose="020B0502040204020203" pitchFamily="34" charset="0"/>
              </a:rPr>
              <a:t>Default headers added by Angular</a:t>
            </a:r>
          </a:p>
          <a:p>
            <a:r>
              <a:rPr lang="en-US" sz="1600" dirty="0">
                <a:solidFill>
                  <a:schemeClr val="accent2">
                    <a:lumMod val="75000"/>
                  </a:schemeClr>
                </a:solidFill>
                <a:latin typeface="Segoe UI" panose="020B0502040204020203" pitchFamily="34" charset="0"/>
                <a:cs typeface="Segoe UI" panose="020B0502040204020203" pitchFamily="34" charset="0"/>
              </a:rPr>
              <a:t>	</a:t>
            </a:r>
          </a:p>
        </p:txBody>
      </p:sp>
      <p:sp>
        <p:nvSpPr>
          <p:cNvPr id="17" name="Elipse 16"/>
          <p:cNvSpPr/>
          <p:nvPr/>
        </p:nvSpPr>
        <p:spPr>
          <a:xfrm>
            <a:off x="7907187" y="2803142"/>
            <a:ext cx="360041" cy="35760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s-ES" dirty="0">
                <a:latin typeface="Consolas" panose="020B0609020204030204" pitchFamily="49" charset="0"/>
              </a:rPr>
              <a:t>i</a:t>
            </a:r>
          </a:p>
        </p:txBody>
      </p:sp>
    </p:spTree>
    <p:extLst>
      <p:ext uri="{BB962C8B-B14F-4D97-AF65-F5344CB8AC3E}">
        <p14:creationId xmlns:p14="http://schemas.microsoft.com/office/powerpoint/2010/main" val="5350312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8" name="Rectangle 28"/>
          <p:cNvSpPr>
            <a:spLocks noChangeArrowheads="1"/>
          </p:cNvSpPr>
          <p:nvPr/>
        </p:nvSpPr>
        <p:spPr bwMode="auto">
          <a:xfrm>
            <a:off x="1524003" y="4393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latin typeface="Calibri" pitchFamily="34" charset="0"/>
            </a:endParaRPr>
          </a:p>
        </p:txBody>
      </p:sp>
      <p:sp>
        <p:nvSpPr>
          <p:cNvPr id="3" name="Título 2"/>
          <p:cNvSpPr>
            <a:spLocks noGrp="1"/>
          </p:cNvSpPr>
          <p:nvPr>
            <p:ph type="title"/>
          </p:nvPr>
        </p:nvSpPr>
        <p:spPr>
          <a:xfrm>
            <a:off x="263352" y="310391"/>
            <a:ext cx="8136904" cy="432000"/>
          </a:xfrm>
        </p:spPr>
        <p:txBody>
          <a:bodyPr>
            <a:noAutofit/>
          </a:bodyPr>
          <a:lstStyle/>
          <a:p>
            <a:r>
              <a:rPr lang="en-US" sz="2000" dirty="0">
                <a:latin typeface="Segoe UI" panose="020B0502040204020203" pitchFamily="34" charset="0"/>
                <a:ea typeface="Segoe UI" panose="020B0502040204020203" pitchFamily="34" charset="0"/>
                <a:cs typeface="Segoe UI" panose="020B0502040204020203" pitchFamily="34" charset="0"/>
              </a:rPr>
              <a:t>13. HTTP Requests</a:t>
            </a:r>
          </a:p>
        </p:txBody>
      </p:sp>
      <p:sp>
        <p:nvSpPr>
          <p:cNvPr id="38" name="1 Título"/>
          <p:cNvSpPr txBox="1">
            <a:spLocks/>
          </p:cNvSpPr>
          <p:nvPr/>
        </p:nvSpPr>
        <p:spPr bwMode="auto">
          <a:xfrm>
            <a:off x="263352" y="1198364"/>
            <a:ext cx="11521279"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sz="2000" b="1" dirty="0">
                <a:solidFill>
                  <a:srgbClr val="9AAE04"/>
                </a:solidFill>
                <a:latin typeface="Segoe UI" panose="020B0502040204020203" pitchFamily="34" charset="0"/>
                <a:ea typeface="Segoe UI" panose="020B0502040204020203" pitchFamily="34" charset="0"/>
                <a:cs typeface="Segoe UI" panose="020B0502040204020203" pitchFamily="34" charset="0"/>
              </a:rPr>
              <a:t>GET request</a:t>
            </a:r>
            <a:endParaRPr lang="en-US" sz="2000" b="1" noProof="1">
              <a:solidFill>
                <a:srgbClr val="9AAE04"/>
              </a:solidFill>
              <a:latin typeface="Segoe UI" panose="020B0502040204020203" pitchFamily="34" charset="0"/>
              <a:ea typeface="Segoe UI" panose="020B0502040204020203" pitchFamily="34" charset="0"/>
              <a:cs typeface="Segoe UI" panose="020B0502040204020203" pitchFamily="34" charset="0"/>
            </a:endParaRPr>
          </a:p>
        </p:txBody>
      </p:sp>
      <p:sp>
        <p:nvSpPr>
          <p:cNvPr id="7" name="CuadroTexto 6"/>
          <p:cNvSpPr txBox="1"/>
          <p:nvPr/>
        </p:nvSpPr>
        <p:spPr>
          <a:xfrm>
            <a:off x="1919536" y="5974646"/>
            <a:ext cx="2304256" cy="307777"/>
          </a:xfrm>
          <a:prstGeom prst="rect">
            <a:avLst/>
          </a:prstGeom>
          <a:noFill/>
        </p:spPr>
        <p:txBody>
          <a:bodyPr wrap="square" rtlCol="0">
            <a:spAutoFit/>
          </a:bodyPr>
          <a:lstStyle/>
          <a:p>
            <a:r>
              <a:rPr lang="en-US" sz="1400" noProof="1">
                <a:latin typeface="Segoe UI" panose="020B0502040204020203" pitchFamily="34" charset="0"/>
                <a:cs typeface="Segoe UI" panose="020B0502040204020203" pitchFamily="34" charset="0"/>
              </a:rPr>
              <a:t>servers.service.ts (</a:t>
            </a:r>
            <a:r>
              <a:rPr lang="en-US" sz="1400" b="1" noProof="1">
                <a:latin typeface="Segoe UI" panose="020B0502040204020203" pitchFamily="34" charset="0"/>
                <a:cs typeface="Segoe UI" panose="020B0502040204020203" pitchFamily="34" charset="0"/>
              </a:rPr>
              <a:t>service</a:t>
            </a:r>
            <a:r>
              <a:rPr lang="en-US" sz="1400" noProof="1">
                <a:latin typeface="Segoe UI" panose="020B0502040204020203" pitchFamily="34" charset="0"/>
                <a:cs typeface="Segoe UI" panose="020B0502040204020203" pitchFamily="34" charset="0"/>
              </a:rPr>
              <a:t>)</a:t>
            </a:r>
          </a:p>
        </p:txBody>
      </p:sp>
      <p:sp>
        <p:nvSpPr>
          <p:cNvPr id="10" name="CuadroTexto 9"/>
          <p:cNvSpPr txBox="1"/>
          <p:nvPr/>
        </p:nvSpPr>
        <p:spPr>
          <a:xfrm>
            <a:off x="688986" y="4346724"/>
            <a:ext cx="1019748" cy="523220"/>
          </a:xfrm>
          <a:prstGeom prst="rect">
            <a:avLst/>
          </a:prstGeom>
          <a:noFill/>
        </p:spPr>
        <p:txBody>
          <a:bodyPr wrap="square" rtlCol="0">
            <a:spAutoFit/>
          </a:bodyPr>
          <a:lstStyle/>
          <a:p>
            <a:r>
              <a:rPr lang="en-US" sz="1400" b="1" noProof="1">
                <a:latin typeface="Segoe UI" panose="020B0502040204020203" pitchFamily="34" charset="0"/>
                <a:cs typeface="Segoe UI" panose="020B0502040204020203" pitchFamily="34" charset="0"/>
              </a:rPr>
              <a:t>URL (API Endpoint)</a:t>
            </a:r>
          </a:p>
        </p:txBody>
      </p:sp>
      <p:sp>
        <p:nvSpPr>
          <p:cNvPr id="12" name="3 Marcador de contenido"/>
          <p:cNvSpPr txBox="1">
            <a:spLocks/>
          </p:cNvSpPr>
          <p:nvPr/>
        </p:nvSpPr>
        <p:spPr>
          <a:xfrm>
            <a:off x="263351" y="1709569"/>
            <a:ext cx="11521279" cy="495295"/>
          </a:xfrm>
          <a:prstGeom prst="rect">
            <a:avLst/>
          </a:prstGeom>
        </p:spPr>
        <p:txBody>
          <a:bodyPr>
            <a:noAutofit/>
          </a:bodyPr>
          <a:lstStyle>
            <a:lvl1pPr marL="0" marR="0" indent="0" algn="l" defTabSz="914400" rtl="0" eaLnBrk="1" fontAlgn="auto" latinLnBrk="0" hangingPunct="1">
              <a:lnSpc>
                <a:spcPct val="100000"/>
              </a:lnSpc>
              <a:spcBef>
                <a:spcPct val="20000"/>
              </a:spcBef>
              <a:spcAft>
                <a:spcPts val="0"/>
              </a:spcAft>
              <a:buClrTx/>
              <a:buSzTx/>
              <a:buFont typeface="Arial" pitchFamily="34" charset="0"/>
              <a:buNone/>
              <a:tabLst/>
              <a:defRPr lang="es-ES" sz="1400" b="0" i="0" u="none" strike="noStrike" kern="1200" baseline="0" smtClean="0">
                <a:solidFill>
                  <a:srgbClr val="505050"/>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9pPr>
          </a:lstStyle>
          <a:p>
            <a:pPr marL="285750" indent="-285750">
              <a:lnSpc>
                <a:spcPct val="150000"/>
              </a:lnSpc>
              <a:buFont typeface="Wingdings" panose="05000000000000000000" pitchFamily="2" charset="2"/>
              <a:buChar char="§"/>
            </a:pPr>
            <a:r>
              <a:rPr lang="en-US" sz="18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Once again, </a:t>
            </a:r>
            <a:r>
              <a:rPr lang="en-US" sz="1800" b="1"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we must subscribe to the HTTP request</a:t>
            </a:r>
            <a:r>
              <a:rPr lang="en-US" sz="18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a:t>
            </a:r>
            <a:endParaRPr lang="en-US" sz="1800" b="1"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endParaRPr>
          </a:p>
          <a:p>
            <a:pPr marL="285750" indent="-285750">
              <a:lnSpc>
                <a:spcPct val="150000"/>
              </a:lnSpc>
              <a:buFont typeface="Wingdings" panose="05000000000000000000" pitchFamily="2" charset="2"/>
              <a:buChar char="§"/>
            </a:pPr>
            <a:endParaRPr lang="en-US" sz="18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endParaRPr>
          </a:p>
        </p:txBody>
      </p:sp>
      <p:pic>
        <p:nvPicPr>
          <p:cNvPr id="13" name="Imagen 12"/>
          <p:cNvPicPr>
            <a:picLocks noChangeAspect="1"/>
          </p:cNvPicPr>
          <p:nvPr/>
        </p:nvPicPr>
        <p:blipFill rotWithShape="1">
          <a:blip r:embed="rId3"/>
          <a:srcRect l="3752" t="10674" r="1573"/>
          <a:stretch/>
        </p:blipFill>
        <p:spPr>
          <a:xfrm>
            <a:off x="1991544" y="2321510"/>
            <a:ext cx="4392488" cy="3653137"/>
          </a:xfrm>
          <a:prstGeom prst="rect">
            <a:avLst/>
          </a:prstGeom>
        </p:spPr>
      </p:pic>
      <p:cxnSp>
        <p:nvCxnSpPr>
          <p:cNvPr id="4" name="Conector recto de flecha 3"/>
          <p:cNvCxnSpPr>
            <a:stCxn id="10" idx="3"/>
          </p:cNvCxnSpPr>
          <p:nvPr/>
        </p:nvCxnSpPr>
        <p:spPr>
          <a:xfrm>
            <a:off x="1708734" y="4608334"/>
            <a:ext cx="2623070" cy="932872"/>
          </a:xfrm>
          <a:prstGeom prst="straightConnector1">
            <a:avLst/>
          </a:prstGeom>
          <a:ln w="57150">
            <a:solidFill>
              <a:srgbClr val="00B0F0"/>
            </a:solidFill>
            <a:tailEnd type="triangle"/>
          </a:ln>
        </p:spPr>
        <p:style>
          <a:lnRef idx="1">
            <a:schemeClr val="accent2"/>
          </a:lnRef>
          <a:fillRef idx="0">
            <a:schemeClr val="accent2"/>
          </a:fillRef>
          <a:effectRef idx="0">
            <a:schemeClr val="accent2"/>
          </a:effectRef>
          <a:fontRef idx="minor">
            <a:schemeClr val="tx1"/>
          </a:fontRef>
        </p:style>
      </p:cxnSp>
      <p:pic>
        <p:nvPicPr>
          <p:cNvPr id="14" name="Imagen 13"/>
          <p:cNvPicPr>
            <a:picLocks noChangeAspect="1"/>
          </p:cNvPicPr>
          <p:nvPr/>
        </p:nvPicPr>
        <p:blipFill rotWithShape="1">
          <a:blip r:embed="rId4"/>
          <a:srcRect l="2399" t="25304" r="967" b="744"/>
          <a:stretch/>
        </p:blipFill>
        <p:spPr>
          <a:xfrm>
            <a:off x="6744071" y="2321509"/>
            <a:ext cx="4563833" cy="3653137"/>
          </a:xfrm>
          <a:prstGeom prst="rect">
            <a:avLst/>
          </a:prstGeom>
        </p:spPr>
      </p:pic>
      <p:sp>
        <p:nvSpPr>
          <p:cNvPr id="18" name="CuadroTexto 17"/>
          <p:cNvSpPr txBox="1"/>
          <p:nvPr/>
        </p:nvSpPr>
        <p:spPr>
          <a:xfrm>
            <a:off x="6740032" y="5974645"/>
            <a:ext cx="3100384" cy="307777"/>
          </a:xfrm>
          <a:prstGeom prst="rect">
            <a:avLst/>
          </a:prstGeom>
          <a:noFill/>
        </p:spPr>
        <p:txBody>
          <a:bodyPr wrap="square" rtlCol="0">
            <a:spAutoFit/>
          </a:bodyPr>
          <a:lstStyle/>
          <a:p>
            <a:r>
              <a:rPr lang="en-US" sz="1400" noProof="1">
                <a:latin typeface="Segoe UI" panose="020B0502040204020203" pitchFamily="34" charset="0"/>
                <a:cs typeface="Segoe UI" panose="020B0502040204020203" pitchFamily="34" charset="0"/>
              </a:rPr>
              <a:t>servers.component.ts (</a:t>
            </a:r>
            <a:r>
              <a:rPr lang="en-US" sz="1400" b="1" noProof="1">
                <a:latin typeface="Segoe UI" panose="020B0502040204020203" pitchFamily="34" charset="0"/>
                <a:cs typeface="Segoe UI" panose="020B0502040204020203" pitchFamily="34" charset="0"/>
              </a:rPr>
              <a:t>component</a:t>
            </a:r>
            <a:r>
              <a:rPr lang="en-US" sz="1400" noProof="1">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591137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8" name="Rectangle 28"/>
          <p:cNvSpPr>
            <a:spLocks noChangeArrowheads="1"/>
          </p:cNvSpPr>
          <p:nvPr/>
        </p:nvSpPr>
        <p:spPr bwMode="auto">
          <a:xfrm>
            <a:off x="1524003" y="4393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latin typeface="Calibri" pitchFamily="34" charset="0"/>
            </a:endParaRPr>
          </a:p>
        </p:txBody>
      </p:sp>
      <p:sp>
        <p:nvSpPr>
          <p:cNvPr id="3" name="Título 2"/>
          <p:cNvSpPr>
            <a:spLocks noGrp="1"/>
          </p:cNvSpPr>
          <p:nvPr>
            <p:ph type="title"/>
          </p:nvPr>
        </p:nvSpPr>
        <p:spPr>
          <a:xfrm>
            <a:off x="263352" y="310391"/>
            <a:ext cx="8136904" cy="432000"/>
          </a:xfrm>
        </p:spPr>
        <p:txBody>
          <a:bodyPr>
            <a:noAutofit/>
          </a:bodyPr>
          <a:lstStyle/>
          <a:p>
            <a:r>
              <a:rPr lang="en-US" sz="2000" dirty="0">
                <a:latin typeface="Segoe UI" panose="020B0502040204020203" pitchFamily="34" charset="0"/>
                <a:ea typeface="Segoe UI" panose="020B0502040204020203" pitchFamily="34" charset="0"/>
                <a:cs typeface="Segoe UI" panose="020B0502040204020203" pitchFamily="34" charset="0"/>
              </a:rPr>
              <a:t>13. HTTP Requests</a:t>
            </a:r>
          </a:p>
        </p:txBody>
      </p:sp>
      <p:sp>
        <p:nvSpPr>
          <p:cNvPr id="38" name="1 Título"/>
          <p:cNvSpPr txBox="1">
            <a:spLocks/>
          </p:cNvSpPr>
          <p:nvPr/>
        </p:nvSpPr>
        <p:spPr bwMode="auto">
          <a:xfrm>
            <a:off x="263352" y="1198364"/>
            <a:ext cx="11521279"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sz="2000" b="1" dirty="0">
                <a:solidFill>
                  <a:srgbClr val="9AAE04"/>
                </a:solidFill>
                <a:latin typeface="Segoe UI" panose="020B0502040204020203" pitchFamily="34" charset="0"/>
                <a:ea typeface="Segoe UI" panose="020B0502040204020203" pitchFamily="34" charset="0"/>
                <a:cs typeface="Segoe UI" panose="020B0502040204020203" pitchFamily="34" charset="0"/>
              </a:rPr>
              <a:t>Getting data when it has been modified</a:t>
            </a:r>
            <a:endParaRPr lang="en-US" sz="2000" b="1" noProof="1">
              <a:solidFill>
                <a:srgbClr val="9AAE04"/>
              </a:solidFill>
              <a:latin typeface="Segoe UI" panose="020B0502040204020203" pitchFamily="34" charset="0"/>
              <a:ea typeface="Segoe UI" panose="020B0502040204020203" pitchFamily="34" charset="0"/>
              <a:cs typeface="Segoe UI" panose="020B0502040204020203" pitchFamily="34" charset="0"/>
            </a:endParaRPr>
          </a:p>
        </p:txBody>
      </p:sp>
      <p:sp>
        <p:nvSpPr>
          <p:cNvPr id="7" name="CuadroTexto 6"/>
          <p:cNvSpPr txBox="1"/>
          <p:nvPr/>
        </p:nvSpPr>
        <p:spPr>
          <a:xfrm>
            <a:off x="1847528" y="6525344"/>
            <a:ext cx="2304256" cy="307777"/>
          </a:xfrm>
          <a:prstGeom prst="rect">
            <a:avLst/>
          </a:prstGeom>
          <a:noFill/>
        </p:spPr>
        <p:txBody>
          <a:bodyPr wrap="square" rtlCol="0">
            <a:spAutoFit/>
          </a:bodyPr>
          <a:lstStyle/>
          <a:p>
            <a:r>
              <a:rPr lang="en-US" sz="1400" noProof="1">
                <a:latin typeface="Segoe UI" panose="020B0502040204020203" pitchFamily="34" charset="0"/>
                <a:cs typeface="Segoe UI" panose="020B0502040204020203" pitchFamily="34" charset="0"/>
              </a:rPr>
              <a:t>servers.service.ts (</a:t>
            </a:r>
            <a:r>
              <a:rPr lang="en-US" sz="1400" b="1" noProof="1">
                <a:latin typeface="Segoe UI" panose="020B0502040204020203" pitchFamily="34" charset="0"/>
                <a:cs typeface="Segoe UI" panose="020B0502040204020203" pitchFamily="34" charset="0"/>
              </a:rPr>
              <a:t>service</a:t>
            </a:r>
            <a:r>
              <a:rPr lang="en-US" sz="1400" noProof="1">
                <a:latin typeface="Segoe UI" panose="020B0502040204020203" pitchFamily="34" charset="0"/>
                <a:cs typeface="Segoe UI" panose="020B0502040204020203" pitchFamily="34" charset="0"/>
              </a:rPr>
              <a:t>)</a:t>
            </a:r>
          </a:p>
        </p:txBody>
      </p:sp>
      <p:sp>
        <p:nvSpPr>
          <p:cNvPr id="10" name="CuadroTexto 9"/>
          <p:cNvSpPr txBox="1"/>
          <p:nvPr/>
        </p:nvSpPr>
        <p:spPr>
          <a:xfrm>
            <a:off x="188352" y="3100071"/>
            <a:ext cx="1404667" cy="523220"/>
          </a:xfrm>
          <a:prstGeom prst="rect">
            <a:avLst/>
          </a:prstGeom>
          <a:noFill/>
        </p:spPr>
        <p:txBody>
          <a:bodyPr wrap="square" rtlCol="0">
            <a:spAutoFit/>
          </a:bodyPr>
          <a:lstStyle/>
          <a:p>
            <a:pPr algn="ctr"/>
            <a:r>
              <a:rPr lang="en-US" sz="1400" b="1" noProof="1">
                <a:latin typeface="Segoe UI" panose="020B0502040204020203" pitchFamily="34" charset="0"/>
                <a:cs typeface="Segoe UI" panose="020B0502040204020203" pitchFamily="34" charset="0"/>
              </a:rPr>
              <a:t>1. It declares the Subject</a:t>
            </a:r>
          </a:p>
        </p:txBody>
      </p:sp>
      <p:sp>
        <p:nvSpPr>
          <p:cNvPr id="12" name="3 Marcador de contenido"/>
          <p:cNvSpPr txBox="1">
            <a:spLocks/>
          </p:cNvSpPr>
          <p:nvPr/>
        </p:nvSpPr>
        <p:spPr>
          <a:xfrm>
            <a:off x="263351" y="1709569"/>
            <a:ext cx="11521279" cy="1143367"/>
          </a:xfrm>
          <a:prstGeom prst="rect">
            <a:avLst/>
          </a:prstGeom>
        </p:spPr>
        <p:txBody>
          <a:bodyPr>
            <a:noAutofit/>
          </a:bodyPr>
          <a:lstStyle>
            <a:lvl1pPr marL="0" marR="0" indent="0" algn="l" defTabSz="914400" rtl="0" eaLnBrk="1" fontAlgn="auto" latinLnBrk="0" hangingPunct="1">
              <a:lnSpc>
                <a:spcPct val="100000"/>
              </a:lnSpc>
              <a:spcBef>
                <a:spcPct val="20000"/>
              </a:spcBef>
              <a:spcAft>
                <a:spcPts val="0"/>
              </a:spcAft>
              <a:buClrTx/>
              <a:buSzTx/>
              <a:buFont typeface="Arial" pitchFamily="34" charset="0"/>
              <a:buNone/>
              <a:tabLst/>
              <a:defRPr lang="es-ES" sz="1400" b="0" i="0" u="none" strike="noStrike" kern="1200" baseline="0" smtClean="0">
                <a:solidFill>
                  <a:srgbClr val="505050"/>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9pPr>
          </a:lstStyle>
          <a:p>
            <a:pPr marL="285750" indent="-285750">
              <a:lnSpc>
                <a:spcPct val="150000"/>
              </a:lnSpc>
              <a:buFont typeface="Wingdings" panose="05000000000000000000" pitchFamily="2" charset="2"/>
              <a:buChar char="§"/>
            </a:pPr>
            <a:r>
              <a:rPr lang="en-US" sz="16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It is possible that other components are consuming the data we have modified so, we could inform them using an </a:t>
            </a:r>
            <a:r>
              <a:rPr lang="en-US" sz="1600" b="1"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observable</a:t>
            </a:r>
            <a:r>
              <a:rPr lang="en-US" sz="16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 to they fetch the new data. </a:t>
            </a:r>
            <a:endParaRPr lang="en-US" sz="1600" b="1"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endParaRPr>
          </a:p>
          <a:p>
            <a:pPr marL="285750" indent="-285750">
              <a:lnSpc>
                <a:spcPct val="150000"/>
              </a:lnSpc>
              <a:buFont typeface="Wingdings" panose="05000000000000000000" pitchFamily="2" charset="2"/>
              <a:buChar char="§"/>
            </a:pPr>
            <a:endParaRPr lang="en-US" sz="16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endParaRPr>
          </a:p>
        </p:txBody>
      </p:sp>
      <p:sp>
        <p:nvSpPr>
          <p:cNvPr id="18" name="CuadroTexto 17"/>
          <p:cNvSpPr txBox="1"/>
          <p:nvPr/>
        </p:nvSpPr>
        <p:spPr>
          <a:xfrm>
            <a:off x="5735960" y="6180329"/>
            <a:ext cx="3100384" cy="307777"/>
          </a:xfrm>
          <a:prstGeom prst="rect">
            <a:avLst/>
          </a:prstGeom>
          <a:noFill/>
        </p:spPr>
        <p:txBody>
          <a:bodyPr wrap="square" rtlCol="0">
            <a:spAutoFit/>
          </a:bodyPr>
          <a:lstStyle/>
          <a:p>
            <a:r>
              <a:rPr lang="en-US" sz="1400" noProof="1">
                <a:latin typeface="Segoe UI" panose="020B0502040204020203" pitchFamily="34" charset="0"/>
                <a:cs typeface="Segoe UI" panose="020B0502040204020203" pitchFamily="34" charset="0"/>
              </a:rPr>
              <a:t>servers.component.ts (</a:t>
            </a:r>
            <a:r>
              <a:rPr lang="en-US" sz="1400" b="1" noProof="1">
                <a:latin typeface="Segoe UI" panose="020B0502040204020203" pitchFamily="34" charset="0"/>
                <a:cs typeface="Segoe UI" panose="020B0502040204020203" pitchFamily="34" charset="0"/>
              </a:rPr>
              <a:t>component</a:t>
            </a:r>
            <a:r>
              <a:rPr lang="en-US" sz="1400" noProof="1">
                <a:latin typeface="Segoe UI" panose="020B0502040204020203" pitchFamily="34" charset="0"/>
                <a:cs typeface="Segoe UI" panose="020B0502040204020203" pitchFamily="34" charset="0"/>
              </a:rPr>
              <a:t>)</a:t>
            </a:r>
          </a:p>
        </p:txBody>
      </p:sp>
      <p:pic>
        <p:nvPicPr>
          <p:cNvPr id="15" name="Imagen 14"/>
          <p:cNvPicPr>
            <a:picLocks noChangeAspect="1"/>
          </p:cNvPicPr>
          <p:nvPr/>
        </p:nvPicPr>
        <p:blipFill rotWithShape="1">
          <a:blip r:embed="rId3"/>
          <a:srcRect l="3420" t="16611" r="7660"/>
          <a:stretch/>
        </p:blipFill>
        <p:spPr>
          <a:xfrm>
            <a:off x="1919536" y="2542857"/>
            <a:ext cx="3600400" cy="3996846"/>
          </a:xfrm>
          <a:prstGeom prst="rect">
            <a:avLst/>
          </a:prstGeom>
        </p:spPr>
      </p:pic>
      <p:pic>
        <p:nvPicPr>
          <p:cNvPr id="16" name="Imagen 15"/>
          <p:cNvPicPr>
            <a:picLocks noChangeAspect="1"/>
          </p:cNvPicPr>
          <p:nvPr/>
        </p:nvPicPr>
        <p:blipFill rotWithShape="1">
          <a:blip r:embed="rId4"/>
          <a:srcRect l="4262" t="28613" r="1050"/>
          <a:stretch/>
        </p:blipFill>
        <p:spPr>
          <a:xfrm>
            <a:off x="5842744" y="2542856"/>
            <a:ext cx="4213696" cy="3682403"/>
          </a:xfrm>
          <a:prstGeom prst="rect">
            <a:avLst/>
          </a:prstGeom>
        </p:spPr>
      </p:pic>
      <p:sp>
        <p:nvSpPr>
          <p:cNvPr id="20" name="CuadroTexto 19"/>
          <p:cNvSpPr txBox="1"/>
          <p:nvPr/>
        </p:nvSpPr>
        <p:spPr>
          <a:xfrm>
            <a:off x="407368" y="5472226"/>
            <a:ext cx="1440160" cy="954107"/>
          </a:xfrm>
          <a:prstGeom prst="rect">
            <a:avLst/>
          </a:prstGeom>
          <a:noFill/>
        </p:spPr>
        <p:txBody>
          <a:bodyPr wrap="square" rtlCol="0">
            <a:spAutoFit/>
          </a:bodyPr>
          <a:lstStyle/>
          <a:p>
            <a:pPr algn="ctr"/>
            <a:r>
              <a:rPr lang="en-US" sz="1400" b="1" noProof="1">
                <a:latin typeface="Segoe UI" panose="020B0502040204020203" pitchFamily="34" charset="0"/>
                <a:cs typeface="Segoe UI" panose="020B0502040204020203" pitchFamily="34" charset="0"/>
              </a:rPr>
              <a:t>3. Once it gets the response, it emits a notification</a:t>
            </a:r>
          </a:p>
        </p:txBody>
      </p:sp>
      <p:cxnSp>
        <p:nvCxnSpPr>
          <p:cNvPr id="21" name="Conector recto de flecha 20"/>
          <p:cNvCxnSpPr/>
          <p:nvPr/>
        </p:nvCxnSpPr>
        <p:spPr>
          <a:xfrm>
            <a:off x="1703512" y="6053080"/>
            <a:ext cx="714739" cy="2076"/>
          </a:xfrm>
          <a:prstGeom prst="straightConnector1">
            <a:avLst/>
          </a:prstGeom>
          <a:ln w="57150">
            <a:solidFill>
              <a:srgbClr val="00B0F0"/>
            </a:solidFill>
            <a:tailEnd type="triangle"/>
          </a:ln>
        </p:spPr>
        <p:style>
          <a:lnRef idx="1">
            <a:schemeClr val="accent2"/>
          </a:lnRef>
          <a:fillRef idx="0">
            <a:schemeClr val="accent2"/>
          </a:fillRef>
          <a:effectRef idx="0">
            <a:schemeClr val="accent2"/>
          </a:effectRef>
          <a:fontRef idx="minor">
            <a:schemeClr val="tx1"/>
          </a:fontRef>
        </p:style>
      </p:cxnSp>
      <p:sp>
        <p:nvSpPr>
          <p:cNvPr id="22" name="CuadroTexto 21"/>
          <p:cNvSpPr txBox="1"/>
          <p:nvPr/>
        </p:nvSpPr>
        <p:spPr>
          <a:xfrm>
            <a:off x="10163224" y="3107937"/>
            <a:ext cx="1621406" cy="954107"/>
          </a:xfrm>
          <a:prstGeom prst="rect">
            <a:avLst/>
          </a:prstGeom>
          <a:noFill/>
        </p:spPr>
        <p:txBody>
          <a:bodyPr wrap="square" rtlCol="0">
            <a:spAutoFit/>
          </a:bodyPr>
          <a:lstStyle/>
          <a:p>
            <a:pPr algn="ctr"/>
            <a:r>
              <a:rPr lang="en-US" sz="1400" b="1" noProof="1">
                <a:latin typeface="Segoe UI" panose="020B0502040204020203" pitchFamily="34" charset="0"/>
                <a:cs typeface="Segoe UI" panose="020B0502040204020203" pitchFamily="34" charset="0"/>
              </a:rPr>
              <a:t>2. The consumer component subscribes to the observable</a:t>
            </a:r>
          </a:p>
        </p:txBody>
      </p:sp>
      <p:cxnSp>
        <p:nvCxnSpPr>
          <p:cNvPr id="23" name="Conector recto de flecha 22"/>
          <p:cNvCxnSpPr/>
          <p:nvPr/>
        </p:nvCxnSpPr>
        <p:spPr>
          <a:xfrm flipH="1">
            <a:off x="9048328" y="3573016"/>
            <a:ext cx="1114896" cy="0"/>
          </a:xfrm>
          <a:prstGeom prst="straightConnector1">
            <a:avLst/>
          </a:prstGeom>
          <a:ln w="57150">
            <a:solidFill>
              <a:srgbClr val="00B0F0"/>
            </a:solidFill>
            <a:tailEnd type="triangle"/>
          </a:ln>
        </p:spPr>
        <p:style>
          <a:lnRef idx="1">
            <a:schemeClr val="accent2"/>
          </a:lnRef>
          <a:fillRef idx="0">
            <a:schemeClr val="accent2"/>
          </a:fillRef>
          <a:effectRef idx="0">
            <a:schemeClr val="accent2"/>
          </a:effectRef>
          <a:fontRef idx="minor">
            <a:schemeClr val="tx1"/>
          </a:fontRef>
        </p:style>
      </p:cxnSp>
      <p:sp>
        <p:nvSpPr>
          <p:cNvPr id="25" name="CuadroTexto 24"/>
          <p:cNvSpPr txBox="1"/>
          <p:nvPr/>
        </p:nvSpPr>
        <p:spPr>
          <a:xfrm>
            <a:off x="10332664" y="5098973"/>
            <a:ext cx="1261368" cy="1169551"/>
          </a:xfrm>
          <a:prstGeom prst="rect">
            <a:avLst/>
          </a:prstGeom>
          <a:noFill/>
        </p:spPr>
        <p:txBody>
          <a:bodyPr wrap="square" rtlCol="0">
            <a:spAutoFit/>
          </a:bodyPr>
          <a:lstStyle/>
          <a:p>
            <a:pPr algn="ctr"/>
            <a:r>
              <a:rPr lang="en-US" sz="1400" b="1" noProof="1">
                <a:latin typeface="Segoe UI" panose="020B0502040204020203" pitchFamily="34" charset="0"/>
                <a:cs typeface="Segoe UI" panose="020B0502040204020203" pitchFamily="34" charset="0"/>
              </a:rPr>
              <a:t>4. It gets the data again once receives the notification</a:t>
            </a:r>
          </a:p>
        </p:txBody>
      </p:sp>
      <p:cxnSp>
        <p:nvCxnSpPr>
          <p:cNvPr id="26" name="Conector recto de flecha 25"/>
          <p:cNvCxnSpPr>
            <a:stCxn id="25" idx="1"/>
          </p:cNvCxnSpPr>
          <p:nvPr/>
        </p:nvCxnSpPr>
        <p:spPr>
          <a:xfrm flipH="1" flipV="1">
            <a:off x="7824192" y="3889865"/>
            <a:ext cx="2508472" cy="1793884"/>
          </a:xfrm>
          <a:prstGeom prst="straightConnector1">
            <a:avLst/>
          </a:prstGeom>
          <a:ln w="57150">
            <a:solidFill>
              <a:srgbClr val="00B0F0"/>
            </a:solidFill>
            <a:tailEnd type="triangle"/>
          </a:ln>
        </p:spPr>
        <p:style>
          <a:lnRef idx="1">
            <a:schemeClr val="accent2"/>
          </a:lnRef>
          <a:fillRef idx="0">
            <a:schemeClr val="accent2"/>
          </a:fillRef>
          <a:effectRef idx="0">
            <a:schemeClr val="accent2"/>
          </a:effectRef>
          <a:fontRef idx="minor">
            <a:schemeClr val="tx1"/>
          </a:fontRef>
        </p:style>
      </p:cxnSp>
      <p:cxnSp>
        <p:nvCxnSpPr>
          <p:cNvPr id="29" name="Conector recto de flecha 28"/>
          <p:cNvCxnSpPr>
            <a:stCxn id="25" idx="1"/>
          </p:cNvCxnSpPr>
          <p:nvPr/>
        </p:nvCxnSpPr>
        <p:spPr>
          <a:xfrm flipH="1" flipV="1">
            <a:off x="9192344" y="5576027"/>
            <a:ext cx="1140320" cy="107722"/>
          </a:xfrm>
          <a:prstGeom prst="straightConnector1">
            <a:avLst/>
          </a:prstGeom>
          <a:ln w="57150">
            <a:solidFill>
              <a:srgbClr val="00B0F0"/>
            </a:solidFill>
            <a:tailEnd type="triangle"/>
          </a:ln>
        </p:spPr>
        <p:style>
          <a:lnRef idx="1">
            <a:schemeClr val="accent2"/>
          </a:lnRef>
          <a:fillRef idx="0">
            <a:schemeClr val="accent2"/>
          </a:fillRef>
          <a:effectRef idx="0">
            <a:schemeClr val="accent2"/>
          </a:effectRef>
          <a:fontRef idx="minor">
            <a:schemeClr val="tx1"/>
          </a:fontRef>
        </p:style>
      </p:cxnSp>
      <p:cxnSp>
        <p:nvCxnSpPr>
          <p:cNvPr id="27" name="Conector recto de flecha 26"/>
          <p:cNvCxnSpPr/>
          <p:nvPr/>
        </p:nvCxnSpPr>
        <p:spPr>
          <a:xfrm>
            <a:off x="1492829" y="3429000"/>
            <a:ext cx="714739" cy="2076"/>
          </a:xfrm>
          <a:prstGeom prst="straightConnector1">
            <a:avLst/>
          </a:prstGeom>
          <a:ln w="57150">
            <a:solidFill>
              <a:srgbClr val="00B0F0"/>
            </a:solidFill>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462684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8" name="Rectangle 28"/>
          <p:cNvSpPr>
            <a:spLocks noChangeArrowheads="1"/>
          </p:cNvSpPr>
          <p:nvPr/>
        </p:nvSpPr>
        <p:spPr bwMode="auto">
          <a:xfrm>
            <a:off x="1524003" y="4393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latin typeface="Calibri" pitchFamily="34" charset="0"/>
            </a:endParaRPr>
          </a:p>
        </p:txBody>
      </p:sp>
      <p:sp>
        <p:nvSpPr>
          <p:cNvPr id="3" name="Título 2"/>
          <p:cNvSpPr>
            <a:spLocks noGrp="1"/>
          </p:cNvSpPr>
          <p:nvPr>
            <p:ph type="title"/>
          </p:nvPr>
        </p:nvSpPr>
        <p:spPr>
          <a:xfrm>
            <a:off x="263352" y="310391"/>
            <a:ext cx="8136904" cy="432000"/>
          </a:xfrm>
        </p:spPr>
        <p:txBody>
          <a:bodyPr>
            <a:noAutofit/>
          </a:bodyPr>
          <a:lstStyle/>
          <a:p>
            <a:r>
              <a:rPr lang="en-US" sz="2000" dirty="0">
                <a:latin typeface="Segoe UI" panose="020B0502040204020203" pitchFamily="34" charset="0"/>
                <a:ea typeface="Segoe UI" panose="020B0502040204020203" pitchFamily="34" charset="0"/>
                <a:cs typeface="Segoe UI" panose="020B0502040204020203" pitchFamily="34" charset="0"/>
              </a:rPr>
              <a:t>13. HTTP Requests</a:t>
            </a:r>
          </a:p>
        </p:txBody>
      </p:sp>
      <p:sp>
        <p:nvSpPr>
          <p:cNvPr id="38" name="1 Título"/>
          <p:cNvSpPr txBox="1">
            <a:spLocks/>
          </p:cNvSpPr>
          <p:nvPr/>
        </p:nvSpPr>
        <p:spPr bwMode="auto">
          <a:xfrm>
            <a:off x="263352" y="1198364"/>
            <a:ext cx="11521279"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sz="2000" b="1" dirty="0">
                <a:solidFill>
                  <a:srgbClr val="9AAE04"/>
                </a:solidFill>
                <a:latin typeface="Segoe UI" panose="020B0502040204020203" pitchFamily="34" charset="0"/>
                <a:ea typeface="Segoe UI" panose="020B0502040204020203" pitchFamily="34" charset="0"/>
                <a:cs typeface="Segoe UI" panose="020B0502040204020203" pitchFamily="34" charset="0"/>
              </a:rPr>
              <a:t>DELETE request</a:t>
            </a:r>
            <a:endParaRPr lang="en-US" sz="2000" b="1" noProof="1">
              <a:solidFill>
                <a:srgbClr val="9AAE04"/>
              </a:solidFill>
              <a:latin typeface="Segoe UI" panose="020B0502040204020203" pitchFamily="34" charset="0"/>
              <a:ea typeface="Segoe UI" panose="020B0502040204020203" pitchFamily="34" charset="0"/>
              <a:cs typeface="Segoe UI" panose="020B0502040204020203" pitchFamily="34" charset="0"/>
            </a:endParaRPr>
          </a:p>
        </p:txBody>
      </p:sp>
      <p:sp>
        <p:nvSpPr>
          <p:cNvPr id="7" name="CuadroTexto 6"/>
          <p:cNvSpPr txBox="1"/>
          <p:nvPr/>
        </p:nvSpPr>
        <p:spPr>
          <a:xfrm>
            <a:off x="1271464" y="4849415"/>
            <a:ext cx="2304256" cy="307777"/>
          </a:xfrm>
          <a:prstGeom prst="rect">
            <a:avLst/>
          </a:prstGeom>
          <a:noFill/>
        </p:spPr>
        <p:txBody>
          <a:bodyPr wrap="square" rtlCol="0">
            <a:spAutoFit/>
          </a:bodyPr>
          <a:lstStyle/>
          <a:p>
            <a:r>
              <a:rPr lang="en-US" sz="1400" noProof="1">
                <a:latin typeface="Segoe UI" panose="020B0502040204020203" pitchFamily="34" charset="0"/>
                <a:cs typeface="Segoe UI" panose="020B0502040204020203" pitchFamily="34" charset="0"/>
              </a:rPr>
              <a:t>servers.service.ts (</a:t>
            </a:r>
            <a:r>
              <a:rPr lang="en-US" sz="1400" b="1" noProof="1">
                <a:latin typeface="Segoe UI" panose="020B0502040204020203" pitchFamily="34" charset="0"/>
                <a:cs typeface="Segoe UI" panose="020B0502040204020203" pitchFamily="34" charset="0"/>
              </a:rPr>
              <a:t>service</a:t>
            </a:r>
            <a:r>
              <a:rPr lang="en-US" sz="1400" noProof="1">
                <a:latin typeface="Segoe UI" panose="020B0502040204020203" pitchFamily="34" charset="0"/>
                <a:cs typeface="Segoe UI" panose="020B0502040204020203" pitchFamily="34" charset="0"/>
              </a:rPr>
              <a:t>)</a:t>
            </a:r>
          </a:p>
        </p:txBody>
      </p:sp>
      <p:sp>
        <p:nvSpPr>
          <p:cNvPr id="10" name="CuadroTexto 9"/>
          <p:cNvSpPr txBox="1"/>
          <p:nvPr/>
        </p:nvSpPr>
        <p:spPr>
          <a:xfrm>
            <a:off x="3606061" y="2450135"/>
            <a:ext cx="1019748" cy="523220"/>
          </a:xfrm>
          <a:prstGeom prst="rect">
            <a:avLst/>
          </a:prstGeom>
          <a:noFill/>
        </p:spPr>
        <p:txBody>
          <a:bodyPr wrap="square" rtlCol="0">
            <a:spAutoFit/>
          </a:bodyPr>
          <a:lstStyle/>
          <a:p>
            <a:r>
              <a:rPr lang="en-US" sz="1400" b="1" noProof="1">
                <a:latin typeface="Segoe UI" panose="020B0502040204020203" pitchFamily="34" charset="0"/>
                <a:cs typeface="Segoe UI" panose="020B0502040204020203" pitchFamily="34" charset="0"/>
              </a:rPr>
              <a:t>URL (API Endpoint)</a:t>
            </a:r>
          </a:p>
        </p:txBody>
      </p:sp>
      <p:sp>
        <p:nvSpPr>
          <p:cNvPr id="12" name="3 Marcador de contenido"/>
          <p:cNvSpPr txBox="1">
            <a:spLocks/>
          </p:cNvSpPr>
          <p:nvPr/>
        </p:nvSpPr>
        <p:spPr>
          <a:xfrm>
            <a:off x="263351" y="1709569"/>
            <a:ext cx="11521279" cy="495295"/>
          </a:xfrm>
          <a:prstGeom prst="rect">
            <a:avLst/>
          </a:prstGeom>
        </p:spPr>
        <p:txBody>
          <a:bodyPr>
            <a:noAutofit/>
          </a:bodyPr>
          <a:lstStyle>
            <a:lvl1pPr marL="0" marR="0" indent="0" algn="l" defTabSz="914400" rtl="0" eaLnBrk="1" fontAlgn="auto" latinLnBrk="0" hangingPunct="1">
              <a:lnSpc>
                <a:spcPct val="100000"/>
              </a:lnSpc>
              <a:spcBef>
                <a:spcPct val="20000"/>
              </a:spcBef>
              <a:spcAft>
                <a:spcPts val="0"/>
              </a:spcAft>
              <a:buClrTx/>
              <a:buSzTx/>
              <a:buFont typeface="Arial" pitchFamily="34" charset="0"/>
              <a:buNone/>
              <a:tabLst/>
              <a:defRPr lang="es-ES" sz="1400" b="0" i="0" u="none" strike="noStrike" kern="1200" baseline="0" smtClean="0">
                <a:solidFill>
                  <a:srgbClr val="505050"/>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9pPr>
          </a:lstStyle>
          <a:p>
            <a:pPr marL="285750" indent="-285750">
              <a:lnSpc>
                <a:spcPct val="150000"/>
              </a:lnSpc>
              <a:buFont typeface="Wingdings" panose="05000000000000000000" pitchFamily="2" charset="2"/>
              <a:buChar char="§"/>
            </a:pPr>
            <a:r>
              <a:rPr lang="en-US" sz="18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Once again, </a:t>
            </a:r>
            <a:r>
              <a:rPr lang="en-US" sz="1800" b="1"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we must subscribe to the HTTP request</a:t>
            </a:r>
            <a:r>
              <a:rPr lang="en-US" sz="18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a:t>
            </a:r>
            <a:endParaRPr lang="en-US" sz="1800" b="1"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endParaRPr>
          </a:p>
          <a:p>
            <a:pPr marL="285750" indent="-285750">
              <a:lnSpc>
                <a:spcPct val="150000"/>
              </a:lnSpc>
              <a:buFont typeface="Wingdings" panose="05000000000000000000" pitchFamily="2" charset="2"/>
              <a:buChar char="§"/>
            </a:pPr>
            <a:endParaRPr lang="en-US" sz="18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endParaRPr>
          </a:p>
        </p:txBody>
      </p:sp>
      <p:sp>
        <p:nvSpPr>
          <p:cNvPr id="18" name="CuadroTexto 17"/>
          <p:cNvSpPr txBox="1"/>
          <p:nvPr/>
        </p:nvSpPr>
        <p:spPr>
          <a:xfrm>
            <a:off x="6490429" y="6327393"/>
            <a:ext cx="3100384" cy="307777"/>
          </a:xfrm>
          <a:prstGeom prst="rect">
            <a:avLst/>
          </a:prstGeom>
          <a:noFill/>
        </p:spPr>
        <p:txBody>
          <a:bodyPr wrap="square" rtlCol="0">
            <a:spAutoFit/>
          </a:bodyPr>
          <a:lstStyle/>
          <a:p>
            <a:r>
              <a:rPr lang="en-US" sz="1400" noProof="1">
                <a:latin typeface="Segoe UI" panose="020B0502040204020203" pitchFamily="34" charset="0"/>
                <a:cs typeface="Segoe UI" panose="020B0502040204020203" pitchFamily="34" charset="0"/>
              </a:rPr>
              <a:t>servers.component.ts (</a:t>
            </a:r>
            <a:r>
              <a:rPr lang="en-US" sz="1400" b="1" noProof="1">
                <a:latin typeface="Segoe UI" panose="020B0502040204020203" pitchFamily="34" charset="0"/>
                <a:cs typeface="Segoe UI" panose="020B0502040204020203" pitchFamily="34" charset="0"/>
              </a:rPr>
              <a:t>component</a:t>
            </a:r>
            <a:r>
              <a:rPr lang="en-US" sz="1400" noProof="1">
                <a:latin typeface="Segoe UI" panose="020B0502040204020203" pitchFamily="34" charset="0"/>
                <a:cs typeface="Segoe UI" panose="020B0502040204020203" pitchFamily="34" charset="0"/>
              </a:rPr>
              <a:t>)</a:t>
            </a:r>
          </a:p>
        </p:txBody>
      </p:sp>
      <p:pic>
        <p:nvPicPr>
          <p:cNvPr id="15" name="Imagen 14"/>
          <p:cNvPicPr>
            <a:picLocks noChangeAspect="1"/>
          </p:cNvPicPr>
          <p:nvPr/>
        </p:nvPicPr>
        <p:blipFill rotWithShape="1">
          <a:blip r:embed="rId3"/>
          <a:srcRect t="55350"/>
          <a:stretch/>
        </p:blipFill>
        <p:spPr>
          <a:xfrm>
            <a:off x="1343473" y="3239873"/>
            <a:ext cx="4176464" cy="1639939"/>
          </a:xfrm>
          <a:prstGeom prst="rect">
            <a:avLst/>
          </a:prstGeom>
        </p:spPr>
      </p:pic>
      <p:cxnSp>
        <p:nvCxnSpPr>
          <p:cNvPr id="4" name="Conector recto de flecha 3"/>
          <p:cNvCxnSpPr>
            <a:stCxn id="10" idx="2"/>
          </p:cNvCxnSpPr>
          <p:nvPr/>
        </p:nvCxnSpPr>
        <p:spPr>
          <a:xfrm>
            <a:off x="4115935" y="2973355"/>
            <a:ext cx="0" cy="527653"/>
          </a:xfrm>
          <a:prstGeom prst="straightConnector1">
            <a:avLst/>
          </a:prstGeom>
          <a:ln w="57150">
            <a:solidFill>
              <a:srgbClr val="00B0F0"/>
            </a:solidFill>
            <a:tailEnd type="triangle"/>
          </a:ln>
        </p:spPr>
        <p:style>
          <a:lnRef idx="1">
            <a:schemeClr val="accent2"/>
          </a:lnRef>
          <a:fillRef idx="0">
            <a:schemeClr val="accent2"/>
          </a:fillRef>
          <a:effectRef idx="0">
            <a:schemeClr val="accent2"/>
          </a:effectRef>
          <a:fontRef idx="minor">
            <a:schemeClr val="tx1"/>
          </a:fontRef>
        </p:style>
      </p:cxnSp>
      <p:pic>
        <p:nvPicPr>
          <p:cNvPr id="17" name="Imagen 16"/>
          <p:cNvPicPr>
            <a:picLocks noChangeAspect="1"/>
          </p:cNvPicPr>
          <p:nvPr/>
        </p:nvPicPr>
        <p:blipFill rotWithShape="1">
          <a:blip r:embed="rId4"/>
          <a:srcRect l="3001" t="16129" r="25215"/>
          <a:stretch/>
        </p:blipFill>
        <p:spPr>
          <a:xfrm>
            <a:off x="6456040" y="2290415"/>
            <a:ext cx="3494813" cy="4028046"/>
          </a:xfrm>
          <a:prstGeom prst="rect">
            <a:avLst/>
          </a:prstGeom>
        </p:spPr>
      </p:pic>
      <p:sp>
        <p:nvSpPr>
          <p:cNvPr id="19" name="Rectángulo 18"/>
          <p:cNvSpPr/>
          <p:nvPr/>
        </p:nvSpPr>
        <p:spPr>
          <a:xfrm>
            <a:off x="6619413" y="4646139"/>
            <a:ext cx="3259432" cy="89778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ES"/>
          </a:p>
        </p:txBody>
      </p:sp>
      <p:sp>
        <p:nvSpPr>
          <p:cNvPr id="22" name="CuadroTexto 21"/>
          <p:cNvSpPr txBox="1"/>
          <p:nvPr/>
        </p:nvSpPr>
        <p:spPr>
          <a:xfrm>
            <a:off x="3143672" y="5225321"/>
            <a:ext cx="1800200" cy="954107"/>
          </a:xfrm>
          <a:prstGeom prst="rect">
            <a:avLst/>
          </a:prstGeom>
          <a:noFill/>
        </p:spPr>
        <p:txBody>
          <a:bodyPr wrap="square" rtlCol="0">
            <a:spAutoFit/>
          </a:bodyPr>
          <a:lstStyle/>
          <a:p>
            <a:r>
              <a:rPr lang="en-US" sz="1400" b="1" noProof="1">
                <a:latin typeface="Segoe UI" panose="020B0502040204020203" pitchFamily="34" charset="0"/>
                <a:cs typeface="Segoe UI" panose="020B0502040204020203" pitchFamily="34" charset="0"/>
              </a:rPr>
              <a:t>We send the notification that the data has been modified</a:t>
            </a:r>
          </a:p>
        </p:txBody>
      </p:sp>
      <p:cxnSp>
        <p:nvCxnSpPr>
          <p:cNvPr id="23" name="Conector recto de flecha 22"/>
          <p:cNvCxnSpPr/>
          <p:nvPr/>
        </p:nvCxnSpPr>
        <p:spPr>
          <a:xfrm flipV="1">
            <a:off x="4007768" y="4365105"/>
            <a:ext cx="0" cy="792087"/>
          </a:xfrm>
          <a:prstGeom prst="straightConnector1">
            <a:avLst/>
          </a:prstGeom>
          <a:ln w="57150">
            <a:solidFill>
              <a:srgbClr val="00B0F0"/>
            </a:solidFill>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3872025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p:cNvSpPr>
            <a:spLocks noGrp="1"/>
          </p:cNvSpPr>
          <p:nvPr>
            <p:ph type="body" sz="quarter" idx="13"/>
          </p:nvPr>
        </p:nvSpPr>
        <p:spPr>
          <a:xfrm>
            <a:off x="3791744" y="1700808"/>
            <a:ext cx="6552728" cy="4896544"/>
          </a:xfrm>
        </p:spPr>
        <p:txBody>
          <a:bodyPr>
            <a:noAutofit/>
          </a:bodyPr>
          <a:lstStyle/>
          <a:p>
            <a:pPr>
              <a:spcBef>
                <a:spcPts val="600"/>
              </a:spcBef>
            </a:pPr>
            <a:r>
              <a:rPr lang="en-US" sz="1600" b="0" dirty="0">
                <a:latin typeface="Segoe UI" panose="020B0502040204020203" pitchFamily="34" charset="0"/>
                <a:cs typeface="Segoe UI" panose="020B0502040204020203" pitchFamily="34" charset="0"/>
              </a:rPr>
              <a:t>Angular introduction</a:t>
            </a:r>
          </a:p>
          <a:p>
            <a:pPr>
              <a:spcBef>
                <a:spcPts val="600"/>
              </a:spcBef>
            </a:pPr>
            <a:r>
              <a:rPr lang="en-US" sz="1600" b="0" dirty="0">
                <a:latin typeface="Segoe UI" panose="020B0502040204020203" pitchFamily="34" charset="0"/>
                <a:cs typeface="Segoe UI" panose="020B0502040204020203" pitchFamily="34" charset="0"/>
              </a:rPr>
              <a:t>Getting started</a:t>
            </a:r>
          </a:p>
          <a:p>
            <a:pPr>
              <a:spcBef>
                <a:spcPts val="600"/>
              </a:spcBef>
            </a:pPr>
            <a:r>
              <a:rPr lang="en-US" sz="1600" b="0" dirty="0">
                <a:latin typeface="Segoe UI" panose="020B0502040204020203" pitchFamily="34" charset="0"/>
                <a:cs typeface="Segoe UI" panose="020B0502040204020203" pitchFamily="34" charset="0"/>
              </a:rPr>
              <a:t>Modules</a:t>
            </a:r>
          </a:p>
          <a:p>
            <a:pPr>
              <a:spcBef>
                <a:spcPts val="600"/>
              </a:spcBef>
            </a:pPr>
            <a:r>
              <a:rPr lang="en-US" sz="1600" b="0" dirty="0">
                <a:latin typeface="Segoe UI" panose="020B0502040204020203" pitchFamily="34" charset="0"/>
                <a:cs typeface="Segoe UI" panose="020B0502040204020203" pitchFamily="34" charset="0"/>
              </a:rPr>
              <a:t>Components. The basics</a:t>
            </a:r>
          </a:p>
          <a:p>
            <a:pPr>
              <a:spcBef>
                <a:spcPts val="600"/>
              </a:spcBef>
            </a:pPr>
            <a:r>
              <a:rPr lang="en-US" sz="1600" b="0" dirty="0">
                <a:latin typeface="Segoe UI" panose="020B0502040204020203" pitchFamily="34" charset="0"/>
                <a:cs typeface="Segoe UI" panose="020B0502040204020203" pitchFamily="34" charset="0"/>
              </a:rPr>
              <a:t>Directives</a:t>
            </a:r>
          </a:p>
          <a:p>
            <a:pPr>
              <a:spcBef>
                <a:spcPts val="600"/>
              </a:spcBef>
            </a:pPr>
            <a:r>
              <a:rPr lang="en-US" sz="1600" b="0" dirty="0">
                <a:latin typeface="Segoe UI" panose="020B0502040204020203" pitchFamily="34" charset="0"/>
                <a:cs typeface="Segoe UI" panose="020B0502040204020203" pitchFamily="34" charset="0"/>
              </a:rPr>
              <a:t>Models </a:t>
            </a:r>
          </a:p>
          <a:p>
            <a:pPr>
              <a:spcBef>
                <a:spcPts val="600"/>
              </a:spcBef>
            </a:pPr>
            <a:r>
              <a:rPr lang="en-US" sz="1600" b="0" dirty="0">
                <a:latin typeface="Segoe UI" panose="020B0502040204020203" pitchFamily="34" charset="0"/>
                <a:cs typeface="Segoe UI" panose="020B0502040204020203" pitchFamily="34" charset="0"/>
              </a:rPr>
              <a:t>Pipes</a:t>
            </a:r>
          </a:p>
          <a:p>
            <a:pPr>
              <a:spcBef>
                <a:spcPts val="600"/>
              </a:spcBef>
            </a:pPr>
            <a:r>
              <a:rPr lang="en-US" sz="1600" b="0" dirty="0">
                <a:latin typeface="Segoe UI" panose="020B0502040204020203" pitchFamily="34" charset="0"/>
                <a:cs typeface="Segoe UI" panose="020B0502040204020203" pitchFamily="34" charset="0"/>
              </a:rPr>
              <a:t>Components. Communication between components</a:t>
            </a:r>
          </a:p>
          <a:p>
            <a:pPr>
              <a:spcBef>
                <a:spcPts val="600"/>
              </a:spcBef>
            </a:pPr>
            <a:r>
              <a:rPr lang="en-US" sz="1600" b="0" dirty="0">
                <a:latin typeface="Segoe UI" panose="020B0502040204020203" pitchFamily="34" charset="0"/>
                <a:cs typeface="Segoe UI" panose="020B0502040204020203" pitchFamily="34" charset="0"/>
              </a:rPr>
              <a:t>Services</a:t>
            </a:r>
          </a:p>
          <a:p>
            <a:pPr>
              <a:spcBef>
                <a:spcPts val="600"/>
              </a:spcBef>
            </a:pPr>
            <a:r>
              <a:rPr lang="en-US" sz="1600" b="0" dirty="0">
                <a:latin typeface="Segoe UI" panose="020B0502040204020203" pitchFamily="34" charset="0"/>
                <a:cs typeface="Segoe UI" panose="020B0502040204020203" pitchFamily="34" charset="0"/>
              </a:rPr>
              <a:t> Forms</a:t>
            </a:r>
          </a:p>
          <a:p>
            <a:pPr>
              <a:spcBef>
                <a:spcPts val="600"/>
              </a:spcBef>
            </a:pPr>
            <a:r>
              <a:rPr lang="en-US" sz="1600" b="0" dirty="0">
                <a:latin typeface="Segoe UI" panose="020B0502040204020203" pitchFamily="34" charset="0"/>
                <a:cs typeface="Segoe UI" panose="020B0502040204020203" pitchFamily="34" charset="0"/>
              </a:rPr>
              <a:t> Observables</a:t>
            </a:r>
          </a:p>
          <a:p>
            <a:pPr>
              <a:spcBef>
                <a:spcPts val="600"/>
              </a:spcBef>
            </a:pPr>
            <a:r>
              <a:rPr lang="en-US" sz="1600" b="0" dirty="0">
                <a:latin typeface="Segoe UI" panose="020B0502040204020203" pitchFamily="34" charset="0"/>
                <a:cs typeface="Segoe UI" panose="020B0502040204020203" pitchFamily="34" charset="0"/>
              </a:rPr>
              <a:t> Routing and navigation</a:t>
            </a:r>
          </a:p>
          <a:p>
            <a:pPr>
              <a:spcBef>
                <a:spcPts val="600"/>
              </a:spcBef>
            </a:pPr>
            <a:r>
              <a:rPr lang="en-US" sz="1600" b="0" dirty="0">
                <a:latin typeface="Segoe UI" panose="020B0502040204020203" pitchFamily="34" charset="0"/>
                <a:cs typeface="Segoe UI" panose="020B0502040204020203" pitchFamily="34" charset="0"/>
              </a:rPr>
              <a:t> HTTP Requests</a:t>
            </a:r>
          </a:p>
          <a:p>
            <a:pPr>
              <a:spcBef>
                <a:spcPts val="600"/>
              </a:spcBef>
            </a:pPr>
            <a:r>
              <a:rPr lang="es-ES" sz="1600" b="0" dirty="0">
                <a:latin typeface="Segoe UI" panose="020B0502040204020203" pitchFamily="34" charset="0"/>
                <a:cs typeface="Segoe UI" panose="020B0502040204020203" pitchFamily="34" charset="0"/>
              </a:rPr>
              <a:t> </a:t>
            </a:r>
            <a:r>
              <a:rPr lang="es-ES" sz="1600" dirty="0">
                <a:latin typeface="Segoe UI" panose="020B0502040204020203" pitchFamily="34" charset="0"/>
                <a:cs typeface="Segoe UI" panose="020B0502040204020203" pitchFamily="34" charset="0"/>
              </a:rPr>
              <a:t>Debugging</a:t>
            </a:r>
          </a:p>
          <a:p>
            <a:pPr>
              <a:spcBef>
                <a:spcPts val="600"/>
              </a:spcBef>
            </a:pPr>
            <a:r>
              <a:rPr lang="en-US" sz="1600" b="0" dirty="0">
                <a:latin typeface="Segoe UI" panose="020B0502040204020203" pitchFamily="34" charset="0"/>
                <a:cs typeface="Segoe UI" panose="020B0502040204020203" pitchFamily="34" charset="0"/>
              </a:rPr>
              <a:t> Introduction to testing practices</a:t>
            </a:r>
          </a:p>
          <a:p>
            <a:pPr>
              <a:spcBef>
                <a:spcPts val="600"/>
              </a:spcBef>
            </a:pPr>
            <a:endParaRPr lang="en-US" sz="1600" dirty="0">
              <a:latin typeface="Segoe UI" panose="020B0502040204020203" pitchFamily="34" charset="0"/>
              <a:cs typeface="Segoe UI" panose="020B0502040204020203" pitchFamily="34" charset="0"/>
            </a:endParaRPr>
          </a:p>
          <a:p>
            <a:pPr>
              <a:spcBef>
                <a:spcPts val="600"/>
              </a:spcBef>
            </a:pPr>
            <a:endParaRPr lang="en-US" sz="1600" dirty="0">
              <a:latin typeface="Segoe UI" panose="020B0502040204020203" pitchFamily="34" charset="0"/>
              <a:cs typeface="Segoe UI" panose="020B0502040204020203" pitchFamily="34" charset="0"/>
            </a:endParaRPr>
          </a:p>
        </p:txBody>
      </p:sp>
      <p:sp>
        <p:nvSpPr>
          <p:cNvPr id="3" name="Título 2"/>
          <p:cNvSpPr>
            <a:spLocks noGrp="1"/>
          </p:cNvSpPr>
          <p:nvPr>
            <p:ph type="title"/>
          </p:nvPr>
        </p:nvSpPr>
        <p:spPr/>
        <p:txBody>
          <a:bodyPr>
            <a:normAutofit/>
          </a:bodyPr>
          <a:lstStyle/>
          <a:p>
            <a:r>
              <a:rPr lang="en-US" sz="2000" dirty="0">
                <a:latin typeface="Segoe UI" panose="020B0502040204020203" pitchFamily="34" charset="0"/>
                <a:cs typeface="Segoe UI" panose="020B0502040204020203" pitchFamily="34" charset="0"/>
              </a:rPr>
              <a:t>Index</a:t>
            </a:r>
            <a:endParaRPr lang="es-ES" sz="20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68359055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8" name="Rectangle 28"/>
          <p:cNvSpPr>
            <a:spLocks noChangeArrowheads="1"/>
          </p:cNvSpPr>
          <p:nvPr/>
        </p:nvSpPr>
        <p:spPr bwMode="auto">
          <a:xfrm>
            <a:off x="1524003" y="4393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latin typeface="Calibri" pitchFamily="34" charset="0"/>
            </a:endParaRPr>
          </a:p>
        </p:txBody>
      </p:sp>
      <p:sp>
        <p:nvSpPr>
          <p:cNvPr id="3" name="Título 2"/>
          <p:cNvSpPr>
            <a:spLocks noGrp="1"/>
          </p:cNvSpPr>
          <p:nvPr>
            <p:ph type="title"/>
          </p:nvPr>
        </p:nvSpPr>
        <p:spPr>
          <a:xfrm>
            <a:off x="263352" y="310391"/>
            <a:ext cx="8136904" cy="432000"/>
          </a:xfrm>
        </p:spPr>
        <p:txBody>
          <a:bodyPr>
            <a:noAutofit/>
          </a:bodyPr>
          <a:lstStyle/>
          <a:p>
            <a:r>
              <a:rPr lang="en-US" sz="2000" dirty="0">
                <a:latin typeface="Segoe UI" panose="020B0502040204020203" pitchFamily="34" charset="0"/>
                <a:ea typeface="Segoe UI" panose="020B0502040204020203" pitchFamily="34" charset="0"/>
                <a:cs typeface="Segoe UI" panose="020B0502040204020203" pitchFamily="34" charset="0"/>
              </a:rPr>
              <a:t>14. Debugging</a:t>
            </a:r>
          </a:p>
        </p:txBody>
      </p:sp>
      <p:sp>
        <p:nvSpPr>
          <p:cNvPr id="38" name="1 Título"/>
          <p:cNvSpPr txBox="1">
            <a:spLocks/>
          </p:cNvSpPr>
          <p:nvPr/>
        </p:nvSpPr>
        <p:spPr bwMode="auto">
          <a:xfrm>
            <a:off x="263352" y="1198364"/>
            <a:ext cx="11521279"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sz="2000" b="1" dirty="0">
                <a:solidFill>
                  <a:srgbClr val="9AAE04"/>
                </a:solidFill>
                <a:latin typeface="Segoe UI" panose="020B0502040204020203" pitchFamily="34" charset="0"/>
                <a:ea typeface="Segoe UI" panose="020B0502040204020203" pitchFamily="34" charset="0"/>
                <a:cs typeface="Segoe UI" panose="020B0502040204020203" pitchFamily="34" charset="0"/>
              </a:rPr>
              <a:t>Introduction to debugging</a:t>
            </a:r>
            <a:endParaRPr lang="en-US" sz="2000" b="1" noProof="1">
              <a:solidFill>
                <a:srgbClr val="9AAE04"/>
              </a:solidFill>
              <a:latin typeface="Segoe UI" panose="020B0502040204020203" pitchFamily="34" charset="0"/>
              <a:ea typeface="Segoe UI" panose="020B0502040204020203" pitchFamily="34" charset="0"/>
              <a:cs typeface="Segoe UI" panose="020B0502040204020203" pitchFamily="34" charset="0"/>
            </a:endParaRPr>
          </a:p>
        </p:txBody>
      </p:sp>
      <p:sp>
        <p:nvSpPr>
          <p:cNvPr id="12" name="3 Marcador de contenido"/>
          <p:cNvSpPr txBox="1">
            <a:spLocks/>
          </p:cNvSpPr>
          <p:nvPr/>
        </p:nvSpPr>
        <p:spPr>
          <a:xfrm>
            <a:off x="263351" y="1709569"/>
            <a:ext cx="11521279" cy="2727543"/>
          </a:xfrm>
          <a:prstGeom prst="rect">
            <a:avLst/>
          </a:prstGeom>
        </p:spPr>
        <p:txBody>
          <a:bodyPr>
            <a:noAutofit/>
          </a:bodyPr>
          <a:lstStyle>
            <a:lvl1pPr marL="0" marR="0" indent="0" algn="l" defTabSz="914400" rtl="0" eaLnBrk="1" fontAlgn="auto" latinLnBrk="0" hangingPunct="1">
              <a:lnSpc>
                <a:spcPct val="100000"/>
              </a:lnSpc>
              <a:spcBef>
                <a:spcPct val="20000"/>
              </a:spcBef>
              <a:spcAft>
                <a:spcPts val="0"/>
              </a:spcAft>
              <a:buClrTx/>
              <a:buSzTx/>
              <a:buFont typeface="Arial" pitchFamily="34" charset="0"/>
              <a:buNone/>
              <a:tabLst/>
              <a:defRPr lang="es-ES" sz="1400" b="0" i="0" u="none" strike="noStrike" kern="1200" baseline="0" smtClean="0">
                <a:solidFill>
                  <a:srgbClr val="505050"/>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9pPr>
          </a:lstStyle>
          <a:p>
            <a:pPr marL="285750" indent="-285750">
              <a:lnSpc>
                <a:spcPct val="150000"/>
              </a:lnSpc>
              <a:buFont typeface="Wingdings" panose="05000000000000000000" pitchFamily="2" charset="2"/>
              <a:buChar char="§"/>
            </a:pPr>
            <a:r>
              <a:rPr lang="en-US" sz="18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Bugs are unavoidable in any non-trivial application.</a:t>
            </a:r>
          </a:p>
          <a:p>
            <a:pPr marL="285750" indent="-285750">
              <a:lnSpc>
                <a:spcPct val="150000"/>
              </a:lnSpc>
              <a:buFont typeface="Wingdings" panose="05000000000000000000" pitchFamily="2" charset="2"/>
              <a:buChar char="§"/>
            </a:pPr>
            <a:r>
              <a:rPr lang="en-US" sz="18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Knowing how to debug an application is a key skill for developers, and speeds up the process of eliminating bugs and delivering software.</a:t>
            </a:r>
          </a:p>
          <a:p>
            <a:pPr marL="285750" indent="-285750">
              <a:lnSpc>
                <a:spcPct val="150000"/>
              </a:lnSpc>
              <a:buFont typeface="Wingdings" panose="05000000000000000000" pitchFamily="2" charset="2"/>
              <a:buChar char="§"/>
            </a:pPr>
            <a:r>
              <a:rPr lang="en-US" sz="18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It is important to harness tools and techniques to fix the bugs.</a:t>
            </a:r>
          </a:p>
          <a:p>
            <a:pPr marL="285750" indent="-285750">
              <a:lnSpc>
                <a:spcPct val="150000"/>
              </a:lnSpc>
              <a:buFont typeface="Wingdings" panose="05000000000000000000" pitchFamily="2" charset="2"/>
              <a:buChar char="§"/>
            </a:pPr>
            <a:r>
              <a:rPr lang="en-US" sz="18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Angular uses some popular code debugging techniques and also has some unique tools and techniques to debugging its applications. </a:t>
            </a:r>
          </a:p>
        </p:txBody>
      </p:sp>
      <p:pic>
        <p:nvPicPr>
          <p:cNvPr id="20" name="Picture 2" descr="Resultado de imagen de software code bugs icon"/>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8596"/>
          <a:stretch/>
        </p:blipFill>
        <p:spPr bwMode="auto">
          <a:xfrm>
            <a:off x="8616280" y="4370768"/>
            <a:ext cx="2088232" cy="17846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9784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8" name="Rectangle 28"/>
          <p:cNvSpPr>
            <a:spLocks noChangeArrowheads="1"/>
          </p:cNvSpPr>
          <p:nvPr/>
        </p:nvSpPr>
        <p:spPr bwMode="auto">
          <a:xfrm>
            <a:off x="1524003" y="4393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latin typeface="Calibri" pitchFamily="34" charset="0"/>
            </a:endParaRPr>
          </a:p>
        </p:txBody>
      </p:sp>
      <p:sp>
        <p:nvSpPr>
          <p:cNvPr id="3" name="Título 2"/>
          <p:cNvSpPr>
            <a:spLocks noGrp="1"/>
          </p:cNvSpPr>
          <p:nvPr>
            <p:ph type="title"/>
          </p:nvPr>
        </p:nvSpPr>
        <p:spPr>
          <a:xfrm>
            <a:off x="263352" y="310391"/>
            <a:ext cx="8136904" cy="432000"/>
          </a:xfrm>
        </p:spPr>
        <p:txBody>
          <a:bodyPr>
            <a:noAutofit/>
          </a:bodyPr>
          <a:lstStyle/>
          <a:p>
            <a:r>
              <a:rPr lang="en-US" sz="2000" dirty="0">
                <a:latin typeface="Segoe UI" panose="020B0502040204020203" pitchFamily="34" charset="0"/>
                <a:ea typeface="Segoe UI" panose="020B0502040204020203" pitchFamily="34" charset="0"/>
                <a:cs typeface="Segoe UI" panose="020B0502040204020203" pitchFamily="34" charset="0"/>
              </a:rPr>
              <a:t>14. Debugging</a:t>
            </a:r>
          </a:p>
        </p:txBody>
      </p:sp>
      <p:sp>
        <p:nvSpPr>
          <p:cNvPr id="38" name="1 Título"/>
          <p:cNvSpPr txBox="1">
            <a:spLocks/>
          </p:cNvSpPr>
          <p:nvPr/>
        </p:nvSpPr>
        <p:spPr bwMode="auto">
          <a:xfrm>
            <a:off x="263352" y="1198364"/>
            <a:ext cx="11521279"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sz="2000" b="1" dirty="0">
                <a:solidFill>
                  <a:srgbClr val="9AAE04"/>
                </a:solidFill>
                <a:latin typeface="Segoe UI" panose="020B0502040204020203" pitchFamily="34" charset="0"/>
                <a:ea typeface="Segoe UI" panose="020B0502040204020203" pitchFamily="34" charset="0"/>
                <a:cs typeface="Segoe UI" panose="020B0502040204020203" pitchFamily="34" charset="0"/>
              </a:rPr>
              <a:t>Source maps</a:t>
            </a:r>
            <a:endParaRPr lang="en-US" sz="2000" b="1" noProof="1">
              <a:solidFill>
                <a:srgbClr val="9AAE04"/>
              </a:solidFill>
              <a:latin typeface="Segoe UI" panose="020B0502040204020203" pitchFamily="34" charset="0"/>
              <a:ea typeface="Segoe UI" panose="020B0502040204020203" pitchFamily="34" charset="0"/>
              <a:cs typeface="Segoe UI" panose="020B0502040204020203" pitchFamily="34" charset="0"/>
            </a:endParaRPr>
          </a:p>
        </p:txBody>
      </p:sp>
      <p:sp>
        <p:nvSpPr>
          <p:cNvPr id="12" name="3 Marcador de contenido"/>
          <p:cNvSpPr txBox="1">
            <a:spLocks/>
          </p:cNvSpPr>
          <p:nvPr/>
        </p:nvSpPr>
        <p:spPr>
          <a:xfrm>
            <a:off x="263351" y="1709569"/>
            <a:ext cx="11521279" cy="2943567"/>
          </a:xfrm>
          <a:prstGeom prst="rect">
            <a:avLst/>
          </a:prstGeom>
        </p:spPr>
        <p:txBody>
          <a:bodyPr>
            <a:noAutofit/>
          </a:bodyPr>
          <a:lstStyle>
            <a:lvl1pPr marL="0" marR="0" indent="0" algn="l" defTabSz="914400" rtl="0" eaLnBrk="1" fontAlgn="auto" latinLnBrk="0" hangingPunct="1">
              <a:lnSpc>
                <a:spcPct val="100000"/>
              </a:lnSpc>
              <a:spcBef>
                <a:spcPct val="20000"/>
              </a:spcBef>
              <a:spcAft>
                <a:spcPts val="0"/>
              </a:spcAft>
              <a:buClrTx/>
              <a:buSzTx/>
              <a:buFont typeface="Arial" pitchFamily="34" charset="0"/>
              <a:buNone/>
              <a:tabLst/>
              <a:defRPr lang="es-ES" sz="1400" b="0" i="0" u="none" strike="noStrike" kern="1200" baseline="0" smtClean="0">
                <a:solidFill>
                  <a:srgbClr val="505050"/>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9pPr>
          </a:lstStyle>
          <a:p>
            <a:pPr marL="285750" indent="-285750">
              <a:lnSpc>
                <a:spcPct val="150000"/>
              </a:lnSpc>
              <a:buFont typeface="Wingdings" panose="05000000000000000000" pitchFamily="2" charset="2"/>
              <a:buChar char="§"/>
            </a:pPr>
            <a:r>
              <a:rPr lang="en-US" sz="18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It is not easy to debug the transpiled JavaScript bundles.</a:t>
            </a:r>
          </a:p>
          <a:p>
            <a:pPr marL="285750" indent="-285750">
              <a:lnSpc>
                <a:spcPct val="150000"/>
              </a:lnSpc>
              <a:buFont typeface="Wingdings" panose="05000000000000000000" pitchFamily="2" charset="2"/>
              <a:buChar char="§"/>
            </a:pPr>
            <a:r>
              <a:rPr lang="en-US" sz="18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 A </a:t>
            </a:r>
            <a:r>
              <a:rPr lang="en-US" sz="1800" b="1"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source map</a:t>
            </a:r>
            <a:r>
              <a:rPr lang="en-US" sz="18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 maps the transformed source to the original source, enabling the browser to reconstruct the original one. </a:t>
            </a:r>
          </a:p>
          <a:p>
            <a:pPr marL="285750" indent="-285750">
              <a:lnSpc>
                <a:spcPct val="150000"/>
              </a:lnSpc>
              <a:buFont typeface="Wingdings" panose="05000000000000000000" pitchFamily="2" charset="2"/>
              <a:buChar char="§"/>
            </a:pPr>
            <a:r>
              <a:rPr lang="en-US" sz="18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They help us display our original TypeScript source code under webpack:// in the development tools, where we can place the breakpoints we need to debug.</a:t>
            </a:r>
          </a:p>
          <a:p>
            <a:pPr marL="285750" indent="-285750">
              <a:lnSpc>
                <a:spcPct val="150000"/>
              </a:lnSpc>
              <a:buFont typeface="Wingdings" panose="05000000000000000000" pitchFamily="2" charset="2"/>
              <a:buChar char="§"/>
            </a:pPr>
            <a:r>
              <a:rPr lang="en-US" sz="18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The source maps are only available in development environments, they are stripped out for production.</a:t>
            </a:r>
          </a:p>
          <a:p>
            <a:pPr marL="285750" indent="-285750">
              <a:lnSpc>
                <a:spcPct val="150000"/>
              </a:lnSpc>
              <a:buFont typeface="Wingdings" panose="05000000000000000000" pitchFamily="2" charset="2"/>
              <a:buChar char="§"/>
            </a:pPr>
            <a:endParaRPr lang="en-US" sz="18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endParaRPr>
          </a:p>
          <a:p>
            <a:pPr marL="285750" indent="-285750">
              <a:lnSpc>
                <a:spcPct val="150000"/>
              </a:lnSpc>
              <a:buFont typeface="Wingdings" panose="05000000000000000000" pitchFamily="2" charset="2"/>
              <a:buChar char="v"/>
            </a:pPr>
            <a:r>
              <a:rPr lang="en-US" sz="1800" i="1"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hlinkClick r:id="rId3"/>
              </a:rPr>
              <a:t>How to enable them in production without revealing the original code? </a:t>
            </a:r>
            <a:endParaRPr lang="en-US" sz="1800" i="1"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endParaRPr>
          </a:p>
          <a:p>
            <a:pPr marL="285750" indent="-285750">
              <a:lnSpc>
                <a:spcPct val="150000"/>
              </a:lnSpc>
              <a:buFont typeface="Wingdings" panose="05000000000000000000" pitchFamily="2" charset="2"/>
              <a:buChar char="v"/>
            </a:pPr>
            <a:endParaRPr lang="en-US" sz="1800" i="1"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72275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8" name="Rectangle 28"/>
          <p:cNvSpPr>
            <a:spLocks noChangeArrowheads="1"/>
          </p:cNvSpPr>
          <p:nvPr/>
        </p:nvSpPr>
        <p:spPr bwMode="auto">
          <a:xfrm>
            <a:off x="1524003" y="4393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latin typeface="Calibri" pitchFamily="34" charset="0"/>
            </a:endParaRPr>
          </a:p>
        </p:txBody>
      </p:sp>
      <p:sp>
        <p:nvSpPr>
          <p:cNvPr id="3" name="Título 2"/>
          <p:cNvSpPr>
            <a:spLocks noGrp="1"/>
          </p:cNvSpPr>
          <p:nvPr>
            <p:ph type="title"/>
          </p:nvPr>
        </p:nvSpPr>
        <p:spPr>
          <a:xfrm>
            <a:off x="263352" y="310391"/>
            <a:ext cx="8136904" cy="432000"/>
          </a:xfrm>
        </p:spPr>
        <p:txBody>
          <a:bodyPr>
            <a:noAutofit/>
          </a:bodyPr>
          <a:lstStyle/>
          <a:p>
            <a:r>
              <a:rPr lang="en-US" sz="2000" dirty="0">
                <a:latin typeface="Segoe UI" panose="020B0502040204020203" pitchFamily="34" charset="0"/>
                <a:ea typeface="Segoe UI" panose="020B0502040204020203" pitchFamily="34" charset="0"/>
                <a:cs typeface="Segoe UI" panose="020B0502040204020203" pitchFamily="34" charset="0"/>
              </a:rPr>
              <a:t>14. Debugging</a:t>
            </a:r>
          </a:p>
        </p:txBody>
      </p:sp>
      <p:sp>
        <p:nvSpPr>
          <p:cNvPr id="38" name="1 Título"/>
          <p:cNvSpPr txBox="1">
            <a:spLocks/>
          </p:cNvSpPr>
          <p:nvPr/>
        </p:nvSpPr>
        <p:spPr bwMode="auto">
          <a:xfrm>
            <a:off x="263352" y="1198364"/>
            <a:ext cx="11521279"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sz="2000" b="1" dirty="0">
                <a:solidFill>
                  <a:srgbClr val="9AAE04"/>
                </a:solidFill>
                <a:latin typeface="Segoe UI" panose="020B0502040204020203" pitchFamily="34" charset="0"/>
                <a:ea typeface="Segoe UI" panose="020B0502040204020203" pitchFamily="34" charset="0"/>
                <a:cs typeface="Segoe UI" panose="020B0502040204020203" pitchFamily="34" charset="0"/>
              </a:rPr>
              <a:t>Source maps</a:t>
            </a:r>
            <a:endParaRPr lang="en-US" sz="2000" b="1" noProof="1">
              <a:solidFill>
                <a:srgbClr val="9AAE04"/>
              </a:solidFill>
              <a:latin typeface="Segoe UI" panose="020B0502040204020203" pitchFamily="34" charset="0"/>
              <a:ea typeface="Segoe UI" panose="020B0502040204020203" pitchFamily="34" charset="0"/>
              <a:cs typeface="Segoe UI" panose="020B0502040204020203" pitchFamily="34" charset="0"/>
            </a:endParaRPr>
          </a:p>
        </p:txBody>
      </p:sp>
      <p:sp>
        <p:nvSpPr>
          <p:cNvPr id="18" name="CuadroTexto 17"/>
          <p:cNvSpPr txBox="1"/>
          <p:nvPr/>
        </p:nvSpPr>
        <p:spPr>
          <a:xfrm>
            <a:off x="6228328" y="6223916"/>
            <a:ext cx="3468072" cy="307777"/>
          </a:xfrm>
          <a:prstGeom prst="rect">
            <a:avLst/>
          </a:prstGeom>
          <a:noFill/>
        </p:spPr>
        <p:txBody>
          <a:bodyPr wrap="square" rtlCol="0">
            <a:spAutoFit/>
          </a:bodyPr>
          <a:lstStyle/>
          <a:p>
            <a:r>
              <a:rPr lang="en-US" sz="1400" noProof="1">
                <a:latin typeface="Segoe UI" panose="020B0502040204020203" pitchFamily="34" charset="0"/>
                <a:cs typeface="Segoe UI" panose="020B0502040204020203" pitchFamily="34" charset="0"/>
              </a:rPr>
              <a:t>webpack:///./src/app/app.component.ts</a:t>
            </a:r>
          </a:p>
        </p:txBody>
      </p:sp>
      <p:pic>
        <p:nvPicPr>
          <p:cNvPr id="6" name="Imagen 5"/>
          <p:cNvPicPr>
            <a:picLocks noChangeAspect="1"/>
          </p:cNvPicPr>
          <p:nvPr/>
        </p:nvPicPr>
        <p:blipFill>
          <a:blip r:embed="rId3"/>
          <a:stretch>
            <a:fillRect/>
          </a:stretch>
        </p:blipFill>
        <p:spPr>
          <a:xfrm>
            <a:off x="514987" y="1844824"/>
            <a:ext cx="5581013" cy="4379092"/>
          </a:xfrm>
          <a:prstGeom prst="rect">
            <a:avLst/>
          </a:prstGeom>
        </p:spPr>
      </p:pic>
      <p:pic>
        <p:nvPicPr>
          <p:cNvPr id="7" name="Imagen 6"/>
          <p:cNvPicPr>
            <a:picLocks noChangeAspect="1"/>
          </p:cNvPicPr>
          <p:nvPr/>
        </p:nvPicPr>
        <p:blipFill>
          <a:blip r:embed="rId4"/>
          <a:stretch>
            <a:fillRect/>
          </a:stretch>
        </p:blipFill>
        <p:spPr>
          <a:xfrm>
            <a:off x="6252356" y="1844823"/>
            <a:ext cx="5316252" cy="4379093"/>
          </a:xfrm>
          <a:prstGeom prst="rect">
            <a:avLst/>
          </a:prstGeom>
        </p:spPr>
      </p:pic>
      <p:sp>
        <p:nvSpPr>
          <p:cNvPr id="13" name="CuadroTexto 12"/>
          <p:cNvSpPr txBox="1"/>
          <p:nvPr/>
        </p:nvSpPr>
        <p:spPr>
          <a:xfrm>
            <a:off x="479376" y="6224462"/>
            <a:ext cx="3468072" cy="307777"/>
          </a:xfrm>
          <a:prstGeom prst="rect">
            <a:avLst/>
          </a:prstGeom>
          <a:noFill/>
        </p:spPr>
        <p:txBody>
          <a:bodyPr wrap="square" rtlCol="0">
            <a:spAutoFit/>
          </a:bodyPr>
          <a:lstStyle/>
          <a:p>
            <a:r>
              <a:rPr lang="en-US" sz="1400" noProof="1">
                <a:latin typeface="Segoe UI" panose="020B0502040204020203" pitchFamily="34" charset="0"/>
                <a:cs typeface="Segoe UI" panose="020B0502040204020203" pitchFamily="34" charset="0"/>
              </a:rPr>
              <a:t>http://localhost:4200/main.js</a:t>
            </a:r>
          </a:p>
        </p:txBody>
      </p:sp>
    </p:spTree>
    <p:extLst>
      <p:ext uri="{BB962C8B-B14F-4D97-AF65-F5344CB8AC3E}">
        <p14:creationId xmlns:p14="http://schemas.microsoft.com/office/powerpoint/2010/main" val="23439783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8" name="Rectangle 28"/>
          <p:cNvSpPr>
            <a:spLocks noChangeArrowheads="1"/>
          </p:cNvSpPr>
          <p:nvPr/>
        </p:nvSpPr>
        <p:spPr bwMode="auto">
          <a:xfrm>
            <a:off x="1524003" y="4393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latin typeface="Calibri" pitchFamily="34" charset="0"/>
            </a:endParaRPr>
          </a:p>
        </p:txBody>
      </p:sp>
      <p:sp>
        <p:nvSpPr>
          <p:cNvPr id="3" name="Título 2"/>
          <p:cNvSpPr>
            <a:spLocks noGrp="1"/>
          </p:cNvSpPr>
          <p:nvPr>
            <p:ph type="title"/>
          </p:nvPr>
        </p:nvSpPr>
        <p:spPr>
          <a:xfrm>
            <a:off x="263352" y="310391"/>
            <a:ext cx="8136904" cy="432000"/>
          </a:xfrm>
        </p:spPr>
        <p:txBody>
          <a:bodyPr>
            <a:noAutofit/>
          </a:bodyPr>
          <a:lstStyle/>
          <a:p>
            <a:r>
              <a:rPr lang="es-ES" sz="2000" dirty="0">
                <a:latin typeface="Segoe UI" panose="020B0502040204020203" pitchFamily="34" charset="0"/>
                <a:ea typeface="Segoe UI" panose="020B0502040204020203" pitchFamily="34" charset="0"/>
                <a:cs typeface="Segoe UI" panose="020B0502040204020203" pitchFamily="34" charset="0"/>
              </a:rPr>
              <a:t>2. </a:t>
            </a:r>
            <a:r>
              <a:rPr lang="en-US" sz="2000" dirty="0">
                <a:latin typeface="Segoe UI" panose="020B0502040204020203" pitchFamily="34" charset="0"/>
                <a:cs typeface="Segoe UI" panose="020B0502040204020203" pitchFamily="34" charset="0"/>
              </a:rPr>
              <a:t>Getting started</a:t>
            </a:r>
            <a:endParaRPr lang="es-ES" sz="2000" dirty="0">
              <a:latin typeface="Segoe UI" panose="020B0502040204020203" pitchFamily="34" charset="0"/>
              <a:ea typeface="Segoe UI" panose="020B0502040204020203" pitchFamily="34" charset="0"/>
              <a:cs typeface="Segoe UI" panose="020B0502040204020203" pitchFamily="34" charset="0"/>
            </a:endParaRPr>
          </a:p>
        </p:txBody>
      </p:sp>
      <p:sp>
        <p:nvSpPr>
          <p:cNvPr id="38" name="1 Título"/>
          <p:cNvSpPr txBox="1">
            <a:spLocks/>
          </p:cNvSpPr>
          <p:nvPr/>
        </p:nvSpPr>
        <p:spPr bwMode="auto">
          <a:xfrm>
            <a:off x="263352" y="1198364"/>
            <a:ext cx="11521279"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sz="2000" b="1" dirty="0">
                <a:solidFill>
                  <a:srgbClr val="9AAE04"/>
                </a:solidFill>
                <a:latin typeface="Segoe UI" panose="020B0502040204020203" pitchFamily="34" charset="0"/>
                <a:ea typeface="Segoe UI" panose="020B0502040204020203" pitchFamily="34" charset="0"/>
                <a:cs typeface="Segoe UI" panose="020B0502040204020203" pitchFamily="34" charset="0"/>
              </a:rPr>
              <a:t>Bootstrap</a:t>
            </a:r>
          </a:p>
        </p:txBody>
      </p:sp>
      <p:sp>
        <p:nvSpPr>
          <p:cNvPr id="13" name="3 Marcador de contenido"/>
          <p:cNvSpPr txBox="1">
            <a:spLocks/>
          </p:cNvSpPr>
          <p:nvPr/>
        </p:nvSpPr>
        <p:spPr>
          <a:xfrm>
            <a:off x="263351" y="1709568"/>
            <a:ext cx="5976665" cy="4671759"/>
          </a:xfrm>
          <a:prstGeom prst="rect">
            <a:avLst/>
          </a:prstGeom>
        </p:spPr>
        <p:txBody>
          <a:bodyPr>
            <a:noAutofit/>
          </a:bodyPr>
          <a:lstStyle>
            <a:lvl1pPr marL="0" marR="0" indent="0" algn="l" defTabSz="914400" rtl="0" eaLnBrk="1" fontAlgn="auto" latinLnBrk="0" hangingPunct="1">
              <a:lnSpc>
                <a:spcPct val="100000"/>
              </a:lnSpc>
              <a:spcBef>
                <a:spcPct val="20000"/>
              </a:spcBef>
              <a:spcAft>
                <a:spcPts val="0"/>
              </a:spcAft>
              <a:buClrTx/>
              <a:buSzTx/>
              <a:buFont typeface="Arial" pitchFamily="34" charset="0"/>
              <a:buNone/>
              <a:tabLst/>
              <a:defRPr lang="es-ES" sz="1400" b="0" i="0" u="none" strike="noStrike" kern="1200" baseline="0" smtClean="0">
                <a:solidFill>
                  <a:srgbClr val="505050"/>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9pPr>
          </a:lstStyle>
          <a:p>
            <a:pPr marL="285750" indent="-285750" algn="just">
              <a:lnSpc>
                <a:spcPct val="150000"/>
              </a:lnSpc>
              <a:buFont typeface="Wingdings" panose="05000000000000000000" pitchFamily="2" charset="2"/>
              <a:buChar char="§"/>
            </a:pPr>
            <a:r>
              <a:rPr lang="en-US" sz="16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Bootstrap is an open source toolkit for developing with HTML, CSS, and JS.</a:t>
            </a:r>
          </a:p>
          <a:p>
            <a:pPr marL="285750" indent="-285750" algn="just">
              <a:lnSpc>
                <a:spcPct val="150000"/>
              </a:lnSpc>
              <a:buFont typeface="Wingdings" panose="05000000000000000000" pitchFamily="2" charset="2"/>
              <a:buChar char="§"/>
            </a:pPr>
            <a:r>
              <a:rPr lang="en-US" sz="16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Install </a:t>
            </a:r>
            <a:r>
              <a:rPr lang="en-US" sz="16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hlinkClick r:id="rId3"/>
              </a:rPr>
              <a:t>Bootstrap</a:t>
            </a:r>
            <a:r>
              <a:rPr lang="en-US" sz="16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a:t>
            </a:r>
          </a:p>
          <a:p>
            <a:pPr algn="just">
              <a:lnSpc>
                <a:spcPct val="150000"/>
              </a:lnSpc>
            </a:pPr>
            <a:r>
              <a:rPr lang="en-US" sz="1600" dirty="0"/>
              <a:t>	$ npm install bootstrap --save</a:t>
            </a:r>
          </a:p>
          <a:p>
            <a:pPr marL="285750" indent="-285750" algn="just">
              <a:lnSpc>
                <a:spcPct val="150000"/>
              </a:lnSpc>
              <a:buFont typeface="Wingdings" panose="05000000000000000000" pitchFamily="2" charset="2"/>
              <a:buChar char="§"/>
            </a:pPr>
            <a:r>
              <a:rPr lang="en-US" sz="16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Add the bootstrap styles file in </a:t>
            </a:r>
            <a:r>
              <a:rPr lang="en-US" sz="1600" b="1"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angular.json</a:t>
            </a:r>
            <a:r>
              <a:rPr lang="en-US" sz="16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a:t>
            </a:r>
          </a:p>
          <a:p>
            <a:pPr algn="just">
              <a:lnSpc>
                <a:spcPct val="150000"/>
              </a:lnSpc>
            </a:pPr>
            <a:r>
              <a:rPr lang="en-US" sz="1600" dirty="0">
                <a:solidFill>
                  <a:schemeClr val="bg1">
                    <a:lumMod val="50000"/>
                  </a:schemeClr>
                </a:solidFill>
                <a:latin typeface="Segoe UI" panose="020B0502040204020203" pitchFamily="34" charset="0"/>
                <a:cs typeface="Segoe UI" panose="020B0502040204020203" pitchFamily="34" charset="0"/>
              </a:rPr>
              <a:t>	</a:t>
            </a:r>
            <a:r>
              <a:rPr lang="es-ES" sz="1600" dirty="0">
                <a:solidFill>
                  <a:srgbClr val="002060"/>
                </a:solidFill>
                <a:latin typeface="Consolas" panose="020B0609020204030204" pitchFamily="49" charset="0"/>
              </a:rPr>
              <a:t> </a:t>
            </a:r>
            <a:r>
              <a:rPr lang="es-ES" sz="1600" dirty="0"/>
              <a:t>“node_modules/</a:t>
            </a:r>
            <a:r>
              <a:rPr lang="es-ES" sz="1600" dirty="0" err="1"/>
              <a:t>bootstrap</a:t>
            </a:r>
            <a:r>
              <a:rPr lang="es-ES" sz="1600" dirty="0"/>
              <a:t>/</a:t>
            </a:r>
            <a:r>
              <a:rPr lang="es-ES" sz="1600" dirty="0" err="1"/>
              <a:t>dist</a:t>
            </a:r>
            <a:r>
              <a:rPr lang="es-ES" sz="1600" dirty="0"/>
              <a:t>/</a:t>
            </a:r>
            <a:r>
              <a:rPr lang="es-ES" sz="1600" dirty="0" err="1"/>
              <a:t>css</a:t>
            </a:r>
            <a:r>
              <a:rPr lang="es-ES" sz="1600" dirty="0"/>
              <a:t>/bootstrap.min.css”</a:t>
            </a:r>
            <a:endParaRPr lang="en-US" sz="1600" dirty="0"/>
          </a:p>
          <a:p>
            <a:pPr algn="just">
              <a:lnSpc>
                <a:spcPct val="150000"/>
              </a:lnSpc>
            </a:pPr>
            <a:endParaRPr lang="en-US" sz="16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endParaRPr>
          </a:p>
          <a:p>
            <a:pPr marL="285750" indent="-285750" algn="just">
              <a:lnSpc>
                <a:spcPct val="150000"/>
              </a:lnSpc>
              <a:buFont typeface="Wingdings" panose="05000000000000000000" pitchFamily="2" charset="2"/>
              <a:buChar char="v"/>
            </a:pPr>
            <a:r>
              <a:rPr lang="en-US" sz="16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Other UI frameworks:</a:t>
            </a:r>
          </a:p>
          <a:p>
            <a:pPr marL="1028700" lvl="1" algn="just">
              <a:lnSpc>
                <a:spcPct val="150000"/>
              </a:lnSpc>
              <a:buFont typeface="Arial" panose="020B0604020202020204" pitchFamily="34" charset="0"/>
              <a:buChar char="•"/>
            </a:pPr>
            <a:r>
              <a:rPr lang="en-US" sz="16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hlinkClick r:id="rId4"/>
              </a:rPr>
              <a:t>Angular Material</a:t>
            </a:r>
            <a:endParaRPr lang="en-US" sz="16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endParaRPr>
          </a:p>
          <a:p>
            <a:pPr marL="1028700" lvl="1" algn="just">
              <a:lnSpc>
                <a:spcPct val="150000"/>
              </a:lnSpc>
              <a:buFont typeface="Arial" panose="020B0604020202020204" pitchFamily="34" charset="0"/>
              <a:buChar char="•"/>
            </a:pPr>
            <a:r>
              <a:rPr lang="en-US" sz="16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hlinkClick r:id="rId5"/>
              </a:rPr>
              <a:t>PrimeNG</a:t>
            </a:r>
            <a:endParaRPr lang="en-US" sz="16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endParaRPr>
          </a:p>
          <a:p>
            <a:pPr marL="1028700" lvl="1" algn="just">
              <a:lnSpc>
                <a:spcPct val="150000"/>
              </a:lnSpc>
              <a:buFont typeface="Arial" panose="020B0604020202020204" pitchFamily="34" charset="0"/>
              <a:buChar char="•"/>
            </a:pPr>
            <a:r>
              <a:rPr lang="en-US" sz="16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hlinkClick r:id="rId6"/>
              </a:rPr>
              <a:t>Font Awesome</a:t>
            </a:r>
            <a:endParaRPr lang="en-US" sz="16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endParaRPr>
          </a:p>
          <a:p>
            <a:pPr indent="-285750">
              <a:lnSpc>
                <a:spcPct val="150000"/>
              </a:lnSpc>
              <a:buFont typeface="Wingdings" panose="05000000000000000000" pitchFamily="2" charset="2"/>
              <a:buChar char="§"/>
            </a:pPr>
            <a:endParaRPr lang="en-US" sz="18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endParaRPr>
          </a:p>
          <a:p>
            <a:pPr indent="-285750"/>
            <a:endParaRPr lang="en-US" sz="1200" dirty="0">
              <a:solidFill>
                <a:srgbClr val="505050"/>
              </a:solidFill>
              <a:latin typeface="Arial" pitchFamily="34" charset="0"/>
              <a:cs typeface="Arial" pitchFamily="34" charset="0"/>
            </a:endParaRPr>
          </a:p>
          <a:p>
            <a:pPr marL="285750" indent="-285750" algn="just">
              <a:lnSpc>
                <a:spcPct val="150000"/>
              </a:lnSpc>
              <a:buFont typeface="Wingdings" panose="05000000000000000000" pitchFamily="2" charset="2"/>
              <a:buChar char="§"/>
            </a:pPr>
            <a:endParaRPr lang="en-US" sz="18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endParaRPr>
          </a:p>
          <a:p>
            <a:pPr lvl="1" indent="0" algn="just">
              <a:lnSpc>
                <a:spcPct val="150000"/>
              </a:lnSpc>
              <a:buNone/>
            </a:pPr>
            <a:endParaRPr lang="en-US" sz="24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endParaRPr>
          </a:p>
          <a:p>
            <a:pPr algn="just">
              <a:lnSpc>
                <a:spcPct val="150000"/>
              </a:lnSpc>
            </a:pPr>
            <a:endParaRPr lang="en-US" sz="18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endParaRPr>
          </a:p>
          <a:p>
            <a:pPr marL="285750" indent="-285750" algn="just">
              <a:lnSpc>
                <a:spcPct val="150000"/>
              </a:lnSpc>
              <a:buFont typeface="Wingdings" panose="05000000000000000000" pitchFamily="2" charset="2"/>
              <a:buChar char="§"/>
            </a:pPr>
            <a:endParaRPr lang="en-GB" sz="18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endParaRPr>
          </a:p>
        </p:txBody>
      </p:sp>
      <p:pic>
        <p:nvPicPr>
          <p:cNvPr id="4" name="Imagen 3"/>
          <p:cNvPicPr>
            <a:picLocks noChangeAspect="1"/>
          </p:cNvPicPr>
          <p:nvPr/>
        </p:nvPicPr>
        <p:blipFill rotWithShape="1">
          <a:blip r:embed="rId7"/>
          <a:srcRect t="4508"/>
          <a:stretch/>
        </p:blipFill>
        <p:spPr>
          <a:xfrm>
            <a:off x="6528048" y="1709568"/>
            <a:ext cx="4675657" cy="4455736"/>
          </a:xfrm>
          <a:prstGeom prst="rect">
            <a:avLst/>
          </a:prstGeom>
        </p:spPr>
      </p:pic>
    </p:spTree>
    <p:extLst>
      <p:ext uri="{BB962C8B-B14F-4D97-AF65-F5344CB8AC3E}">
        <p14:creationId xmlns:p14="http://schemas.microsoft.com/office/powerpoint/2010/main" val="1578207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8" name="Rectangle 28"/>
          <p:cNvSpPr>
            <a:spLocks noChangeArrowheads="1"/>
          </p:cNvSpPr>
          <p:nvPr/>
        </p:nvSpPr>
        <p:spPr bwMode="auto">
          <a:xfrm>
            <a:off x="1524003" y="4393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latin typeface="Calibri" pitchFamily="34" charset="0"/>
            </a:endParaRPr>
          </a:p>
        </p:txBody>
      </p:sp>
      <p:sp>
        <p:nvSpPr>
          <p:cNvPr id="3" name="Título 2"/>
          <p:cNvSpPr>
            <a:spLocks noGrp="1"/>
          </p:cNvSpPr>
          <p:nvPr>
            <p:ph type="title"/>
          </p:nvPr>
        </p:nvSpPr>
        <p:spPr>
          <a:xfrm>
            <a:off x="263352" y="310391"/>
            <a:ext cx="8136904" cy="432000"/>
          </a:xfrm>
        </p:spPr>
        <p:txBody>
          <a:bodyPr>
            <a:noAutofit/>
          </a:bodyPr>
          <a:lstStyle/>
          <a:p>
            <a:r>
              <a:rPr lang="en-US" sz="2000" dirty="0">
                <a:latin typeface="Segoe UI" panose="020B0502040204020203" pitchFamily="34" charset="0"/>
                <a:ea typeface="Segoe UI" panose="020B0502040204020203" pitchFamily="34" charset="0"/>
                <a:cs typeface="Segoe UI" panose="020B0502040204020203" pitchFamily="34" charset="0"/>
              </a:rPr>
              <a:t>14. Debugging</a:t>
            </a:r>
          </a:p>
        </p:txBody>
      </p:sp>
      <p:sp>
        <p:nvSpPr>
          <p:cNvPr id="38" name="1 Título"/>
          <p:cNvSpPr txBox="1">
            <a:spLocks/>
          </p:cNvSpPr>
          <p:nvPr/>
        </p:nvSpPr>
        <p:spPr bwMode="auto">
          <a:xfrm>
            <a:off x="263352" y="1198364"/>
            <a:ext cx="11521279"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sz="2000" b="1" dirty="0">
                <a:solidFill>
                  <a:srgbClr val="9AAE04"/>
                </a:solidFill>
                <a:latin typeface="Segoe UI" panose="020B0502040204020203" pitchFamily="34" charset="0"/>
                <a:ea typeface="Segoe UI" panose="020B0502040204020203" pitchFamily="34" charset="0"/>
                <a:cs typeface="Segoe UI" panose="020B0502040204020203" pitchFamily="34" charset="0"/>
              </a:rPr>
              <a:t>Debugger statement</a:t>
            </a:r>
            <a:endParaRPr lang="en-US" sz="2000" b="1" noProof="1">
              <a:solidFill>
                <a:srgbClr val="9AAE04"/>
              </a:solidFill>
              <a:latin typeface="Segoe UI" panose="020B0502040204020203" pitchFamily="34" charset="0"/>
              <a:ea typeface="Segoe UI" panose="020B0502040204020203" pitchFamily="34" charset="0"/>
              <a:cs typeface="Segoe UI" panose="020B0502040204020203" pitchFamily="34" charset="0"/>
            </a:endParaRPr>
          </a:p>
        </p:txBody>
      </p:sp>
      <p:sp>
        <p:nvSpPr>
          <p:cNvPr id="12" name="3 Marcador de contenido"/>
          <p:cNvSpPr txBox="1">
            <a:spLocks/>
          </p:cNvSpPr>
          <p:nvPr/>
        </p:nvSpPr>
        <p:spPr>
          <a:xfrm>
            <a:off x="263351" y="1709569"/>
            <a:ext cx="11521279" cy="1359391"/>
          </a:xfrm>
          <a:prstGeom prst="rect">
            <a:avLst/>
          </a:prstGeom>
        </p:spPr>
        <p:txBody>
          <a:bodyPr>
            <a:noAutofit/>
          </a:bodyPr>
          <a:lstStyle>
            <a:lvl1pPr marL="0" marR="0" indent="0" algn="l" defTabSz="914400" rtl="0" eaLnBrk="1" fontAlgn="auto" latinLnBrk="0" hangingPunct="1">
              <a:lnSpc>
                <a:spcPct val="100000"/>
              </a:lnSpc>
              <a:spcBef>
                <a:spcPct val="20000"/>
              </a:spcBef>
              <a:spcAft>
                <a:spcPts val="0"/>
              </a:spcAft>
              <a:buClrTx/>
              <a:buSzTx/>
              <a:buFont typeface="Arial" pitchFamily="34" charset="0"/>
              <a:buNone/>
              <a:tabLst/>
              <a:defRPr lang="es-ES" sz="1400" b="0" i="0" u="none" strike="noStrike" kern="1200" baseline="0" smtClean="0">
                <a:solidFill>
                  <a:srgbClr val="505050"/>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9pPr>
          </a:lstStyle>
          <a:p>
            <a:pPr marL="285750" indent="-285750">
              <a:lnSpc>
                <a:spcPct val="150000"/>
              </a:lnSpc>
              <a:buFont typeface="Wingdings" panose="05000000000000000000" pitchFamily="2" charset="2"/>
              <a:buChar char="§"/>
            </a:pPr>
            <a:r>
              <a:rPr lang="en-US" sz="1800" b="1" i="1"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debugger;</a:t>
            </a:r>
            <a:r>
              <a:rPr lang="en-US" sz="18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 statement, like console objects, can be used in Angular applications.</a:t>
            </a:r>
          </a:p>
          <a:p>
            <a:pPr marL="285750" indent="-285750">
              <a:lnSpc>
                <a:spcPct val="150000"/>
              </a:lnSpc>
              <a:buFont typeface="Wingdings" panose="05000000000000000000" pitchFamily="2" charset="2"/>
              <a:buChar char="§"/>
            </a:pPr>
            <a:r>
              <a:rPr lang="en-US" sz="18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Having a debugger statement when the Chrome DevTools is enabled, causes the application to break at a point where we placed it</a:t>
            </a:r>
            <a:r>
              <a:rPr lang="en-US" sz="1800" dirty="0"/>
              <a:t>.</a:t>
            </a:r>
            <a:endParaRPr lang="en-US" sz="1800" b="1"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endParaRPr>
          </a:p>
          <a:p>
            <a:pPr marL="285750" indent="-285750">
              <a:lnSpc>
                <a:spcPct val="150000"/>
              </a:lnSpc>
              <a:buFont typeface="Wingdings" panose="05000000000000000000" pitchFamily="2" charset="2"/>
              <a:buChar char="§"/>
            </a:pPr>
            <a:endParaRPr lang="en-US" sz="18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endParaRPr>
          </a:p>
        </p:txBody>
      </p:sp>
      <p:sp>
        <p:nvSpPr>
          <p:cNvPr id="18" name="CuadroTexto 17"/>
          <p:cNvSpPr txBox="1"/>
          <p:nvPr/>
        </p:nvSpPr>
        <p:spPr>
          <a:xfrm>
            <a:off x="3431704" y="6327393"/>
            <a:ext cx="1765811" cy="307777"/>
          </a:xfrm>
          <a:prstGeom prst="rect">
            <a:avLst/>
          </a:prstGeom>
          <a:noFill/>
        </p:spPr>
        <p:txBody>
          <a:bodyPr wrap="square" rtlCol="0">
            <a:spAutoFit/>
          </a:bodyPr>
          <a:lstStyle/>
          <a:p>
            <a:r>
              <a:rPr lang="en-US" sz="1400" noProof="1">
                <a:latin typeface="Segoe UI" panose="020B0502040204020203" pitchFamily="34" charset="0"/>
                <a:cs typeface="Segoe UI" panose="020B0502040204020203" pitchFamily="34" charset="0"/>
              </a:rPr>
              <a:t>app.component.ts</a:t>
            </a:r>
          </a:p>
        </p:txBody>
      </p:sp>
      <p:pic>
        <p:nvPicPr>
          <p:cNvPr id="5" name="Imagen 4"/>
          <p:cNvPicPr>
            <a:picLocks noChangeAspect="1"/>
          </p:cNvPicPr>
          <p:nvPr/>
        </p:nvPicPr>
        <p:blipFill>
          <a:blip r:embed="rId3"/>
          <a:stretch>
            <a:fillRect/>
          </a:stretch>
        </p:blipFill>
        <p:spPr>
          <a:xfrm>
            <a:off x="3522650" y="3148365"/>
            <a:ext cx="4517566" cy="3179028"/>
          </a:xfrm>
          <a:prstGeom prst="rect">
            <a:avLst/>
          </a:prstGeom>
        </p:spPr>
      </p:pic>
    </p:spTree>
    <p:extLst>
      <p:ext uri="{BB962C8B-B14F-4D97-AF65-F5344CB8AC3E}">
        <p14:creationId xmlns:p14="http://schemas.microsoft.com/office/powerpoint/2010/main" val="16857740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8" name="Rectangle 28"/>
          <p:cNvSpPr>
            <a:spLocks noChangeArrowheads="1"/>
          </p:cNvSpPr>
          <p:nvPr/>
        </p:nvSpPr>
        <p:spPr bwMode="auto">
          <a:xfrm>
            <a:off x="1524003" y="4393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latin typeface="Calibri" pitchFamily="34" charset="0"/>
            </a:endParaRPr>
          </a:p>
        </p:txBody>
      </p:sp>
      <p:sp>
        <p:nvSpPr>
          <p:cNvPr id="3" name="Título 2"/>
          <p:cNvSpPr>
            <a:spLocks noGrp="1"/>
          </p:cNvSpPr>
          <p:nvPr>
            <p:ph type="title"/>
          </p:nvPr>
        </p:nvSpPr>
        <p:spPr>
          <a:xfrm>
            <a:off x="263352" y="310391"/>
            <a:ext cx="8136904" cy="432000"/>
          </a:xfrm>
        </p:spPr>
        <p:txBody>
          <a:bodyPr>
            <a:noAutofit/>
          </a:bodyPr>
          <a:lstStyle/>
          <a:p>
            <a:r>
              <a:rPr lang="en-US" sz="2000" dirty="0">
                <a:latin typeface="Segoe UI" panose="020B0502040204020203" pitchFamily="34" charset="0"/>
                <a:ea typeface="Segoe UI" panose="020B0502040204020203" pitchFamily="34" charset="0"/>
                <a:cs typeface="Segoe UI" panose="020B0502040204020203" pitchFamily="34" charset="0"/>
              </a:rPr>
              <a:t>14. Debugging</a:t>
            </a:r>
          </a:p>
        </p:txBody>
      </p:sp>
      <p:sp>
        <p:nvSpPr>
          <p:cNvPr id="38" name="1 Título"/>
          <p:cNvSpPr txBox="1">
            <a:spLocks/>
          </p:cNvSpPr>
          <p:nvPr/>
        </p:nvSpPr>
        <p:spPr bwMode="auto">
          <a:xfrm>
            <a:off x="263352" y="1198364"/>
            <a:ext cx="11521279"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sz="2000" b="1" dirty="0">
                <a:solidFill>
                  <a:srgbClr val="9AAE04"/>
                </a:solidFill>
                <a:latin typeface="Segoe UI" panose="020B0502040204020203" pitchFamily="34" charset="0"/>
                <a:ea typeface="Segoe UI" panose="020B0502040204020203" pitchFamily="34" charset="0"/>
                <a:cs typeface="Segoe UI" panose="020B0502040204020203" pitchFamily="34" charset="0"/>
              </a:rPr>
              <a:t>Debugger statement</a:t>
            </a:r>
            <a:endParaRPr lang="en-US" sz="2000" b="1" noProof="1">
              <a:solidFill>
                <a:srgbClr val="9AAE04"/>
              </a:solidFill>
              <a:latin typeface="Segoe UI" panose="020B0502040204020203" pitchFamily="34" charset="0"/>
              <a:ea typeface="Segoe UI" panose="020B0502040204020203" pitchFamily="34" charset="0"/>
              <a:cs typeface="Segoe UI" panose="020B0502040204020203" pitchFamily="34" charset="0"/>
            </a:endParaRPr>
          </a:p>
        </p:txBody>
      </p:sp>
      <p:sp>
        <p:nvSpPr>
          <p:cNvPr id="12" name="3 Marcador de contenido"/>
          <p:cNvSpPr txBox="1">
            <a:spLocks/>
          </p:cNvSpPr>
          <p:nvPr/>
        </p:nvSpPr>
        <p:spPr>
          <a:xfrm>
            <a:off x="263351" y="1709569"/>
            <a:ext cx="11521279" cy="1359391"/>
          </a:xfrm>
          <a:prstGeom prst="rect">
            <a:avLst/>
          </a:prstGeom>
        </p:spPr>
        <p:txBody>
          <a:bodyPr>
            <a:noAutofit/>
          </a:bodyPr>
          <a:lstStyle>
            <a:lvl1pPr marL="0" marR="0" indent="0" algn="l" defTabSz="914400" rtl="0" eaLnBrk="1" fontAlgn="auto" latinLnBrk="0" hangingPunct="1">
              <a:lnSpc>
                <a:spcPct val="100000"/>
              </a:lnSpc>
              <a:spcBef>
                <a:spcPct val="20000"/>
              </a:spcBef>
              <a:spcAft>
                <a:spcPts val="0"/>
              </a:spcAft>
              <a:buClrTx/>
              <a:buSzTx/>
              <a:buFont typeface="Arial" pitchFamily="34" charset="0"/>
              <a:buNone/>
              <a:tabLst/>
              <a:defRPr lang="es-ES" sz="1400" b="0" i="0" u="none" strike="noStrike" kern="1200" baseline="0" smtClean="0">
                <a:solidFill>
                  <a:srgbClr val="505050"/>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9pPr>
          </a:lstStyle>
          <a:p>
            <a:pPr marL="285750" indent="-285750">
              <a:lnSpc>
                <a:spcPct val="150000"/>
              </a:lnSpc>
              <a:buFont typeface="Wingdings" panose="05000000000000000000" pitchFamily="2" charset="2"/>
              <a:buChar char="§"/>
            </a:pPr>
            <a:endParaRPr lang="en-US" sz="18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endParaRPr>
          </a:p>
        </p:txBody>
      </p:sp>
      <p:sp>
        <p:nvSpPr>
          <p:cNvPr id="18" name="CuadroTexto 17"/>
          <p:cNvSpPr txBox="1"/>
          <p:nvPr/>
        </p:nvSpPr>
        <p:spPr>
          <a:xfrm>
            <a:off x="1089829" y="4849415"/>
            <a:ext cx="1765811" cy="307777"/>
          </a:xfrm>
          <a:prstGeom prst="rect">
            <a:avLst/>
          </a:prstGeom>
          <a:noFill/>
        </p:spPr>
        <p:txBody>
          <a:bodyPr wrap="square" rtlCol="0">
            <a:spAutoFit/>
          </a:bodyPr>
          <a:lstStyle/>
          <a:p>
            <a:r>
              <a:rPr lang="en-US" sz="1400" noProof="1">
                <a:latin typeface="Segoe UI" panose="020B0502040204020203" pitchFamily="34" charset="0"/>
                <a:cs typeface="Segoe UI" panose="020B0502040204020203" pitchFamily="34" charset="0"/>
              </a:rPr>
              <a:t>Chrome DevTools</a:t>
            </a:r>
          </a:p>
        </p:txBody>
      </p:sp>
      <p:pic>
        <p:nvPicPr>
          <p:cNvPr id="6" name="Imagen 5"/>
          <p:cNvPicPr>
            <a:picLocks noChangeAspect="1"/>
          </p:cNvPicPr>
          <p:nvPr/>
        </p:nvPicPr>
        <p:blipFill>
          <a:blip r:embed="rId3"/>
          <a:stretch>
            <a:fillRect/>
          </a:stretch>
        </p:blipFill>
        <p:spPr>
          <a:xfrm>
            <a:off x="1127448" y="1953827"/>
            <a:ext cx="9865096" cy="2895588"/>
          </a:xfrm>
          <a:prstGeom prst="rect">
            <a:avLst/>
          </a:prstGeom>
        </p:spPr>
      </p:pic>
    </p:spTree>
    <p:extLst>
      <p:ext uri="{BB962C8B-B14F-4D97-AF65-F5344CB8AC3E}">
        <p14:creationId xmlns:p14="http://schemas.microsoft.com/office/powerpoint/2010/main" val="2964699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8" name="Rectangle 28"/>
          <p:cNvSpPr>
            <a:spLocks noChangeArrowheads="1"/>
          </p:cNvSpPr>
          <p:nvPr/>
        </p:nvSpPr>
        <p:spPr bwMode="auto">
          <a:xfrm>
            <a:off x="1524003" y="4393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latin typeface="Calibri" pitchFamily="34" charset="0"/>
            </a:endParaRPr>
          </a:p>
        </p:txBody>
      </p:sp>
      <p:sp>
        <p:nvSpPr>
          <p:cNvPr id="3" name="Título 2"/>
          <p:cNvSpPr>
            <a:spLocks noGrp="1"/>
          </p:cNvSpPr>
          <p:nvPr>
            <p:ph type="title"/>
          </p:nvPr>
        </p:nvSpPr>
        <p:spPr>
          <a:xfrm>
            <a:off x="263352" y="310391"/>
            <a:ext cx="8136904" cy="432000"/>
          </a:xfrm>
        </p:spPr>
        <p:txBody>
          <a:bodyPr>
            <a:noAutofit/>
          </a:bodyPr>
          <a:lstStyle/>
          <a:p>
            <a:r>
              <a:rPr lang="en-US" sz="2000" dirty="0">
                <a:latin typeface="Segoe UI" panose="020B0502040204020203" pitchFamily="34" charset="0"/>
                <a:ea typeface="Segoe UI" panose="020B0502040204020203" pitchFamily="34" charset="0"/>
                <a:cs typeface="Segoe UI" panose="020B0502040204020203" pitchFamily="34" charset="0"/>
              </a:rPr>
              <a:t>14. Debugging</a:t>
            </a:r>
          </a:p>
        </p:txBody>
      </p:sp>
      <p:sp>
        <p:nvSpPr>
          <p:cNvPr id="38" name="1 Título"/>
          <p:cNvSpPr txBox="1">
            <a:spLocks/>
          </p:cNvSpPr>
          <p:nvPr/>
        </p:nvSpPr>
        <p:spPr bwMode="auto">
          <a:xfrm>
            <a:off x="263352" y="1198364"/>
            <a:ext cx="11521279"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sz="2000" b="1" dirty="0">
                <a:solidFill>
                  <a:srgbClr val="9AAE04"/>
                </a:solidFill>
                <a:latin typeface="Segoe UI" panose="020B0502040204020203" pitchFamily="34" charset="0"/>
                <a:ea typeface="Segoe UI" panose="020B0502040204020203" pitchFamily="34" charset="0"/>
                <a:cs typeface="Segoe UI" panose="020B0502040204020203" pitchFamily="34" charset="0"/>
              </a:rPr>
              <a:t>Augury</a:t>
            </a:r>
            <a:endParaRPr lang="en-US" sz="2000" b="1" noProof="1">
              <a:solidFill>
                <a:srgbClr val="9AAE04"/>
              </a:solidFill>
              <a:latin typeface="Segoe UI" panose="020B0502040204020203" pitchFamily="34" charset="0"/>
              <a:ea typeface="Segoe UI" panose="020B0502040204020203" pitchFamily="34" charset="0"/>
              <a:cs typeface="Segoe UI" panose="020B0502040204020203" pitchFamily="34" charset="0"/>
            </a:endParaRPr>
          </a:p>
        </p:txBody>
      </p:sp>
      <p:sp>
        <p:nvSpPr>
          <p:cNvPr id="12" name="3 Marcador de contenido"/>
          <p:cNvSpPr txBox="1">
            <a:spLocks/>
          </p:cNvSpPr>
          <p:nvPr/>
        </p:nvSpPr>
        <p:spPr>
          <a:xfrm>
            <a:off x="263351" y="1709570"/>
            <a:ext cx="8928993" cy="2727542"/>
          </a:xfrm>
          <a:prstGeom prst="rect">
            <a:avLst/>
          </a:prstGeom>
        </p:spPr>
        <p:txBody>
          <a:bodyPr>
            <a:noAutofit/>
          </a:bodyPr>
          <a:lstStyle>
            <a:lvl1pPr marL="0" marR="0" indent="0" algn="l" defTabSz="914400" rtl="0" eaLnBrk="1" fontAlgn="auto" latinLnBrk="0" hangingPunct="1">
              <a:lnSpc>
                <a:spcPct val="100000"/>
              </a:lnSpc>
              <a:spcBef>
                <a:spcPct val="20000"/>
              </a:spcBef>
              <a:spcAft>
                <a:spcPts val="0"/>
              </a:spcAft>
              <a:buClrTx/>
              <a:buSzTx/>
              <a:buFont typeface="Arial" pitchFamily="34" charset="0"/>
              <a:buNone/>
              <a:tabLst/>
              <a:defRPr lang="es-ES" sz="1400" b="0" i="0" u="none" strike="noStrike" kern="1200" baseline="0" smtClean="0">
                <a:solidFill>
                  <a:srgbClr val="505050"/>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9pPr>
          </a:lstStyle>
          <a:p>
            <a:pPr marL="285750" indent="-285750">
              <a:lnSpc>
                <a:spcPct val="150000"/>
              </a:lnSpc>
              <a:buFont typeface="Wingdings" panose="05000000000000000000" pitchFamily="2" charset="2"/>
              <a:buChar char="§"/>
            </a:pPr>
            <a:r>
              <a:rPr lang="en-US" sz="18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Augury is a </a:t>
            </a:r>
            <a:r>
              <a:rPr lang="en-US" sz="18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hlinkClick r:id="rId3"/>
              </a:rPr>
              <a:t>Chrome extension </a:t>
            </a:r>
            <a:r>
              <a:rPr lang="en-US" sz="18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that provides a visual representation of the whole Angular app.</a:t>
            </a:r>
          </a:p>
          <a:p>
            <a:pPr marL="285750" indent="-285750">
              <a:lnSpc>
                <a:spcPct val="150000"/>
              </a:lnSpc>
              <a:buFont typeface="Wingdings" panose="05000000000000000000" pitchFamily="2" charset="2"/>
              <a:buChar char="§"/>
            </a:pPr>
            <a:r>
              <a:rPr lang="en-US" sz="18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It allows analyze components on a page, their states, dependencies, router information, whether change detection is used for the component.</a:t>
            </a:r>
          </a:p>
          <a:p>
            <a:pPr marL="285750" indent="-285750">
              <a:lnSpc>
                <a:spcPct val="150000"/>
              </a:lnSpc>
              <a:buFont typeface="Wingdings" panose="05000000000000000000" pitchFamily="2" charset="2"/>
              <a:buChar char="§"/>
            </a:pPr>
            <a:r>
              <a:rPr lang="en-US" sz="18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It shows the visual hierarchy of the selected component and the dependency injections for it.</a:t>
            </a:r>
          </a:p>
        </p:txBody>
      </p:sp>
      <p:pic>
        <p:nvPicPr>
          <p:cNvPr id="4" name="Imagen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94941" y="1709570"/>
            <a:ext cx="1870844" cy="1870844"/>
          </a:xfrm>
          <a:prstGeom prst="rect">
            <a:avLst/>
          </a:prstGeom>
        </p:spPr>
      </p:pic>
      <p:sp>
        <p:nvSpPr>
          <p:cNvPr id="9" name="3 Marcador de contenido"/>
          <p:cNvSpPr txBox="1">
            <a:spLocks/>
          </p:cNvSpPr>
          <p:nvPr/>
        </p:nvSpPr>
        <p:spPr>
          <a:xfrm>
            <a:off x="268680" y="4365104"/>
            <a:ext cx="11521279" cy="1872208"/>
          </a:xfrm>
          <a:prstGeom prst="rect">
            <a:avLst/>
          </a:prstGeom>
        </p:spPr>
        <p:txBody>
          <a:bodyPr>
            <a:noAutofit/>
          </a:bodyPr>
          <a:lstStyle>
            <a:lvl1pPr marL="0" marR="0" indent="0" algn="l" defTabSz="914400" rtl="0" eaLnBrk="1" fontAlgn="auto" latinLnBrk="0" hangingPunct="1">
              <a:lnSpc>
                <a:spcPct val="100000"/>
              </a:lnSpc>
              <a:spcBef>
                <a:spcPct val="20000"/>
              </a:spcBef>
              <a:spcAft>
                <a:spcPts val="0"/>
              </a:spcAft>
              <a:buClrTx/>
              <a:buSzTx/>
              <a:buFont typeface="Arial" pitchFamily="34" charset="0"/>
              <a:buNone/>
              <a:tabLst/>
              <a:defRPr lang="es-ES" sz="1400" b="0" i="0" u="none" strike="noStrike" kern="1200" baseline="0" smtClean="0">
                <a:solidFill>
                  <a:srgbClr val="505050"/>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9pPr>
          </a:lstStyle>
          <a:p>
            <a:pPr marL="285750" indent="-285750">
              <a:lnSpc>
                <a:spcPct val="150000"/>
              </a:lnSpc>
              <a:buFont typeface="Wingdings" panose="05000000000000000000" pitchFamily="2" charset="2"/>
              <a:buChar char="§"/>
            </a:pPr>
            <a:r>
              <a:rPr lang="en-US" sz="1800" i="1"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Router Tree</a:t>
            </a:r>
            <a:r>
              <a:rPr lang="en-US" sz="18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 tab displays all the defined routes that are currently loaded in the application. If a component is lazy loaded, it is indicated by [Lazy] next to the component.</a:t>
            </a:r>
          </a:p>
          <a:p>
            <a:pPr marL="285750" indent="-285750">
              <a:lnSpc>
                <a:spcPct val="150000"/>
              </a:lnSpc>
              <a:buFont typeface="Wingdings" panose="05000000000000000000" pitchFamily="2" charset="2"/>
              <a:buChar char="§"/>
            </a:pPr>
            <a:endParaRPr lang="en-US" sz="18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endParaRPr>
          </a:p>
          <a:p>
            <a:pPr marL="285750" indent="-285750">
              <a:lnSpc>
                <a:spcPct val="150000"/>
              </a:lnSpc>
              <a:buFont typeface="Wingdings" panose="05000000000000000000" pitchFamily="2" charset="2"/>
              <a:buChar char="v"/>
            </a:pPr>
            <a:r>
              <a:rPr lang="en-US" sz="1800" i="1"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hlinkClick r:id="rId5"/>
              </a:rPr>
              <a:t>Augury documentation</a:t>
            </a:r>
            <a:endParaRPr lang="en-US" sz="1800" i="1"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9119854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8" name="Rectangle 28"/>
          <p:cNvSpPr>
            <a:spLocks noChangeArrowheads="1"/>
          </p:cNvSpPr>
          <p:nvPr/>
        </p:nvSpPr>
        <p:spPr bwMode="auto">
          <a:xfrm>
            <a:off x="1524003" y="4393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latin typeface="Calibri" pitchFamily="34" charset="0"/>
            </a:endParaRPr>
          </a:p>
        </p:txBody>
      </p:sp>
      <p:sp>
        <p:nvSpPr>
          <p:cNvPr id="3" name="Título 2"/>
          <p:cNvSpPr>
            <a:spLocks noGrp="1"/>
          </p:cNvSpPr>
          <p:nvPr>
            <p:ph type="title"/>
          </p:nvPr>
        </p:nvSpPr>
        <p:spPr>
          <a:xfrm>
            <a:off x="263352" y="310391"/>
            <a:ext cx="8136904" cy="432000"/>
          </a:xfrm>
        </p:spPr>
        <p:txBody>
          <a:bodyPr>
            <a:noAutofit/>
          </a:bodyPr>
          <a:lstStyle/>
          <a:p>
            <a:r>
              <a:rPr lang="en-US" sz="2000" dirty="0">
                <a:latin typeface="Segoe UI" panose="020B0502040204020203" pitchFamily="34" charset="0"/>
                <a:ea typeface="Segoe UI" panose="020B0502040204020203" pitchFamily="34" charset="0"/>
                <a:cs typeface="Segoe UI" panose="020B0502040204020203" pitchFamily="34" charset="0"/>
              </a:rPr>
              <a:t>14. Debugging</a:t>
            </a:r>
          </a:p>
        </p:txBody>
      </p:sp>
      <p:sp>
        <p:nvSpPr>
          <p:cNvPr id="38" name="1 Título"/>
          <p:cNvSpPr txBox="1">
            <a:spLocks/>
          </p:cNvSpPr>
          <p:nvPr/>
        </p:nvSpPr>
        <p:spPr bwMode="auto">
          <a:xfrm>
            <a:off x="263352" y="1198364"/>
            <a:ext cx="11521279"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sz="2000" b="1" dirty="0">
                <a:solidFill>
                  <a:srgbClr val="9AAE04"/>
                </a:solidFill>
                <a:latin typeface="Segoe UI" panose="020B0502040204020203" pitchFamily="34" charset="0"/>
                <a:ea typeface="Segoe UI" panose="020B0502040204020203" pitchFamily="34" charset="0"/>
                <a:cs typeface="Segoe UI" panose="020B0502040204020203" pitchFamily="34" charset="0"/>
              </a:rPr>
              <a:t>Network throttling</a:t>
            </a:r>
          </a:p>
        </p:txBody>
      </p:sp>
      <p:sp>
        <p:nvSpPr>
          <p:cNvPr id="12" name="3 Marcador de contenido"/>
          <p:cNvSpPr txBox="1">
            <a:spLocks/>
          </p:cNvSpPr>
          <p:nvPr/>
        </p:nvSpPr>
        <p:spPr>
          <a:xfrm>
            <a:off x="263351" y="1709569"/>
            <a:ext cx="11521279" cy="2223487"/>
          </a:xfrm>
          <a:prstGeom prst="rect">
            <a:avLst/>
          </a:prstGeom>
        </p:spPr>
        <p:txBody>
          <a:bodyPr>
            <a:noAutofit/>
          </a:bodyPr>
          <a:lstStyle>
            <a:lvl1pPr marL="0" marR="0" indent="0" algn="l" defTabSz="914400" rtl="0" eaLnBrk="1" fontAlgn="auto" latinLnBrk="0" hangingPunct="1">
              <a:lnSpc>
                <a:spcPct val="100000"/>
              </a:lnSpc>
              <a:spcBef>
                <a:spcPct val="20000"/>
              </a:spcBef>
              <a:spcAft>
                <a:spcPts val="0"/>
              </a:spcAft>
              <a:buClrTx/>
              <a:buSzTx/>
              <a:buFont typeface="Arial" pitchFamily="34" charset="0"/>
              <a:buNone/>
              <a:tabLst/>
              <a:defRPr lang="es-ES" sz="1400" b="0" i="0" u="none" strike="noStrike" kern="1200" baseline="0" smtClean="0">
                <a:solidFill>
                  <a:srgbClr val="505050"/>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9pPr>
          </a:lstStyle>
          <a:p>
            <a:pPr marL="285750" indent="-285750">
              <a:lnSpc>
                <a:spcPct val="150000"/>
              </a:lnSpc>
              <a:buFont typeface="Wingdings" panose="05000000000000000000" pitchFamily="2" charset="2"/>
              <a:buChar char="§"/>
            </a:pPr>
            <a:r>
              <a:rPr lang="en-US" sz="18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There are issues which could be caused due to slow networks, especially if there are async operations happening in the application.</a:t>
            </a:r>
          </a:p>
          <a:p>
            <a:pPr marL="285750" indent="-285750">
              <a:lnSpc>
                <a:spcPct val="150000"/>
              </a:lnSpc>
              <a:buFont typeface="Wingdings" panose="05000000000000000000" pitchFamily="2" charset="2"/>
              <a:buChar char="§"/>
            </a:pPr>
            <a:r>
              <a:rPr lang="en-US" sz="18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Sometimes the end users are on slow networks, and if development and testing is done on faster networks some bugs are hard to find.</a:t>
            </a:r>
          </a:p>
          <a:p>
            <a:pPr marL="285750" indent="-285750">
              <a:lnSpc>
                <a:spcPct val="150000"/>
              </a:lnSpc>
              <a:buFont typeface="Wingdings" panose="05000000000000000000" pitchFamily="2" charset="2"/>
              <a:buChar char="§"/>
            </a:pPr>
            <a:r>
              <a:rPr lang="en-US" sz="18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DevTools allows to add a custom speed for the network with low kb/s.</a:t>
            </a:r>
          </a:p>
          <a:p>
            <a:pPr marL="285750" indent="-285750">
              <a:lnSpc>
                <a:spcPct val="150000"/>
              </a:lnSpc>
              <a:buFont typeface="Wingdings" panose="05000000000000000000" pitchFamily="2" charset="2"/>
              <a:buChar char="§"/>
            </a:pPr>
            <a:endParaRPr lang="en-US" sz="18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418609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8" name="Rectangle 28"/>
          <p:cNvSpPr>
            <a:spLocks noChangeArrowheads="1"/>
          </p:cNvSpPr>
          <p:nvPr/>
        </p:nvSpPr>
        <p:spPr bwMode="auto">
          <a:xfrm>
            <a:off x="1524003" y="4393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latin typeface="Calibri" pitchFamily="34" charset="0"/>
            </a:endParaRPr>
          </a:p>
        </p:txBody>
      </p:sp>
      <p:sp>
        <p:nvSpPr>
          <p:cNvPr id="3" name="Título 2"/>
          <p:cNvSpPr>
            <a:spLocks noGrp="1"/>
          </p:cNvSpPr>
          <p:nvPr>
            <p:ph type="title"/>
          </p:nvPr>
        </p:nvSpPr>
        <p:spPr>
          <a:xfrm>
            <a:off x="263352" y="310391"/>
            <a:ext cx="8136904" cy="432000"/>
          </a:xfrm>
        </p:spPr>
        <p:txBody>
          <a:bodyPr>
            <a:noAutofit/>
          </a:bodyPr>
          <a:lstStyle/>
          <a:p>
            <a:r>
              <a:rPr lang="en-US" sz="2000" dirty="0">
                <a:latin typeface="Segoe UI" panose="020B0502040204020203" pitchFamily="34" charset="0"/>
                <a:ea typeface="Segoe UI" panose="020B0502040204020203" pitchFamily="34" charset="0"/>
                <a:cs typeface="Segoe UI" panose="020B0502040204020203" pitchFamily="34" charset="0"/>
              </a:rPr>
              <a:t>14. Debugging</a:t>
            </a:r>
          </a:p>
        </p:txBody>
      </p:sp>
      <p:sp>
        <p:nvSpPr>
          <p:cNvPr id="38" name="1 Título"/>
          <p:cNvSpPr txBox="1">
            <a:spLocks/>
          </p:cNvSpPr>
          <p:nvPr/>
        </p:nvSpPr>
        <p:spPr bwMode="auto">
          <a:xfrm>
            <a:off x="263352" y="1198364"/>
            <a:ext cx="11521279"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sz="2000" b="1" dirty="0">
                <a:solidFill>
                  <a:srgbClr val="9AAE04"/>
                </a:solidFill>
                <a:latin typeface="Segoe UI" panose="020B0502040204020203" pitchFamily="34" charset="0"/>
                <a:ea typeface="Segoe UI" panose="020B0502040204020203" pitchFamily="34" charset="0"/>
                <a:cs typeface="Segoe UI" panose="020B0502040204020203" pitchFamily="34" charset="0"/>
              </a:rPr>
              <a:t>Network throttling</a:t>
            </a:r>
          </a:p>
        </p:txBody>
      </p:sp>
      <p:pic>
        <p:nvPicPr>
          <p:cNvPr id="4" name="658AEFA">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07368" y="1844824"/>
            <a:ext cx="11538748" cy="3617453"/>
          </a:xfrm>
          <a:prstGeom prst="rect">
            <a:avLst/>
          </a:prstGeom>
        </p:spPr>
      </p:pic>
      <p:sp>
        <p:nvSpPr>
          <p:cNvPr id="6" name="CuadroTexto 5"/>
          <p:cNvSpPr txBox="1"/>
          <p:nvPr/>
        </p:nvSpPr>
        <p:spPr>
          <a:xfrm>
            <a:off x="10848528" y="5462277"/>
            <a:ext cx="1252856" cy="307777"/>
          </a:xfrm>
          <a:prstGeom prst="rect">
            <a:avLst/>
          </a:prstGeom>
          <a:noFill/>
        </p:spPr>
        <p:txBody>
          <a:bodyPr wrap="square" rtlCol="0">
            <a:spAutoFit/>
          </a:bodyPr>
          <a:lstStyle/>
          <a:p>
            <a:r>
              <a:rPr lang="en-US" sz="1400" noProof="1">
                <a:latin typeface="Segoe UI" panose="020B0502040204020203" pitchFamily="34" charset="0"/>
                <a:cs typeface="Segoe UI" panose="020B0502040204020203" pitchFamily="34" charset="0"/>
              </a:rPr>
              <a:t>Demo video</a:t>
            </a:r>
          </a:p>
        </p:txBody>
      </p:sp>
    </p:spTree>
    <p:extLst>
      <p:ext uri="{BB962C8B-B14F-4D97-AF65-F5344CB8AC3E}">
        <p14:creationId xmlns:p14="http://schemas.microsoft.com/office/powerpoint/2010/main" val="35158220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8" name="Rectangle 28"/>
          <p:cNvSpPr>
            <a:spLocks noChangeArrowheads="1"/>
          </p:cNvSpPr>
          <p:nvPr/>
        </p:nvSpPr>
        <p:spPr bwMode="auto">
          <a:xfrm>
            <a:off x="1524003" y="4393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latin typeface="Calibri" pitchFamily="34" charset="0"/>
            </a:endParaRPr>
          </a:p>
        </p:txBody>
      </p:sp>
      <p:sp>
        <p:nvSpPr>
          <p:cNvPr id="3" name="Título 2"/>
          <p:cNvSpPr>
            <a:spLocks noGrp="1"/>
          </p:cNvSpPr>
          <p:nvPr>
            <p:ph type="title"/>
          </p:nvPr>
        </p:nvSpPr>
        <p:spPr>
          <a:xfrm>
            <a:off x="263352" y="310391"/>
            <a:ext cx="8136904" cy="432000"/>
          </a:xfrm>
        </p:spPr>
        <p:txBody>
          <a:bodyPr>
            <a:noAutofit/>
          </a:bodyPr>
          <a:lstStyle/>
          <a:p>
            <a:r>
              <a:rPr lang="en-US" sz="2000" dirty="0">
                <a:latin typeface="Segoe UI" panose="020B0502040204020203" pitchFamily="34" charset="0"/>
                <a:ea typeface="Segoe UI" panose="020B0502040204020203" pitchFamily="34" charset="0"/>
                <a:cs typeface="Segoe UI" panose="020B0502040204020203" pitchFamily="34" charset="0"/>
              </a:rPr>
              <a:t>14. Debugging</a:t>
            </a:r>
          </a:p>
        </p:txBody>
      </p:sp>
      <p:sp>
        <p:nvSpPr>
          <p:cNvPr id="38" name="1 Título"/>
          <p:cNvSpPr txBox="1">
            <a:spLocks/>
          </p:cNvSpPr>
          <p:nvPr/>
        </p:nvSpPr>
        <p:spPr bwMode="auto">
          <a:xfrm>
            <a:off x="263352" y="1198364"/>
            <a:ext cx="11521279"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sz="2000" b="1" dirty="0">
                <a:solidFill>
                  <a:srgbClr val="9AAE04"/>
                </a:solidFill>
                <a:latin typeface="Segoe UI" panose="020B0502040204020203" pitchFamily="34" charset="0"/>
                <a:ea typeface="Segoe UI" panose="020B0502040204020203" pitchFamily="34" charset="0"/>
                <a:cs typeface="Segoe UI" panose="020B0502040204020203" pitchFamily="34" charset="0"/>
              </a:rPr>
              <a:t>Introduction to debugging</a:t>
            </a:r>
          </a:p>
        </p:txBody>
      </p:sp>
      <p:pic>
        <p:nvPicPr>
          <p:cNvPr id="1026" name="Picture 2" descr="Resultado de imagen de bug debugging meme"/>
          <p:cNvPicPr>
            <a:picLocks noChangeAspect="1" noChangeArrowheads="1"/>
          </p:cNvPicPr>
          <p:nvPr/>
        </p:nvPicPr>
        <p:blipFill rotWithShape="1">
          <a:blip r:embed="rId3">
            <a:extLst>
              <a:ext uri="{28A0092B-C50C-407E-A947-70E740481C1C}">
                <a14:useLocalDpi xmlns:a14="http://schemas.microsoft.com/office/drawing/2010/main" val="0"/>
              </a:ext>
            </a:extLst>
          </a:blip>
          <a:srcRect r="104" b="19885"/>
          <a:stretch/>
        </p:blipFill>
        <p:spPr bwMode="auto">
          <a:xfrm>
            <a:off x="3617027" y="1844824"/>
            <a:ext cx="4757515" cy="4265739"/>
          </a:xfrm>
          <a:prstGeom prst="rect">
            <a:avLst/>
          </a:prstGeom>
          <a:noFill/>
          <a:extLst>
            <a:ext uri="{909E8E84-426E-40DD-AFC4-6F175D3DCCD1}">
              <a14:hiddenFill xmlns:a14="http://schemas.microsoft.com/office/drawing/2010/main">
                <a:solidFill>
                  <a:srgbClr val="FFFFFF"/>
                </a:solidFill>
              </a14:hiddenFill>
            </a:ext>
          </a:extLst>
        </p:spPr>
      </p:pic>
      <p:sp>
        <p:nvSpPr>
          <p:cNvPr id="2" name="CuadroTexto 1"/>
          <p:cNvSpPr txBox="1"/>
          <p:nvPr/>
        </p:nvSpPr>
        <p:spPr>
          <a:xfrm>
            <a:off x="6168008" y="2132856"/>
            <a:ext cx="2376263" cy="1323439"/>
          </a:xfrm>
          <a:prstGeom prst="rect">
            <a:avLst/>
          </a:prstGeom>
          <a:solidFill>
            <a:schemeClr val="bg1"/>
          </a:solidFill>
        </p:spPr>
        <p:txBody>
          <a:bodyPr wrap="square" rtlCol="0">
            <a:spAutoFit/>
          </a:bodyPr>
          <a:lstStyle>
            <a:defPPr>
              <a:defRPr lang="es-ES"/>
            </a:defPPr>
            <a:lvl1pPr>
              <a:defRPr sz="2800">
                <a:latin typeface="Segoe UI" panose="020B0502040204020203" pitchFamily="34" charset="0"/>
                <a:cs typeface="Segoe UI" panose="020B0502040204020203" pitchFamily="34" charset="0"/>
              </a:defRPr>
            </a:lvl1pPr>
          </a:lstStyle>
          <a:p>
            <a:pPr algn="ctr"/>
            <a:r>
              <a:rPr lang="en-US" sz="2000" dirty="0"/>
              <a:t>Debug properly using suitable debugging techniques</a:t>
            </a:r>
          </a:p>
        </p:txBody>
      </p:sp>
      <p:sp>
        <p:nvSpPr>
          <p:cNvPr id="8" name="CuadroTexto 7"/>
          <p:cNvSpPr txBox="1"/>
          <p:nvPr/>
        </p:nvSpPr>
        <p:spPr>
          <a:xfrm>
            <a:off x="6312024" y="4725144"/>
            <a:ext cx="2592289" cy="523220"/>
          </a:xfrm>
          <a:prstGeom prst="rect">
            <a:avLst/>
          </a:prstGeom>
          <a:solidFill>
            <a:schemeClr val="bg1"/>
          </a:solidFill>
        </p:spPr>
        <p:txBody>
          <a:bodyPr wrap="square" rtlCol="0">
            <a:spAutoFit/>
          </a:bodyPr>
          <a:lstStyle>
            <a:defPPr>
              <a:defRPr lang="es-ES"/>
            </a:defPPr>
            <a:lvl1pPr>
              <a:defRPr sz="1400">
                <a:latin typeface="Segoe UI" panose="020B0502040204020203" pitchFamily="34" charset="0"/>
                <a:cs typeface="Segoe UI" panose="020B0502040204020203" pitchFamily="34" charset="0"/>
              </a:defRPr>
            </a:lvl1pPr>
          </a:lstStyle>
          <a:p>
            <a:r>
              <a:rPr lang="es-ES" sz="2800" dirty="0"/>
              <a:t>console.log( )</a:t>
            </a:r>
          </a:p>
        </p:txBody>
      </p:sp>
      <p:sp>
        <p:nvSpPr>
          <p:cNvPr id="9" name="CuadroTexto 8"/>
          <p:cNvSpPr txBox="1"/>
          <p:nvPr/>
        </p:nvSpPr>
        <p:spPr>
          <a:xfrm>
            <a:off x="6312024" y="5229200"/>
            <a:ext cx="2592289" cy="523220"/>
          </a:xfrm>
          <a:prstGeom prst="rect">
            <a:avLst/>
          </a:prstGeom>
          <a:solidFill>
            <a:schemeClr val="bg1"/>
          </a:solidFill>
        </p:spPr>
        <p:txBody>
          <a:bodyPr wrap="square" rtlCol="0">
            <a:spAutoFit/>
          </a:bodyPr>
          <a:lstStyle>
            <a:defPPr>
              <a:defRPr lang="es-ES"/>
            </a:defPPr>
            <a:lvl1pPr>
              <a:defRPr sz="1400">
                <a:latin typeface="Segoe UI" panose="020B0502040204020203" pitchFamily="34" charset="0"/>
                <a:cs typeface="Segoe UI" panose="020B0502040204020203" pitchFamily="34" charset="0"/>
              </a:defRPr>
            </a:lvl1pPr>
          </a:lstStyle>
          <a:p>
            <a:endParaRPr lang="es-ES" sz="2800" dirty="0"/>
          </a:p>
        </p:txBody>
      </p:sp>
    </p:spTree>
    <p:extLst>
      <p:ext uri="{BB962C8B-B14F-4D97-AF65-F5344CB8AC3E}">
        <p14:creationId xmlns:p14="http://schemas.microsoft.com/office/powerpoint/2010/main" val="5907825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p:cNvSpPr>
            <a:spLocks noGrp="1"/>
          </p:cNvSpPr>
          <p:nvPr>
            <p:ph type="body" sz="quarter" idx="13"/>
          </p:nvPr>
        </p:nvSpPr>
        <p:spPr>
          <a:xfrm>
            <a:off x="3791744" y="1700808"/>
            <a:ext cx="6552728" cy="4896544"/>
          </a:xfrm>
        </p:spPr>
        <p:txBody>
          <a:bodyPr>
            <a:noAutofit/>
          </a:bodyPr>
          <a:lstStyle/>
          <a:p>
            <a:pPr>
              <a:spcBef>
                <a:spcPts val="600"/>
              </a:spcBef>
            </a:pPr>
            <a:r>
              <a:rPr lang="en-US" sz="1600" b="0" dirty="0">
                <a:latin typeface="Segoe UI" panose="020B0502040204020203" pitchFamily="34" charset="0"/>
                <a:cs typeface="Segoe UI" panose="020B0502040204020203" pitchFamily="34" charset="0"/>
              </a:rPr>
              <a:t>Angular introduction</a:t>
            </a:r>
          </a:p>
          <a:p>
            <a:pPr>
              <a:spcBef>
                <a:spcPts val="600"/>
              </a:spcBef>
            </a:pPr>
            <a:r>
              <a:rPr lang="en-US" sz="1600" b="0" dirty="0">
                <a:latin typeface="Segoe UI" panose="020B0502040204020203" pitchFamily="34" charset="0"/>
                <a:cs typeface="Segoe UI" panose="020B0502040204020203" pitchFamily="34" charset="0"/>
              </a:rPr>
              <a:t>Getting started</a:t>
            </a:r>
          </a:p>
          <a:p>
            <a:pPr>
              <a:spcBef>
                <a:spcPts val="600"/>
              </a:spcBef>
            </a:pPr>
            <a:r>
              <a:rPr lang="en-US" sz="1600" b="0" dirty="0">
                <a:latin typeface="Segoe UI" panose="020B0502040204020203" pitchFamily="34" charset="0"/>
                <a:cs typeface="Segoe UI" panose="020B0502040204020203" pitchFamily="34" charset="0"/>
              </a:rPr>
              <a:t>Modules</a:t>
            </a:r>
          </a:p>
          <a:p>
            <a:pPr>
              <a:spcBef>
                <a:spcPts val="600"/>
              </a:spcBef>
            </a:pPr>
            <a:r>
              <a:rPr lang="en-US" sz="1600" b="0" dirty="0">
                <a:latin typeface="Segoe UI" panose="020B0502040204020203" pitchFamily="34" charset="0"/>
                <a:cs typeface="Segoe UI" panose="020B0502040204020203" pitchFamily="34" charset="0"/>
              </a:rPr>
              <a:t>Components. The basics</a:t>
            </a:r>
          </a:p>
          <a:p>
            <a:pPr>
              <a:spcBef>
                <a:spcPts val="600"/>
              </a:spcBef>
            </a:pPr>
            <a:r>
              <a:rPr lang="en-US" sz="1600" b="0" dirty="0">
                <a:latin typeface="Segoe UI" panose="020B0502040204020203" pitchFamily="34" charset="0"/>
                <a:cs typeface="Segoe UI" panose="020B0502040204020203" pitchFamily="34" charset="0"/>
              </a:rPr>
              <a:t>Directives</a:t>
            </a:r>
          </a:p>
          <a:p>
            <a:pPr>
              <a:spcBef>
                <a:spcPts val="600"/>
              </a:spcBef>
            </a:pPr>
            <a:r>
              <a:rPr lang="en-US" sz="1600" b="0" dirty="0">
                <a:latin typeface="Segoe UI" panose="020B0502040204020203" pitchFamily="34" charset="0"/>
                <a:cs typeface="Segoe UI" panose="020B0502040204020203" pitchFamily="34" charset="0"/>
              </a:rPr>
              <a:t>Models </a:t>
            </a:r>
          </a:p>
          <a:p>
            <a:pPr>
              <a:spcBef>
                <a:spcPts val="600"/>
              </a:spcBef>
            </a:pPr>
            <a:r>
              <a:rPr lang="en-US" sz="1600" b="0" dirty="0">
                <a:latin typeface="Segoe UI" panose="020B0502040204020203" pitchFamily="34" charset="0"/>
                <a:cs typeface="Segoe UI" panose="020B0502040204020203" pitchFamily="34" charset="0"/>
              </a:rPr>
              <a:t>Pipes</a:t>
            </a:r>
          </a:p>
          <a:p>
            <a:pPr>
              <a:spcBef>
                <a:spcPts val="600"/>
              </a:spcBef>
            </a:pPr>
            <a:r>
              <a:rPr lang="en-US" sz="1600" b="0" dirty="0">
                <a:latin typeface="Segoe UI" panose="020B0502040204020203" pitchFamily="34" charset="0"/>
                <a:cs typeface="Segoe UI" panose="020B0502040204020203" pitchFamily="34" charset="0"/>
              </a:rPr>
              <a:t>Components. Communication between components</a:t>
            </a:r>
          </a:p>
          <a:p>
            <a:pPr>
              <a:spcBef>
                <a:spcPts val="600"/>
              </a:spcBef>
            </a:pPr>
            <a:r>
              <a:rPr lang="en-US" sz="1600" b="0" dirty="0">
                <a:latin typeface="Segoe UI" panose="020B0502040204020203" pitchFamily="34" charset="0"/>
                <a:cs typeface="Segoe UI" panose="020B0502040204020203" pitchFamily="34" charset="0"/>
              </a:rPr>
              <a:t>Services</a:t>
            </a:r>
          </a:p>
          <a:p>
            <a:pPr>
              <a:spcBef>
                <a:spcPts val="600"/>
              </a:spcBef>
            </a:pPr>
            <a:r>
              <a:rPr lang="en-US" sz="1600" b="0" dirty="0">
                <a:latin typeface="Segoe UI" panose="020B0502040204020203" pitchFamily="34" charset="0"/>
                <a:cs typeface="Segoe UI" panose="020B0502040204020203" pitchFamily="34" charset="0"/>
              </a:rPr>
              <a:t> Forms</a:t>
            </a:r>
          </a:p>
          <a:p>
            <a:pPr>
              <a:spcBef>
                <a:spcPts val="600"/>
              </a:spcBef>
            </a:pPr>
            <a:r>
              <a:rPr lang="en-US" sz="1600" b="0" dirty="0">
                <a:latin typeface="Segoe UI" panose="020B0502040204020203" pitchFamily="34" charset="0"/>
                <a:cs typeface="Segoe UI" panose="020B0502040204020203" pitchFamily="34" charset="0"/>
              </a:rPr>
              <a:t>Observables</a:t>
            </a:r>
          </a:p>
          <a:p>
            <a:pPr>
              <a:spcBef>
                <a:spcPts val="600"/>
              </a:spcBef>
            </a:pPr>
            <a:r>
              <a:rPr lang="en-US" sz="1600" b="0" dirty="0">
                <a:latin typeface="Segoe UI" panose="020B0502040204020203" pitchFamily="34" charset="0"/>
                <a:cs typeface="Segoe UI" panose="020B0502040204020203" pitchFamily="34" charset="0"/>
              </a:rPr>
              <a:t> Routing and navigation</a:t>
            </a:r>
          </a:p>
          <a:p>
            <a:pPr>
              <a:spcBef>
                <a:spcPts val="600"/>
              </a:spcBef>
            </a:pPr>
            <a:r>
              <a:rPr lang="en-US" sz="1600" b="0" dirty="0">
                <a:latin typeface="Segoe UI" panose="020B0502040204020203" pitchFamily="34" charset="0"/>
                <a:cs typeface="Segoe UI" panose="020B0502040204020203" pitchFamily="34" charset="0"/>
              </a:rPr>
              <a:t> HTTP Requests</a:t>
            </a:r>
          </a:p>
          <a:p>
            <a:pPr>
              <a:spcBef>
                <a:spcPts val="600"/>
              </a:spcBef>
            </a:pPr>
            <a:r>
              <a:rPr lang="es-ES" sz="1600" b="0" dirty="0">
                <a:latin typeface="Segoe UI" panose="020B0502040204020203" pitchFamily="34" charset="0"/>
                <a:cs typeface="Segoe UI" panose="020B0502040204020203" pitchFamily="34" charset="0"/>
              </a:rPr>
              <a:t> Debugging</a:t>
            </a:r>
          </a:p>
          <a:p>
            <a:pPr>
              <a:spcBef>
                <a:spcPts val="600"/>
              </a:spcBef>
            </a:pPr>
            <a:r>
              <a:rPr lang="en-US" sz="1600" b="0" dirty="0">
                <a:latin typeface="Segoe UI" panose="020B0502040204020203" pitchFamily="34" charset="0"/>
                <a:cs typeface="Segoe UI" panose="020B0502040204020203" pitchFamily="34" charset="0"/>
              </a:rPr>
              <a:t> </a:t>
            </a:r>
            <a:r>
              <a:rPr lang="en-US" sz="1600" dirty="0">
                <a:latin typeface="Segoe UI" panose="020B0502040204020203" pitchFamily="34" charset="0"/>
                <a:cs typeface="Segoe UI" panose="020B0502040204020203" pitchFamily="34" charset="0"/>
              </a:rPr>
              <a:t>Introduction to testing practices</a:t>
            </a:r>
          </a:p>
          <a:p>
            <a:pPr>
              <a:spcBef>
                <a:spcPts val="600"/>
              </a:spcBef>
            </a:pPr>
            <a:endParaRPr lang="en-US" sz="1600" dirty="0">
              <a:latin typeface="Segoe UI" panose="020B0502040204020203" pitchFamily="34" charset="0"/>
              <a:cs typeface="Segoe UI" panose="020B0502040204020203" pitchFamily="34" charset="0"/>
            </a:endParaRPr>
          </a:p>
          <a:p>
            <a:pPr>
              <a:spcBef>
                <a:spcPts val="600"/>
              </a:spcBef>
            </a:pPr>
            <a:endParaRPr lang="en-US" sz="1600" dirty="0">
              <a:latin typeface="Segoe UI" panose="020B0502040204020203" pitchFamily="34" charset="0"/>
              <a:cs typeface="Segoe UI" panose="020B0502040204020203" pitchFamily="34" charset="0"/>
            </a:endParaRPr>
          </a:p>
        </p:txBody>
      </p:sp>
      <p:sp>
        <p:nvSpPr>
          <p:cNvPr id="3" name="Título 2"/>
          <p:cNvSpPr>
            <a:spLocks noGrp="1"/>
          </p:cNvSpPr>
          <p:nvPr>
            <p:ph type="title"/>
          </p:nvPr>
        </p:nvSpPr>
        <p:spPr/>
        <p:txBody>
          <a:bodyPr>
            <a:normAutofit/>
          </a:bodyPr>
          <a:lstStyle/>
          <a:p>
            <a:r>
              <a:rPr lang="en-US" sz="2000" dirty="0">
                <a:latin typeface="Segoe UI" panose="020B0502040204020203" pitchFamily="34" charset="0"/>
                <a:cs typeface="Segoe UI" panose="020B0502040204020203" pitchFamily="34" charset="0"/>
              </a:rPr>
              <a:t>Index</a:t>
            </a:r>
            <a:endParaRPr lang="es-ES" sz="20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62301795"/>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263352" y="310391"/>
            <a:ext cx="8136904" cy="432000"/>
          </a:xfrm>
        </p:spPr>
        <p:txBody>
          <a:bodyPr>
            <a:noAutofit/>
          </a:bodyPr>
          <a:lstStyle/>
          <a:p>
            <a:r>
              <a:rPr lang="en-US" sz="2000" dirty="0">
                <a:latin typeface="Segoe UI" panose="020B0502040204020203" pitchFamily="34" charset="0"/>
                <a:ea typeface="Segoe UI" panose="020B0502040204020203" pitchFamily="34" charset="0"/>
                <a:cs typeface="Segoe UI" panose="020B0502040204020203" pitchFamily="34" charset="0"/>
              </a:rPr>
              <a:t>15. </a:t>
            </a:r>
            <a:r>
              <a:rPr lang="en-US" sz="2000" dirty="0">
                <a:latin typeface="Segoe UI" panose="020B0502040204020203" pitchFamily="34" charset="0"/>
                <a:cs typeface="Segoe UI" panose="020B0502040204020203" pitchFamily="34" charset="0"/>
              </a:rPr>
              <a:t>Introduction to testing practices</a:t>
            </a:r>
            <a:endParaRPr lang="en-US" sz="2000" dirty="0">
              <a:latin typeface="Segoe UI" panose="020B0502040204020203" pitchFamily="34" charset="0"/>
              <a:ea typeface="Segoe UI" panose="020B0502040204020203" pitchFamily="34" charset="0"/>
              <a:cs typeface="Segoe UI" panose="020B0502040204020203" pitchFamily="34" charset="0"/>
            </a:endParaRPr>
          </a:p>
        </p:txBody>
      </p:sp>
      <p:sp>
        <p:nvSpPr>
          <p:cNvPr id="38" name="1 Título"/>
          <p:cNvSpPr txBox="1">
            <a:spLocks/>
          </p:cNvSpPr>
          <p:nvPr/>
        </p:nvSpPr>
        <p:spPr bwMode="auto">
          <a:xfrm>
            <a:off x="263352" y="1198364"/>
            <a:ext cx="11521279"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sz="2000" b="1" dirty="0">
                <a:solidFill>
                  <a:srgbClr val="9AAE04"/>
                </a:solidFill>
                <a:latin typeface="Segoe UI" panose="020B0502040204020203" pitchFamily="34" charset="0"/>
                <a:ea typeface="Segoe UI" panose="020B0502040204020203" pitchFamily="34" charset="0"/>
                <a:cs typeface="Segoe UI" panose="020B0502040204020203" pitchFamily="34" charset="0"/>
              </a:rPr>
              <a:t>Introduction to testing</a:t>
            </a:r>
          </a:p>
        </p:txBody>
      </p:sp>
      <p:sp>
        <p:nvSpPr>
          <p:cNvPr id="6" name="4 Rectángulo"/>
          <p:cNvSpPr/>
          <p:nvPr/>
        </p:nvSpPr>
        <p:spPr>
          <a:xfrm>
            <a:off x="3709444" y="4911560"/>
            <a:ext cx="2581842" cy="1685792"/>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atin typeface="Segoe UI" panose="020B0502040204020203" pitchFamily="34" charset="0"/>
              <a:cs typeface="Segoe UI" panose="020B0502040204020203" pitchFamily="34" charset="0"/>
            </a:endParaRPr>
          </a:p>
        </p:txBody>
      </p:sp>
      <p:sp>
        <p:nvSpPr>
          <p:cNvPr id="8" name="Rectangle 35"/>
          <p:cNvSpPr/>
          <p:nvPr/>
        </p:nvSpPr>
        <p:spPr>
          <a:xfrm>
            <a:off x="3709445" y="4327263"/>
            <a:ext cx="2581838" cy="526794"/>
          </a:xfrm>
          <a:prstGeom prst="rect">
            <a:avLst/>
          </a:prstGeom>
          <a:solidFill>
            <a:srgbClr val="426BB3"/>
          </a:solidFill>
          <a:ln>
            <a:solidFill>
              <a:srgbClr val="426B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latin typeface="Segoe UI" panose="020B0502040204020203" pitchFamily="34" charset="0"/>
                <a:cs typeface="Segoe UI" panose="020B0502040204020203" pitchFamily="34" charset="0"/>
              </a:rPr>
              <a:t>Unit testing</a:t>
            </a:r>
          </a:p>
        </p:txBody>
      </p:sp>
      <p:sp>
        <p:nvSpPr>
          <p:cNvPr id="9" name="4 Rectángulo"/>
          <p:cNvSpPr/>
          <p:nvPr/>
        </p:nvSpPr>
        <p:spPr>
          <a:xfrm>
            <a:off x="6445748" y="4911559"/>
            <a:ext cx="2581842" cy="1685792"/>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atin typeface="Segoe UI" panose="020B0502040204020203" pitchFamily="34" charset="0"/>
              <a:cs typeface="Segoe UI" panose="020B0502040204020203" pitchFamily="34" charset="0"/>
            </a:endParaRPr>
          </a:p>
        </p:txBody>
      </p:sp>
      <p:sp>
        <p:nvSpPr>
          <p:cNvPr id="10" name="2 CuadroTexto"/>
          <p:cNvSpPr txBox="1"/>
          <p:nvPr/>
        </p:nvSpPr>
        <p:spPr>
          <a:xfrm>
            <a:off x="6456040" y="4959072"/>
            <a:ext cx="2571547" cy="1600438"/>
          </a:xfrm>
          <a:prstGeom prst="rect">
            <a:avLst/>
          </a:prstGeom>
          <a:noFill/>
        </p:spPr>
        <p:txBody>
          <a:bodyPr wrap="square" rtlCol="0">
            <a:spAutoFit/>
          </a:bodyPr>
          <a:lstStyle/>
          <a:p>
            <a:pPr marL="171450" indent="-171450">
              <a:buFontTx/>
              <a:buChar char="-"/>
            </a:pPr>
            <a:r>
              <a:rPr lang="en-US" sz="1400" dirty="0">
                <a:latin typeface="Segoe UI" panose="020B0502040204020203" pitchFamily="34" charset="0"/>
                <a:cs typeface="Segoe UI" panose="020B0502040204020203" pitchFamily="34" charset="0"/>
              </a:rPr>
              <a:t>Written from the </a:t>
            </a:r>
            <a:r>
              <a:rPr lang="en-US" sz="1400" i="1" dirty="0">
                <a:latin typeface="Segoe UI" panose="020B0502040204020203" pitchFamily="34" charset="0"/>
                <a:cs typeface="Segoe UI" panose="020B0502040204020203" pitchFamily="34" charset="0"/>
              </a:rPr>
              <a:t>user</a:t>
            </a:r>
            <a:r>
              <a:rPr lang="en-US" sz="1400" dirty="0">
                <a:latin typeface="Segoe UI" panose="020B0502040204020203" pitchFamily="34" charset="0"/>
                <a:cs typeface="Segoe UI" panose="020B0502040204020203" pitchFamily="34" charset="0"/>
              </a:rPr>
              <a:t>’s perspective.</a:t>
            </a:r>
          </a:p>
          <a:p>
            <a:pPr marL="171450" indent="-171450">
              <a:buFontTx/>
              <a:buChar char="-"/>
            </a:pPr>
            <a:endParaRPr lang="en-US" sz="1400" dirty="0">
              <a:latin typeface="Segoe UI" panose="020B0502040204020203" pitchFamily="34" charset="0"/>
              <a:cs typeface="Segoe UI" panose="020B0502040204020203" pitchFamily="34" charset="0"/>
            </a:endParaRPr>
          </a:p>
          <a:p>
            <a:pPr marL="171450" indent="-171450">
              <a:buFontTx/>
              <a:buChar char="-"/>
            </a:pPr>
            <a:r>
              <a:rPr lang="en-US" sz="1400" dirty="0">
                <a:latin typeface="Segoe UI" panose="020B0502040204020203" pitchFamily="34" charset="0"/>
                <a:cs typeface="Segoe UI" panose="020B0502040204020203" pitchFamily="34" charset="0"/>
              </a:rPr>
              <a:t>Ensures that the system is functioning as users are expecting it to.</a:t>
            </a:r>
          </a:p>
          <a:p>
            <a:pPr marL="171450" indent="-171450">
              <a:buFontTx/>
              <a:buChar char="-"/>
            </a:pPr>
            <a:endParaRPr lang="en-US" sz="1400" dirty="0">
              <a:latin typeface="Segoe UI" panose="020B0502040204020203" pitchFamily="34" charset="0"/>
              <a:cs typeface="Segoe UI" panose="020B0502040204020203" pitchFamily="34" charset="0"/>
            </a:endParaRPr>
          </a:p>
        </p:txBody>
      </p:sp>
      <p:sp>
        <p:nvSpPr>
          <p:cNvPr id="11" name="Rectangle 35"/>
          <p:cNvSpPr/>
          <p:nvPr/>
        </p:nvSpPr>
        <p:spPr>
          <a:xfrm>
            <a:off x="6445750" y="4327262"/>
            <a:ext cx="2581838" cy="511453"/>
          </a:xfrm>
          <a:prstGeom prst="rect">
            <a:avLst/>
          </a:prstGeom>
          <a:solidFill>
            <a:srgbClr val="426BB3"/>
          </a:solidFill>
          <a:ln>
            <a:solidFill>
              <a:srgbClr val="426B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latin typeface="Segoe UI" panose="020B0502040204020203" pitchFamily="34" charset="0"/>
                <a:cs typeface="Segoe UI" panose="020B0502040204020203" pitchFamily="34" charset="0"/>
              </a:rPr>
              <a:t>Functional (or E2E) testing </a:t>
            </a:r>
          </a:p>
        </p:txBody>
      </p:sp>
      <p:sp>
        <p:nvSpPr>
          <p:cNvPr id="13" name="Rounded Rectangle 29"/>
          <p:cNvSpPr/>
          <p:nvPr/>
        </p:nvSpPr>
        <p:spPr>
          <a:xfrm>
            <a:off x="3709443" y="3537170"/>
            <a:ext cx="2581839" cy="728185"/>
          </a:xfrm>
          <a:prstGeom prst="roundRect">
            <a:avLst/>
          </a:prstGeom>
          <a:solidFill>
            <a:srgbClr val="889FE0">
              <a:alpha val="2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dirty="0">
              <a:solidFill>
                <a:schemeClr val="tx1"/>
              </a:solidFill>
              <a:latin typeface="Segoe UI" panose="020B0502040204020203" pitchFamily="34" charset="0"/>
              <a:cs typeface="Segoe UI" panose="020B0502040204020203" pitchFamily="34" charset="0"/>
            </a:endParaRPr>
          </a:p>
        </p:txBody>
      </p:sp>
      <p:sp>
        <p:nvSpPr>
          <p:cNvPr id="14" name="Rounded Rectangle 29"/>
          <p:cNvSpPr/>
          <p:nvPr/>
        </p:nvSpPr>
        <p:spPr>
          <a:xfrm>
            <a:off x="6442480" y="3535174"/>
            <a:ext cx="2589195" cy="730181"/>
          </a:xfrm>
          <a:prstGeom prst="roundRect">
            <a:avLst/>
          </a:prstGeom>
          <a:solidFill>
            <a:srgbClr val="889FE0">
              <a:alpha val="2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dirty="0">
              <a:solidFill>
                <a:schemeClr val="tx1"/>
              </a:solidFill>
              <a:latin typeface="Segoe UI" panose="020B0502040204020203" pitchFamily="34" charset="0"/>
              <a:cs typeface="Segoe UI" panose="020B0502040204020203" pitchFamily="34" charset="0"/>
            </a:endParaRPr>
          </a:p>
        </p:txBody>
      </p:sp>
      <p:pic>
        <p:nvPicPr>
          <p:cNvPr id="1028" name="Picture 4" descr="Resultado de imagen de protractor angula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54761" y="3669198"/>
            <a:ext cx="2155055" cy="48608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s://o.remove.bg/downloads/66785fba-7ebd-439b-87ef-8e7619269a90/657__1_-removebg-preview.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0994" t="30707" r="12549" b="29812"/>
          <a:stretch/>
        </p:blipFill>
        <p:spPr bwMode="auto">
          <a:xfrm>
            <a:off x="3992249" y="3655709"/>
            <a:ext cx="2016225" cy="595830"/>
          </a:xfrm>
          <a:prstGeom prst="rect">
            <a:avLst/>
          </a:prstGeom>
          <a:noFill/>
          <a:extLst>
            <a:ext uri="{909E8E84-426E-40DD-AFC4-6F175D3DCCD1}">
              <a14:hiddenFill xmlns:a14="http://schemas.microsoft.com/office/drawing/2010/main">
                <a:solidFill>
                  <a:srgbClr val="FFFFFF"/>
                </a:solidFill>
              </a14:hiddenFill>
            </a:ext>
          </a:extLst>
        </p:spPr>
      </p:pic>
      <p:sp>
        <p:nvSpPr>
          <p:cNvPr id="22" name="Rounded Rectangle 29"/>
          <p:cNvSpPr/>
          <p:nvPr/>
        </p:nvSpPr>
        <p:spPr>
          <a:xfrm>
            <a:off x="3709443" y="2761518"/>
            <a:ext cx="5338885" cy="730181"/>
          </a:xfrm>
          <a:prstGeom prst="roundRect">
            <a:avLst/>
          </a:prstGeom>
          <a:solidFill>
            <a:srgbClr val="889FE0">
              <a:alpha val="2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dirty="0">
              <a:solidFill>
                <a:schemeClr val="tx1"/>
              </a:solidFill>
              <a:latin typeface="Segoe UI" panose="020B0502040204020203" pitchFamily="34" charset="0"/>
              <a:cs typeface="Segoe UI" panose="020B0502040204020203" pitchFamily="34" charset="0"/>
            </a:endParaRPr>
          </a:p>
        </p:txBody>
      </p:sp>
      <p:sp>
        <p:nvSpPr>
          <p:cNvPr id="5" name="AutoShape 10" descr="Resultado de imagen de jasmine angular"/>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1036" name="Picture 12" descr="Imagen relacionada"/>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023992" y="2620172"/>
            <a:ext cx="2099268" cy="971661"/>
          </a:xfrm>
          <a:prstGeom prst="rect">
            <a:avLst/>
          </a:prstGeom>
          <a:noFill/>
          <a:extLst>
            <a:ext uri="{909E8E84-426E-40DD-AFC4-6F175D3DCCD1}">
              <a14:hiddenFill xmlns:a14="http://schemas.microsoft.com/office/drawing/2010/main">
                <a:solidFill>
                  <a:srgbClr val="FFFFFF"/>
                </a:solidFill>
              </a14:hiddenFill>
            </a:ext>
          </a:extLst>
        </p:spPr>
      </p:pic>
      <p:sp>
        <p:nvSpPr>
          <p:cNvPr id="21" name="CuadroTexto 20"/>
          <p:cNvSpPr txBox="1"/>
          <p:nvPr/>
        </p:nvSpPr>
        <p:spPr>
          <a:xfrm>
            <a:off x="2447090" y="3824278"/>
            <a:ext cx="1230899" cy="307777"/>
          </a:xfrm>
          <a:prstGeom prst="rect">
            <a:avLst/>
          </a:prstGeom>
          <a:noFill/>
        </p:spPr>
        <p:txBody>
          <a:bodyPr wrap="square" rtlCol="0">
            <a:spAutoFit/>
          </a:bodyPr>
          <a:lstStyle/>
          <a:p>
            <a:r>
              <a:rPr lang="en-US" sz="1400" b="1" noProof="1">
                <a:latin typeface="Segoe UI" panose="020B0502040204020203" pitchFamily="34" charset="0"/>
                <a:cs typeface="Segoe UI" panose="020B0502040204020203" pitchFamily="34" charset="0"/>
              </a:rPr>
              <a:t>Test runners</a:t>
            </a:r>
          </a:p>
        </p:txBody>
      </p:sp>
      <p:sp>
        <p:nvSpPr>
          <p:cNvPr id="23" name="CuadroTexto 22"/>
          <p:cNvSpPr txBox="1"/>
          <p:nvPr/>
        </p:nvSpPr>
        <p:spPr>
          <a:xfrm>
            <a:off x="1829769" y="2949167"/>
            <a:ext cx="1861915" cy="307777"/>
          </a:xfrm>
          <a:prstGeom prst="rect">
            <a:avLst/>
          </a:prstGeom>
          <a:noFill/>
        </p:spPr>
        <p:txBody>
          <a:bodyPr wrap="square" rtlCol="0">
            <a:spAutoFit/>
          </a:bodyPr>
          <a:lstStyle/>
          <a:p>
            <a:r>
              <a:rPr lang="en-US" sz="1400" b="1" noProof="1">
                <a:latin typeface="Segoe UI" panose="020B0502040204020203" pitchFamily="34" charset="0"/>
                <a:cs typeface="Segoe UI" panose="020B0502040204020203" pitchFamily="34" charset="0"/>
              </a:rPr>
              <a:t>Testing frameworks</a:t>
            </a:r>
          </a:p>
        </p:txBody>
      </p:sp>
      <p:sp>
        <p:nvSpPr>
          <p:cNvPr id="25" name="2 CuadroTexto"/>
          <p:cNvSpPr txBox="1"/>
          <p:nvPr/>
        </p:nvSpPr>
        <p:spPr>
          <a:xfrm>
            <a:off x="3729293" y="4975334"/>
            <a:ext cx="2726747" cy="1600438"/>
          </a:xfrm>
          <a:prstGeom prst="rect">
            <a:avLst/>
          </a:prstGeom>
          <a:noFill/>
        </p:spPr>
        <p:txBody>
          <a:bodyPr wrap="square" rtlCol="0">
            <a:spAutoFit/>
          </a:bodyPr>
          <a:lstStyle/>
          <a:p>
            <a:pPr marL="171450" indent="-171450">
              <a:buFontTx/>
              <a:buChar char="-"/>
            </a:pPr>
            <a:r>
              <a:rPr lang="en-US" sz="1400" dirty="0">
                <a:latin typeface="Segoe UI" panose="020B0502040204020203" pitchFamily="34" charset="0"/>
                <a:cs typeface="Segoe UI" panose="020B0502040204020203" pitchFamily="34" charset="0"/>
              </a:rPr>
              <a:t>Written from the </a:t>
            </a:r>
            <a:r>
              <a:rPr lang="en-US" sz="1400" i="1" dirty="0">
                <a:latin typeface="Segoe UI" panose="020B0502040204020203" pitchFamily="34" charset="0"/>
                <a:cs typeface="Segoe UI" panose="020B0502040204020203" pitchFamily="34" charset="0"/>
              </a:rPr>
              <a:t>programmer</a:t>
            </a:r>
            <a:r>
              <a:rPr lang="en-US" sz="1400" dirty="0">
                <a:latin typeface="Segoe UI" panose="020B0502040204020203" pitchFamily="34" charset="0"/>
                <a:cs typeface="Segoe UI" panose="020B0502040204020203" pitchFamily="34" charset="0"/>
              </a:rPr>
              <a:t>'s perspective.</a:t>
            </a:r>
          </a:p>
          <a:p>
            <a:pPr marL="171450" indent="-171450">
              <a:buFontTx/>
              <a:buChar char="-"/>
            </a:pPr>
            <a:endParaRPr lang="en-US" sz="1400" dirty="0">
              <a:latin typeface="Segoe UI" panose="020B0502040204020203" pitchFamily="34" charset="0"/>
              <a:cs typeface="Segoe UI" panose="020B0502040204020203" pitchFamily="34" charset="0"/>
            </a:endParaRPr>
          </a:p>
          <a:p>
            <a:pPr marL="171450" indent="-171450">
              <a:buFontTx/>
              <a:buChar char="-"/>
            </a:pPr>
            <a:r>
              <a:rPr lang="en-US" sz="1400" dirty="0">
                <a:latin typeface="Segoe UI" panose="020B0502040204020203" pitchFamily="34" charset="0"/>
                <a:cs typeface="Segoe UI" panose="020B0502040204020203" pitchFamily="34" charset="0"/>
              </a:rPr>
              <a:t>Ensure that a particular method (or a unit) of a class performs a set of specific tasks.</a:t>
            </a:r>
          </a:p>
        </p:txBody>
      </p:sp>
      <p:pic>
        <p:nvPicPr>
          <p:cNvPr id="1038" name="Picture 14" descr="Resultado de imagen de mocha test"/>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519557" y="2794783"/>
            <a:ext cx="559635" cy="635186"/>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Resultado de imagen de qunitjs"/>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837611" y="2863532"/>
            <a:ext cx="538309" cy="538309"/>
          </a:xfrm>
          <a:prstGeom prst="rect">
            <a:avLst/>
          </a:prstGeom>
          <a:noFill/>
          <a:extLst>
            <a:ext uri="{909E8E84-426E-40DD-AFC4-6F175D3DCCD1}">
              <a14:hiddenFill xmlns:a14="http://schemas.microsoft.com/office/drawing/2010/main">
                <a:solidFill>
                  <a:srgbClr val="FFFFFF"/>
                </a:solidFill>
              </a14:hiddenFill>
            </a:ext>
          </a:extLst>
        </p:spPr>
      </p:pic>
      <p:sp>
        <p:nvSpPr>
          <p:cNvPr id="29" name="3 Marcador de contenido"/>
          <p:cNvSpPr txBox="1">
            <a:spLocks/>
          </p:cNvSpPr>
          <p:nvPr/>
        </p:nvSpPr>
        <p:spPr>
          <a:xfrm>
            <a:off x="263351" y="1709569"/>
            <a:ext cx="11521279" cy="813689"/>
          </a:xfrm>
          <a:prstGeom prst="rect">
            <a:avLst/>
          </a:prstGeom>
        </p:spPr>
        <p:txBody>
          <a:bodyPr>
            <a:noAutofit/>
          </a:bodyPr>
          <a:lstStyle>
            <a:lvl1pPr marL="0" marR="0" indent="0" algn="l" defTabSz="914400" rtl="0" eaLnBrk="1" fontAlgn="auto" latinLnBrk="0" hangingPunct="1">
              <a:lnSpc>
                <a:spcPct val="100000"/>
              </a:lnSpc>
              <a:spcBef>
                <a:spcPct val="20000"/>
              </a:spcBef>
              <a:spcAft>
                <a:spcPts val="0"/>
              </a:spcAft>
              <a:buClrTx/>
              <a:buSzTx/>
              <a:buFont typeface="Arial" pitchFamily="34" charset="0"/>
              <a:buNone/>
              <a:tabLst/>
              <a:defRPr lang="es-ES" sz="1400" b="0" i="0" u="none" strike="noStrike" kern="1200" baseline="0" smtClean="0">
                <a:solidFill>
                  <a:srgbClr val="505050"/>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9pPr>
          </a:lstStyle>
          <a:p>
            <a:pPr marL="285750" indent="-285750">
              <a:lnSpc>
                <a:spcPct val="150000"/>
              </a:lnSpc>
              <a:buFont typeface="Wingdings" panose="05000000000000000000" pitchFamily="2" charset="2"/>
              <a:buChar char="§"/>
            </a:pPr>
            <a:r>
              <a:rPr lang="en-US" sz="16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Angular projects are created with the test tools integrated by default, allowing to write and execute tests from the beginning without having to install and configure them.</a:t>
            </a:r>
          </a:p>
        </p:txBody>
      </p:sp>
      <p:sp>
        <p:nvSpPr>
          <p:cNvPr id="31" name="CuadroTexto 30"/>
          <p:cNvSpPr txBox="1"/>
          <p:nvPr/>
        </p:nvSpPr>
        <p:spPr>
          <a:xfrm>
            <a:off x="2145853" y="4424138"/>
            <a:ext cx="1645891" cy="307777"/>
          </a:xfrm>
          <a:prstGeom prst="rect">
            <a:avLst/>
          </a:prstGeom>
          <a:noFill/>
        </p:spPr>
        <p:txBody>
          <a:bodyPr wrap="square" rtlCol="0">
            <a:spAutoFit/>
          </a:bodyPr>
          <a:lstStyle/>
          <a:p>
            <a:r>
              <a:rPr lang="en-US" sz="1400" b="1" noProof="1">
                <a:latin typeface="Segoe UI" panose="020B0502040204020203" pitchFamily="34" charset="0"/>
                <a:cs typeface="Segoe UI" panose="020B0502040204020203" pitchFamily="34" charset="0"/>
              </a:rPr>
              <a:t>Types of testing</a:t>
            </a:r>
          </a:p>
        </p:txBody>
      </p:sp>
    </p:spTree>
    <p:extLst>
      <p:ext uri="{BB962C8B-B14F-4D97-AF65-F5344CB8AC3E}">
        <p14:creationId xmlns:p14="http://schemas.microsoft.com/office/powerpoint/2010/main" val="38683653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8" name="Rectangle 28"/>
          <p:cNvSpPr>
            <a:spLocks noChangeArrowheads="1"/>
          </p:cNvSpPr>
          <p:nvPr/>
        </p:nvSpPr>
        <p:spPr bwMode="auto">
          <a:xfrm>
            <a:off x="1524003" y="4393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latin typeface="Calibri" pitchFamily="34" charset="0"/>
            </a:endParaRPr>
          </a:p>
        </p:txBody>
      </p:sp>
      <p:sp>
        <p:nvSpPr>
          <p:cNvPr id="3" name="Título 2"/>
          <p:cNvSpPr>
            <a:spLocks noGrp="1"/>
          </p:cNvSpPr>
          <p:nvPr>
            <p:ph type="title"/>
          </p:nvPr>
        </p:nvSpPr>
        <p:spPr>
          <a:xfrm>
            <a:off x="263352" y="310391"/>
            <a:ext cx="8136904" cy="432000"/>
          </a:xfrm>
        </p:spPr>
        <p:txBody>
          <a:bodyPr>
            <a:noAutofit/>
          </a:bodyPr>
          <a:lstStyle/>
          <a:p>
            <a:r>
              <a:rPr lang="en-US" sz="2000" dirty="0">
                <a:latin typeface="Segoe UI" panose="020B0502040204020203" pitchFamily="34" charset="0"/>
                <a:ea typeface="Segoe UI" panose="020B0502040204020203" pitchFamily="34" charset="0"/>
                <a:cs typeface="Segoe UI" panose="020B0502040204020203" pitchFamily="34" charset="0"/>
              </a:rPr>
              <a:t>15. </a:t>
            </a:r>
            <a:r>
              <a:rPr lang="en-US" sz="2000" dirty="0">
                <a:latin typeface="Segoe UI" panose="020B0502040204020203" pitchFamily="34" charset="0"/>
                <a:cs typeface="Segoe UI" panose="020B0502040204020203" pitchFamily="34" charset="0"/>
              </a:rPr>
              <a:t>Introduction to testing practices</a:t>
            </a:r>
            <a:endParaRPr lang="en-US" sz="2000" dirty="0">
              <a:latin typeface="Segoe UI" panose="020B0502040204020203" pitchFamily="34" charset="0"/>
              <a:ea typeface="Segoe UI" panose="020B0502040204020203" pitchFamily="34" charset="0"/>
              <a:cs typeface="Segoe UI" panose="020B0502040204020203" pitchFamily="34" charset="0"/>
            </a:endParaRPr>
          </a:p>
        </p:txBody>
      </p:sp>
      <p:sp>
        <p:nvSpPr>
          <p:cNvPr id="38" name="1 Título"/>
          <p:cNvSpPr txBox="1">
            <a:spLocks/>
          </p:cNvSpPr>
          <p:nvPr/>
        </p:nvSpPr>
        <p:spPr bwMode="auto">
          <a:xfrm>
            <a:off x="263352" y="1198364"/>
            <a:ext cx="11521279"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sz="2000" b="1" dirty="0">
                <a:solidFill>
                  <a:srgbClr val="9AAE04"/>
                </a:solidFill>
                <a:latin typeface="Segoe UI" panose="020B0502040204020203" pitchFamily="34" charset="0"/>
                <a:ea typeface="Segoe UI" panose="020B0502040204020203" pitchFamily="34" charset="0"/>
                <a:cs typeface="Segoe UI" panose="020B0502040204020203" pitchFamily="34" charset="0"/>
              </a:rPr>
              <a:t>Unit testing</a:t>
            </a:r>
          </a:p>
        </p:txBody>
      </p:sp>
      <p:sp>
        <p:nvSpPr>
          <p:cNvPr id="12" name="3 Marcador de contenido"/>
          <p:cNvSpPr txBox="1">
            <a:spLocks/>
          </p:cNvSpPr>
          <p:nvPr/>
        </p:nvSpPr>
        <p:spPr>
          <a:xfrm>
            <a:off x="263351" y="1709569"/>
            <a:ext cx="11521279" cy="3591639"/>
          </a:xfrm>
          <a:prstGeom prst="rect">
            <a:avLst/>
          </a:prstGeom>
        </p:spPr>
        <p:txBody>
          <a:bodyPr>
            <a:noAutofit/>
          </a:bodyPr>
          <a:lstStyle>
            <a:lvl1pPr marL="0" marR="0" indent="0" algn="l" defTabSz="914400" rtl="0" eaLnBrk="1" fontAlgn="auto" latinLnBrk="0" hangingPunct="1">
              <a:lnSpc>
                <a:spcPct val="100000"/>
              </a:lnSpc>
              <a:spcBef>
                <a:spcPct val="20000"/>
              </a:spcBef>
              <a:spcAft>
                <a:spcPts val="0"/>
              </a:spcAft>
              <a:buClrTx/>
              <a:buSzTx/>
              <a:buFont typeface="Arial" pitchFamily="34" charset="0"/>
              <a:buNone/>
              <a:tabLst/>
              <a:defRPr lang="es-ES" sz="1400" b="0" i="0" u="none" strike="noStrike" kern="1200" baseline="0" smtClean="0">
                <a:solidFill>
                  <a:srgbClr val="505050"/>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9pPr>
          </a:lstStyle>
          <a:p>
            <a:pPr marL="285750" indent="-285750">
              <a:lnSpc>
                <a:spcPct val="150000"/>
              </a:lnSpc>
              <a:buFont typeface="Wingdings" panose="05000000000000000000" pitchFamily="2" charset="2"/>
              <a:buChar char="§"/>
            </a:pPr>
            <a:r>
              <a:rPr lang="en-US" sz="16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Unit testing is a software development process in which the </a:t>
            </a:r>
            <a:r>
              <a:rPr lang="en-US" sz="1600" b="1"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smallest testable parts of an application</a:t>
            </a:r>
            <a:r>
              <a:rPr lang="en-US" sz="16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 called units, are </a:t>
            </a:r>
            <a:r>
              <a:rPr lang="en-US" sz="1600" b="1"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individually and independently examined </a:t>
            </a:r>
            <a:r>
              <a:rPr lang="en-US" sz="16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for proper operation.</a:t>
            </a:r>
          </a:p>
          <a:p>
            <a:pPr marL="285750" indent="-285750">
              <a:lnSpc>
                <a:spcPct val="150000"/>
              </a:lnSpc>
              <a:buFont typeface="Wingdings" panose="05000000000000000000" pitchFamily="2" charset="2"/>
              <a:buChar char="§"/>
            </a:pPr>
            <a:r>
              <a:rPr lang="en-US" sz="16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Can be done manually but it is often automated.</a:t>
            </a:r>
          </a:p>
          <a:p>
            <a:pPr marL="285750" indent="-285750">
              <a:lnSpc>
                <a:spcPct val="150000"/>
              </a:lnSpc>
              <a:buFont typeface="Wingdings" panose="05000000000000000000" pitchFamily="2" charset="2"/>
              <a:buChar char="§"/>
            </a:pPr>
            <a:r>
              <a:rPr lang="en-US" sz="16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Features:</a:t>
            </a:r>
          </a:p>
          <a:p>
            <a:pPr lvl="1">
              <a:lnSpc>
                <a:spcPct val="150000"/>
              </a:lnSpc>
              <a:buFont typeface="Arial" panose="020B0604020202020204" pitchFamily="34" charset="0"/>
              <a:buChar char="•"/>
            </a:pPr>
            <a:r>
              <a:rPr lang="en-US" sz="16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Analyzes the code behavior (expected and unexpected changes).</a:t>
            </a:r>
          </a:p>
          <a:p>
            <a:pPr lvl="1">
              <a:lnSpc>
                <a:spcPct val="150000"/>
              </a:lnSpc>
              <a:buFont typeface="Arial" panose="020B0604020202020204" pitchFamily="34" charset="0"/>
              <a:buChar char="•"/>
            </a:pPr>
            <a:r>
              <a:rPr lang="en-US" sz="16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It behaves as a safeguard against breaking changes. One of the best ways to keep your project bug free is through a test suite.</a:t>
            </a:r>
          </a:p>
          <a:p>
            <a:pPr lvl="1">
              <a:lnSpc>
                <a:spcPct val="150000"/>
              </a:lnSpc>
              <a:buFont typeface="Arial" panose="020B0604020202020204" pitchFamily="34" charset="0"/>
              <a:buChar char="•"/>
            </a:pPr>
            <a:r>
              <a:rPr lang="en-US" sz="16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Makes developers feel guilty free on their code changes.</a:t>
            </a:r>
          </a:p>
          <a:p>
            <a:pPr lvl="1">
              <a:lnSpc>
                <a:spcPct val="150000"/>
              </a:lnSpc>
              <a:buFont typeface="Arial" panose="020B0604020202020204" pitchFamily="34" charset="0"/>
              <a:buChar char="•"/>
            </a:pPr>
            <a:r>
              <a:rPr lang="en-US" sz="16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It also reveals the design mistakes.</a:t>
            </a:r>
          </a:p>
        </p:txBody>
      </p:sp>
    </p:spTree>
    <p:extLst>
      <p:ext uri="{BB962C8B-B14F-4D97-AF65-F5344CB8AC3E}">
        <p14:creationId xmlns:p14="http://schemas.microsoft.com/office/powerpoint/2010/main" val="7887420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8" name="Rectangle 28"/>
          <p:cNvSpPr>
            <a:spLocks noChangeArrowheads="1"/>
          </p:cNvSpPr>
          <p:nvPr/>
        </p:nvSpPr>
        <p:spPr bwMode="auto">
          <a:xfrm>
            <a:off x="1524003" y="4393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latin typeface="Calibri" pitchFamily="34" charset="0"/>
            </a:endParaRPr>
          </a:p>
        </p:txBody>
      </p:sp>
      <p:sp>
        <p:nvSpPr>
          <p:cNvPr id="3" name="Título 2"/>
          <p:cNvSpPr>
            <a:spLocks noGrp="1"/>
          </p:cNvSpPr>
          <p:nvPr>
            <p:ph type="title"/>
          </p:nvPr>
        </p:nvSpPr>
        <p:spPr>
          <a:xfrm>
            <a:off x="263352" y="310391"/>
            <a:ext cx="8136904" cy="432000"/>
          </a:xfrm>
        </p:spPr>
        <p:txBody>
          <a:bodyPr>
            <a:noAutofit/>
          </a:bodyPr>
          <a:lstStyle/>
          <a:p>
            <a:r>
              <a:rPr lang="en-US" sz="2000" dirty="0">
                <a:latin typeface="Segoe UI" panose="020B0502040204020203" pitchFamily="34" charset="0"/>
                <a:ea typeface="Segoe UI" panose="020B0502040204020203" pitchFamily="34" charset="0"/>
                <a:cs typeface="Segoe UI" panose="020B0502040204020203" pitchFamily="34" charset="0"/>
              </a:rPr>
              <a:t>15. </a:t>
            </a:r>
            <a:r>
              <a:rPr lang="en-US" sz="2000" dirty="0">
                <a:latin typeface="Segoe UI" panose="020B0502040204020203" pitchFamily="34" charset="0"/>
                <a:cs typeface="Segoe UI" panose="020B0502040204020203" pitchFamily="34" charset="0"/>
              </a:rPr>
              <a:t>Introduction to testing practices</a:t>
            </a:r>
            <a:endParaRPr lang="en-US" sz="2000" dirty="0">
              <a:latin typeface="Segoe UI" panose="020B0502040204020203" pitchFamily="34" charset="0"/>
              <a:ea typeface="Segoe UI" panose="020B0502040204020203" pitchFamily="34" charset="0"/>
              <a:cs typeface="Segoe UI" panose="020B0502040204020203" pitchFamily="34" charset="0"/>
            </a:endParaRPr>
          </a:p>
        </p:txBody>
      </p:sp>
      <p:sp>
        <p:nvSpPr>
          <p:cNvPr id="38" name="1 Título"/>
          <p:cNvSpPr txBox="1">
            <a:spLocks/>
          </p:cNvSpPr>
          <p:nvPr/>
        </p:nvSpPr>
        <p:spPr bwMode="auto">
          <a:xfrm>
            <a:off x="263352" y="1198364"/>
            <a:ext cx="11521279"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sz="2000" b="1" dirty="0">
                <a:solidFill>
                  <a:srgbClr val="9AAE04"/>
                </a:solidFill>
                <a:latin typeface="Segoe UI" panose="020B0502040204020203" pitchFamily="34" charset="0"/>
                <a:ea typeface="Segoe UI" panose="020B0502040204020203" pitchFamily="34" charset="0"/>
                <a:cs typeface="Segoe UI" panose="020B0502040204020203" pitchFamily="34" charset="0"/>
              </a:rPr>
              <a:t>Unit testing</a:t>
            </a:r>
          </a:p>
        </p:txBody>
      </p:sp>
      <p:sp>
        <p:nvSpPr>
          <p:cNvPr id="6" name="Rounded Rectangle 29"/>
          <p:cNvSpPr/>
          <p:nvPr/>
        </p:nvSpPr>
        <p:spPr>
          <a:xfrm>
            <a:off x="4394870" y="4416550"/>
            <a:ext cx="2581839" cy="804240"/>
          </a:xfrm>
          <a:prstGeom prst="roundRect">
            <a:avLst/>
          </a:prstGeom>
          <a:solidFill>
            <a:srgbClr val="889FE0">
              <a:alpha val="2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dirty="0">
              <a:solidFill>
                <a:schemeClr val="tx1"/>
              </a:solidFill>
              <a:latin typeface="Segoe UI" panose="020B0502040204020203" pitchFamily="34" charset="0"/>
              <a:cs typeface="Segoe UI" panose="020B0502040204020203" pitchFamily="34" charset="0"/>
            </a:endParaRPr>
          </a:p>
        </p:txBody>
      </p:sp>
      <p:pic>
        <p:nvPicPr>
          <p:cNvPr id="7" name="Picture 8" descr="https://o.remove.bg/downloads/66785fba-7ebd-439b-87ef-8e7619269a90/657__1_-removebg-preview.png"/>
          <p:cNvPicPr>
            <a:picLocks noChangeAspect="1" noChangeArrowheads="1"/>
          </p:cNvPicPr>
          <p:nvPr/>
        </p:nvPicPr>
        <p:blipFill rotWithShape="1">
          <a:blip r:embed="rId3">
            <a:extLst>
              <a:ext uri="{28A0092B-C50C-407E-A947-70E740481C1C}">
                <a14:useLocalDpi xmlns:a14="http://schemas.microsoft.com/office/drawing/2010/main" val="0"/>
              </a:ext>
            </a:extLst>
          </a:blip>
          <a:srcRect l="10994" t="30707" r="12549" b="29812"/>
          <a:stretch/>
        </p:blipFill>
        <p:spPr bwMode="auto">
          <a:xfrm>
            <a:off x="4549178" y="4550528"/>
            <a:ext cx="2232249" cy="648071"/>
          </a:xfrm>
          <a:prstGeom prst="rect">
            <a:avLst/>
          </a:prstGeom>
          <a:noFill/>
          <a:extLst>
            <a:ext uri="{909E8E84-426E-40DD-AFC4-6F175D3DCCD1}">
              <a14:hiddenFill xmlns:a14="http://schemas.microsoft.com/office/drawing/2010/main">
                <a:solidFill>
                  <a:srgbClr val="FFFFFF"/>
                </a:solidFill>
              </a14:hiddenFill>
            </a:ext>
          </a:extLst>
        </p:spPr>
      </p:pic>
      <p:sp>
        <p:nvSpPr>
          <p:cNvPr id="8" name="Rounded Rectangle 29"/>
          <p:cNvSpPr/>
          <p:nvPr/>
        </p:nvSpPr>
        <p:spPr>
          <a:xfrm>
            <a:off x="4367808" y="1719240"/>
            <a:ext cx="2581839" cy="806236"/>
          </a:xfrm>
          <a:prstGeom prst="roundRect">
            <a:avLst/>
          </a:prstGeom>
          <a:solidFill>
            <a:srgbClr val="889FE0">
              <a:alpha val="2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dirty="0">
              <a:solidFill>
                <a:schemeClr val="tx1"/>
              </a:solidFill>
              <a:latin typeface="Segoe UI" panose="020B0502040204020203" pitchFamily="34" charset="0"/>
              <a:cs typeface="Segoe UI" panose="020B0502040204020203" pitchFamily="34" charset="0"/>
            </a:endParaRPr>
          </a:p>
        </p:txBody>
      </p:sp>
      <p:pic>
        <p:nvPicPr>
          <p:cNvPr id="9" name="Picture 12" descr="Imagen relacionada"/>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83832" y="1628800"/>
            <a:ext cx="2099268" cy="971661"/>
          </a:xfrm>
          <a:prstGeom prst="rect">
            <a:avLst/>
          </a:prstGeom>
          <a:noFill/>
          <a:extLst>
            <a:ext uri="{909E8E84-426E-40DD-AFC4-6F175D3DCCD1}">
              <a14:hiddenFill xmlns:a14="http://schemas.microsoft.com/office/drawing/2010/main">
                <a:solidFill>
                  <a:srgbClr val="FFFFFF"/>
                </a:solidFill>
              </a14:hiddenFill>
            </a:ext>
          </a:extLst>
        </p:spPr>
      </p:pic>
      <p:sp>
        <p:nvSpPr>
          <p:cNvPr id="10" name="CuadroTexto 9"/>
          <p:cNvSpPr txBox="1"/>
          <p:nvPr/>
        </p:nvSpPr>
        <p:spPr>
          <a:xfrm>
            <a:off x="7104112" y="4664781"/>
            <a:ext cx="1230899" cy="307777"/>
          </a:xfrm>
          <a:prstGeom prst="rect">
            <a:avLst/>
          </a:prstGeom>
          <a:noFill/>
        </p:spPr>
        <p:txBody>
          <a:bodyPr wrap="square" rtlCol="0">
            <a:spAutoFit/>
          </a:bodyPr>
          <a:lstStyle/>
          <a:p>
            <a:r>
              <a:rPr lang="en-US" sz="1400" b="1" noProof="1">
                <a:latin typeface="Segoe UI" panose="020B0502040204020203" pitchFamily="34" charset="0"/>
                <a:cs typeface="Segoe UI" panose="020B0502040204020203" pitchFamily="34" charset="0"/>
              </a:rPr>
              <a:t>Test runners</a:t>
            </a:r>
          </a:p>
        </p:txBody>
      </p:sp>
      <p:sp>
        <p:nvSpPr>
          <p:cNvPr id="11" name="CuadroTexto 10"/>
          <p:cNvSpPr txBox="1"/>
          <p:nvPr/>
        </p:nvSpPr>
        <p:spPr>
          <a:xfrm>
            <a:off x="7032104" y="1950795"/>
            <a:ext cx="1789907" cy="307777"/>
          </a:xfrm>
          <a:prstGeom prst="rect">
            <a:avLst/>
          </a:prstGeom>
          <a:noFill/>
        </p:spPr>
        <p:txBody>
          <a:bodyPr wrap="square" rtlCol="0">
            <a:spAutoFit/>
          </a:bodyPr>
          <a:lstStyle/>
          <a:p>
            <a:r>
              <a:rPr lang="en-US" sz="1400" b="1" noProof="1">
                <a:latin typeface="Segoe UI" panose="020B0502040204020203" pitchFamily="34" charset="0"/>
                <a:cs typeface="Segoe UI" panose="020B0502040204020203" pitchFamily="34" charset="0"/>
              </a:rPr>
              <a:t>Testing framework</a:t>
            </a:r>
          </a:p>
        </p:txBody>
      </p:sp>
      <p:sp>
        <p:nvSpPr>
          <p:cNvPr id="13" name="Rounded Rectangle 29"/>
          <p:cNvSpPr/>
          <p:nvPr/>
        </p:nvSpPr>
        <p:spPr>
          <a:xfrm>
            <a:off x="4373513" y="3067895"/>
            <a:ext cx="2581839" cy="806236"/>
          </a:xfrm>
          <a:prstGeom prst="roundRect">
            <a:avLst/>
          </a:prstGeom>
          <a:solidFill>
            <a:srgbClr val="889FE0">
              <a:alpha val="2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dirty="0">
              <a:solidFill>
                <a:schemeClr val="tx1"/>
              </a:solidFill>
              <a:latin typeface="Segoe UI" panose="020B0502040204020203" pitchFamily="34" charset="0"/>
              <a:cs typeface="Segoe UI" panose="020B0502040204020203" pitchFamily="34" charset="0"/>
            </a:endParaRPr>
          </a:p>
        </p:txBody>
      </p:sp>
      <p:sp>
        <p:nvSpPr>
          <p:cNvPr id="15" name="Rounded Rectangle 29"/>
          <p:cNvSpPr/>
          <p:nvPr/>
        </p:nvSpPr>
        <p:spPr>
          <a:xfrm>
            <a:off x="4394870" y="5721104"/>
            <a:ext cx="2581839" cy="804240"/>
          </a:xfrm>
          <a:prstGeom prst="roundRect">
            <a:avLst/>
          </a:prstGeom>
          <a:solidFill>
            <a:srgbClr val="889FE0">
              <a:alpha val="2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dirty="0">
              <a:solidFill>
                <a:schemeClr val="tx1"/>
              </a:solidFill>
              <a:latin typeface="Segoe UI" panose="020B0502040204020203" pitchFamily="34" charset="0"/>
              <a:cs typeface="Segoe UI" panose="020B0502040204020203" pitchFamily="34" charset="0"/>
            </a:endParaRPr>
          </a:p>
        </p:txBody>
      </p:sp>
      <p:pic>
        <p:nvPicPr>
          <p:cNvPr id="17" name="Picture 2" descr="Resultado de imagen de angula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799856" y="3086285"/>
            <a:ext cx="732184" cy="732184"/>
          </a:xfrm>
          <a:prstGeom prst="rect">
            <a:avLst/>
          </a:prstGeom>
          <a:noFill/>
          <a:extLst>
            <a:ext uri="{909E8E84-426E-40DD-AFC4-6F175D3DCCD1}">
              <a14:hiddenFill xmlns:a14="http://schemas.microsoft.com/office/drawing/2010/main">
                <a:solidFill>
                  <a:srgbClr val="FFFFFF"/>
                </a:solidFill>
              </a14:hiddenFill>
            </a:ext>
          </a:extLst>
        </p:spPr>
      </p:pic>
      <p:sp>
        <p:nvSpPr>
          <p:cNvPr id="18" name="CuadroTexto 17"/>
          <p:cNvSpPr txBox="1"/>
          <p:nvPr/>
        </p:nvSpPr>
        <p:spPr>
          <a:xfrm>
            <a:off x="5447928" y="3317125"/>
            <a:ext cx="1230899" cy="307777"/>
          </a:xfrm>
          <a:prstGeom prst="rect">
            <a:avLst/>
          </a:prstGeom>
          <a:noFill/>
        </p:spPr>
        <p:txBody>
          <a:bodyPr wrap="square" rtlCol="0">
            <a:spAutoFit/>
          </a:bodyPr>
          <a:lstStyle/>
          <a:p>
            <a:r>
              <a:rPr lang="en-US" sz="1400" b="1" noProof="1">
                <a:latin typeface="Segoe UI" panose="020B0502040204020203" pitchFamily="34" charset="0"/>
                <a:cs typeface="Segoe UI" panose="020B0502040204020203" pitchFamily="34" charset="0"/>
              </a:rPr>
              <a:t>Unit Tests</a:t>
            </a:r>
          </a:p>
        </p:txBody>
      </p:sp>
      <p:sp>
        <p:nvSpPr>
          <p:cNvPr id="2" name="Flecha derecha 1"/>
          <p:cNvSpPr/>
          <p:nvPr/>
        </p:nvSpPr>
        <p:spPr>
          <a:xfrm rot="16200000">
            <a:off x="5478991" y="2686532"/>
            <a:ext cx="412217" cy="186311"/>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s-ES" b="1">
              <a:ln w="22225">
                <a:solidFill>
                  <a:schemeClr val="accent2"/>
                </a:solidFill>
                <a:prstDash val="solid"/>
              </a:ln>
              <a:solidFill>
                <a:schemeClr val="accent2">
                  <a:lumMod val="40000"/>
                  <a:lumOff val="60000"/>
                </a:schemeClr>
              </a:solidFill>
            </a:endParaRPr>
          </a:p>
        </p:txBody>
      </p:sp>
      <p:sp>
        <p:nvSpPr>
          <p:cNvPr id="19" name="Flecha derecha 18"/>
          <p:cNvSpPr/>
          <p:nvPr/>
        </p:nvSpPr>
        <p:spPr>
          <a:xfrm rot="5400000" flipV="1">
            <a:off x="5478991" y="4065524"/>
            <a:ext cx="412217" cy="186311"/>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s-ES" b="1">
              <a:ln w="22225">
                <a:solidFill>
                  <a:schemeClr val="accent2"/>
                </a:solidFill>
                <a:prstDash val="solid"/>
              </a:ln>
              <a:solidFill>
                <a:schemeClr val="accent2">
                  <a:lumMod val="40000"/>
                  <a:lumOff val="60000"/>
                </a:schemeClr>
              </a:solidFill>
            </a:endParaRPr>
          </a:p>
        </p:txBody>
      </p:sp>
      <p:sp>
        <p:nvSpPr>
          <p:cNvPr id="20" name="CuadroTexto 19"/>
          <p:cNvSpPr txBox="1"/>
          <p:nvPr/>
        </p:nvSpPr>
        <p:spPr>
          <a:xfrm>
            <a:off x="5751189" y="2659454"/>
            <a:ext cx="1008112" cy="307777"/>
          </a:xfrm>
          <a:prstGeom prst="rect">
            <a:avLst/>
          </a:prstGeom>
          <a:noFill/>
        </p:spPr>
        <p:txBody>
          <a:bodyPr wrap="square" rtlCol="0">
            <a:spAutoFit/>
          </a:bodyPr>
          <a:lstStyle/>
          <a:p>
            <a:r>
              <a:rPr lang="en-US" sz="1400" noProof="1">
                <a:ln w="22225">
                  <a:noFill/>
                  <a:prstDash val="solid"/>
                </a:ln>
                <a:solidFill>
                  <a:schemeClr val="accent2">
                    <a:lumMod val="75000"/>
                  </a:schemeClr>
                </a:solidFill>
                <a:latin typeface="Segoe UI" panose="020B0502040204020203" pitchFamily="34" charset="0"/>
                <a:cs typeface="Segoe UI" panose="020B0502040204020203" pitchFamily="34" charset="0"/>
              </a:rPr>
              <a:t>written in</a:t>
            </a:r>
          </a:p>
        </p:txBody>
      </p:sp>
      <p:sp>
        <p:nvSpPr>
          <p:cNvPr id="21" name="CuadroTexto 20"/>
          <p:cNvSpPr txBox="1"/>
          <p:nvPr/>
        </p:nvSpPr>
        <p:spPr>
          <a:xfrm>
            <a:off x="5773315" y="3969472"/>
            <a:ext cx="1203394" cy="307777"/>
          </a:xfrm>
          <a:prstGeom prst="rect">
            <a:avLst/>
          </a:prstGeom>
          <a:noFill/>
        </p:spPr>
        <p:txBody>
          <a:bodyPr wrap="square" rtlCol="0">
            <a:spAutoFit/>
          </a:bodyPr>
          <a:lstStyle/>
          <a:p>
            <a:r>
              <a:rPr lang="en-US" sz="1400" noProof="1">
                <a:ln w="22225">
                  <a:noFill/>
                  <a:prstDash val="solid"/>
                </a:ln>
                <a:solidFill>
                  <a:schemeClr val="accent2">
                    <a:lumMod val="75000"/>
                  </a:schemeClr>
                </a:solidFill>
                <a:latin typeface="Segoe UI" panose="020B0502040204020203" pitchFamily="34" charset="0"/>
                <a:cs typeface="Segoe UI" panose="020B0502040204020203" pitchFamily="34" charset="0"/>
              </a:rPr>
              <a:t>executed by</a:t>
            </a:r>
          </a:p>
        </p:txBody>
      </p:sp>
      <p:sp>
        <p:nvSpPr>
          <p:cNvPr id="22" name="Flecha derecha 21"/>
          <p:cNvSpPr/>
          <p:nvPr/>
        </p:nvSpPr>
        <p:spPr>
          <a:xfrm rot="5400000" flipV="1">
            <a:off x="5451925" y="5385505"/>
            <a:ext cx="412217" cy="186311"/>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s-ES" b="1" dirty="0">
              <a:ln w="22225">
                <a:solidFill>
                  <a:schemeClr val="accent2"/>
                </a:solidFill>
                <a:prstDash val="solid"/>
              </a:ln>
              <a:solidFill>
                <a:schemeClr val="accent2">
                  <a:lumMod val="40000"/>
                  <a:lumOff val="60000"/>
                </a:schemeClr>
              </a:solidFill>
            </a:endParaRPr>
          </a:p>
        </p:txBody>
      </p:sp>
      <p:pic>
        <p:nvPicPr>
          <p:cNvPr id="2050" name="Picture 2" descr="Imagen relacionada"/>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638577" y="5830842"/>
            <a:ext cx="584764" cy="58476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Resultado de imagen de mozilla"/>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374879" y="5808784"/>
            <a:ext cx="620440" cy="584764"/>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6" descr="Imagen relacionada"/>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098867" y="5830842"/>
            <a:ext cx="635741" cy="633092"/>
          </a:xfrm>
          <a:prstGeom prst="rect">
            <a:avLst/>
          </a:prstGeom>
          <a:noFill/>
          <a:extLst>
            <a:ext uri="{909E8E84-426E-40DD-AFC4-6F175D3DCCD1}">
              <a14:hiddenFill xmlns:a14="http://schemas.microsoft.com/office/drawing/2010/main">
                <a:solidFill>
                  <a:srgbClr val="FFFFFF"/>
                </a:solidFill>
              </a14:hiddenFill>
            </a:ext>
          </a:extLst>
        </p:spPr>
      </p:pic>
      <p:sp>
        <p:nvSpPr>
          <p:cNvPr id="28" name="CuadroTexto 27"/>
          <p:cNvSpPr txBox="1"/>
          <p:nvPr/>
        </p:nvSpPr>
        <p:spPr>
          <a:xfrm>
            <a:off x="7104112" y="5969335"/>
            <a:ext cx="1230899" cy="307777"/>
          </a:xfrm>
          <a:prstGeom prst="rect">
            <a:avLst/>
          </a:prstGeom>
          <a:noFill/>
        </p:spPr>
        <p:txBody>
          <a:bodyPr wrap="square" rtlCol="0">
            <a:spAutoFit/>
          </a:bodyPr>
          <a:lstStyle/>
          <a:p>
            <a:r>
              <a:rPr lang="en-US" sz="1400" b="1" noProof="1">
                <a:latin typeface="Segoe UI" panose="020B0502040204020203" pitchFamily="34" charset="0"/>
                <a:cs typeface="Segoe UI" panose="020B0502040204020203" pitchFamily="34" charset="0"/>
              </a:rPr>
              <a:t>Browsers</a:t>
            </a:r>
          </a:p>
        </p:txBody>
      </p:sp>
      <p:sp>
        <p:nvSpPr>
          <p:cNvPr id="29" name="CuadroTexto 28"/>
          <p:cNvSpPr txBox="1"/>
          <p:nvPr/>
        </p:nvSpPr>
        <p:spPr>
          <a:xfrm>
            <a:off x="5746253" y="5311945"/>
            <a:ext cx="1203394" cy="307777"/>
          </a:xfrm>
          <a:prstGeom prst="rect">
            <a:avLst/>
          </a:prstGeom>
          <a:noFill/>
        </p:spPr>
        <p:txBody>
          <a:bodyPr wrap="square" rtlCol="0">
            <a:spAutoFit/>
          </a:bodyPr>
          <a:lstStyle/>
          <a:p>
            <a:r>
              <a:rPr lang="en-US" sz="1400" noProof="1">
                <a:ln w="22225">
                  <a:noFill/>
                  <a:prstDash val="solid"/>
                </a:ln>
                <a:solidFill>
                  <a:schemeClr val="accent2">
                    <a:lumMod val="75000"/>
                  </a:schemeClr>
                </a:solidFill>
                <a:latin typeface="Segoe UI" panose="020B0502040204020203" pitchFamily="34" charset="0"/>
                <a:cs typeface="Segoe UI" panose="020B0502040204020203" pitchFamily="34" charset="0"/>
              </a:rPr>
              <a:t>executed in</a:t>
            </a:r>
          </a:p>
        </p:txBody>
      </p:sp>
    </p:spTree>
    <p:extLst>
      <p:ext uri="{BB962C8B-B14F-4D97-AF65-F5344CB8AC3E}">
        <p14:creationId xmlns:p14="http://schemas.microsoft.com/office/powerpoint/2010/main" val="265090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p:cNvSpPr>
            <a:spLocks noGrp="1"/>
          </p:cNvSpPr>
          <p:nvPr>
            <p:ph type="body" sz="quarter" idx="13"/>
          </p:nvPr>
        </p:nvSpPr>
        <p:spPr>
          <a:xfrm>
            <a:off x="3791744" y="1700808"/>
            <a:ext cx="6552728" cy="4896544"/>
          </a:xfrm>
        </p:spPr>
        <p:txBody>
          <a:bodyPr>
            <a:noAutofit/>
          </a:bodyPr>
          <a:lstStyle/>
          <a:p>
            <a:pPr>
              <a:spcBef>
                <a:spcPts val="600"/>
              </a:spcBef>
            </a:pPr>
            <a:r>
              <a:rPr lang="en-US" sz="1600" b="0" dirty="0">
                <a:latin typeface="Segoe UI" panose="020B0502040204020203" pitchFamily="34" charset="0"/>
                <a:cs typeface="Segoe UI" panose="020B0502040204020203" pitchFamily="34" charset="0"/>
              </a:rPr>
              <a:t>Angular introduction</a:t>
            </a:r>
          </a:p>
          <a:p>
            <a:pPr>
              <a:spcBef>
                <a:spcPts val="600"/>
              </a:spcBef>
            </a:pPr>
            <a:r>
              <a:rPr lang="en-US" sz="1600" b="0" dirty="0">
                <a:latin typeface="Segoe UI" panose="020B0502040204020203" pitchFamily="34" charset="0"/>
                <a:cs typeface="Segoe UI" panose="020B0502040204020203" pitchFamily="34" charset="0"/>
              </a:rPr>
              <a:t>Getting started</a:t>
            </a:r>
          </a:p>
          <a:p>
            <a:pPr>
              <a:spcBef>
                <a:spcPts val="600"/>
              </a:spcBef>
            </a:pPr>
            <a:r>
              <a:rPr lang="en-US" sz="1600" dirty="0">
                <a:latin typeface="Segoe UI" panose="020B0502040204020203" pitchFamily="34" charset="0"/>
                <a:cs typeface="Segoe UI" panose="020B0502040204020203" pitchFamily="34" charset="0"/>
              </a:rPr>
              <a:t>Modules</a:t>
            </a:r>
          </a:p>
          <a:p>
            <a:pPr>
              <a:spcBef>
                <a:spcPts val="600"/>
              </a:spcBef>
            </a:pPr>
            <a:r>
              <a:rPr lang="en-US" sz="1600" b="0" dirty="0">
                <a:latin typeface="Segoe UI" panose="020B0502040204020203" pitchFamily="34" charset="0"/>
                <a:cs typeface="Segoe UI" panose="020B0502040204020203" pitchFamily="34" charset="0"/>
              </a:rPr>
              <a:t>Components. The basics</a:t>
            </a:r>
          </a:p>
          <a:p>
            <a:pPr>
              <a:spcBef>
                <a:spcPts val="600"/>
              </a:spcBef>
            </a:pPr>
            <a:r>
              <a:rPr lang="en-US" sz="1600" b="0" dirty="0">
                <a:latin typeface="Segoe UI" panose="020B0502040204020203" pitchFamily="34" charset="0"/>
                <a:cs typeface="Segoe UI" panose="020B0502040204020203" pitchFamily="34" charset="0"/>
              </a:rPr>
              <a:t>Directives</a:t>
            </a:r>
          </a:p>
          <a:p>
            <a:pPr>
              <a:spcBef>
                <a:spcPts val="600"/>
              </a:spcBef>
            </a:pPr>
            <a:r>
              <a:rPr lang="en-US" sz="1600" b="0" dirty="0">
                <a:latin typeface="Segoe UI" panose="020B0502040204020203" pitchFamily="34" charset="0"/>
                <a:cs typeface="Segoe UI" panose="020B0502040204020203" pitchFamily="34" charset="0"/>
              </a:rPr>
              <a:t>Models </a:t>
            </a:r>
          </a:p>
          <a:p>
            <a:pPr>
              <a:spcBef>
                <a:spcPts val="600"/>
              </a:spcBef>
            </a:pPr>
            <a:r>
              <a:rPr lang="en-US" sz="1600" b="0" dirty="0">
                <a:latin typeface="Segoe UI" panose="020B0502040204020203" pitchFamily="34" charset="0"/>
                <a:cs typeface="Segoe UI" panose="020B0502040204020203" pitchFamily="34" charset="0"/>
              </a:rPr>
              <a:t>Pipes</a:t>
            </a:r>
          </a:p>
          <a:p>
            <a:pPr>
              <a:spcBef>
                <a:spcPts val="600"/>
              </a:spcBef>
            </a:pPr>
            <a:r>
              <a:rPr lang="en-US" sz="1600" b="0" dirty="0">
                <a:latin typeface="Segoe UI" panose="020B0502040204020203" pitchFamily="34" charset="0"/>
                <a:cs typeface="Segoe UI" panose="020B0502040204020203" pitchFamily="34" charset="0"/>
              </a:rPr>
              <a:t>Components. Communication between components</a:t>
            </a:r>
          </a:p>
          <a:p>
            <a:pPr>
              <a:spcBef>
                <a:spcPts val="600"/>
              </a:spcBef>
            </a:pPr>
            <a:r>
              <a:rPr lang="en-US" sz="1600" b="0" dirty="0">
                <a:latin typeface="Segoe UI" panose="020B0502040204020203" pitchFamily="34" charset="0"/>
                <a:cs typeface="Segoe UI" panose="020B0502040204020203" pitchFamily="34" charset="0"/>
              </a:rPr>
              <a:t>Services</a:t>
            </a:r>
          </a:p>
          <a:p>
            <a:pPr>
              <a:spcBef>
                <a:spcPts val="600"/>
              </a:spcBef>
            </a:pPr>
            <a:r>
              <a:rPr lang="en-US" sz="1600" b="0" dirty="0">
                <a:latin typeface="Segoe UI" panose="020B0502040204020203" pitchFamily="34" charset="0"/>
                <a:cs typeface="Segoe UI" panose="020B0502040204020203" pitchFamily="34" charset="0"/>
              </a:rPr>
              <a:t> Forms</a:t>
            </a:r>
          </a:p>
          <a:p>
            <a:pPr>
              <a:spcBef>
                <a:spcPts val="600"/>
              </a:spcBef>
            </a:pPr>
            <a:r>
              <a:rPr lang="en-US" sz="1600" b="0" dirty="0">
                <a:latin typeface="Segoe UI" panose="020B0502040204020203" pitchFamily="34" charset="0"/>
                <a:cs typeface="Segoe UI" panose="020B0502040204020203" pitchFamily="34" charset="0"/>
              </a:rPr>
              <a:t>Observables</a:t>
            </a:r>
          </a:p>
          <a:p>
            <a:pPr>
              <a:spcBef>
                <a:spcPts val="600"/>
              </a:spcBef>
            </a:pPr>
            <a:r>
              <a:rPr lang="en-US" sz="1600" b="0" dirty="0">
                <a:latin typeface="Segoe UI" panose="020B0502040204020203" pitchFamily="34" charset="0"/>
                <a:cs typeface="Segoe UI" panose="020B0502040204020203" pitchFamily="34" charset="0"/>
              </a:rPr>
              <a:t> Routing and navigation</a:t>
            </a:r>
          </a:p>
          <a:p>
            <a:pPr>
              <a:spcBef>
                <a:spcPts val="600"/>
              </a:spcBef>
            </a:pPr>
            <a:r>
              <a:rPr lang="en-US" sz="1600" b="0" dirty="0">
                <a:latin typeface="Segoe UI" panose="020B0502040204020203" pitchFamily="34" charset="0"/>
                <a:cs typeface="Segoe UI" panose="020B0502040204020203" pitchFamily="34" charset="0"/>
              </a:rPr>
              <a:t> HTTP Requests</a:t>
            </a:r>
          </a:p>
          <a:p>
            <a:pPr>
              <a:spcBef>
                <a:spcPts val="600"/>
              </a:spcBef>
            </a:pPr>
            <a:r>
              <a:rPr lang="es-ES" sz="1600" b="0" dirty="0">
                <a:latin typeface="Segoe UI" panose="020B0502040204020203" pitchFamily="34" charset="0"/>
                <a:cs typeface="Segoe UI" panose="020B0502040204020203" pitchFamily="34" charset="0"/>
              </a:rPr>
              <a:t> Debugging</a:t>
            </a:r>
          </a:p>
          <a:p>
            <a:pPr>
              <a:spcBef>
                <a:spcPts val="600"/>
              </a:spcBef>
            </a:pPr>
            <a:r>
              <a:rPr lang="en-US" sz="1600" b="0" dirty="0">
                <a:latin typeface="Segoe UI" panose="020B0502040204020203" pitchFamily="34" charset="0"/>
                <a:cs typeface="Segoe UI" panose="020B0502040204020203" pitchFamily="34" charset="0"/>
              </a:rPr>
              <a:t> Introduction to testing practices</a:t>
            </a:r>
          </a:p>
          <a:p>
            <a:pPr>
              <a:spcBef>
                <a:spcPts val="600"/>
              </a:spcBef>
            </a:pPr>
            <a:endParaRPr lang="en-US" sz="1600" dirty="0">
              <a:latin typeface="Segoe UI" panose="020B0502040204020203" pitchFamily="34" charset="0"/>
              <a:cs typeface="Segoe UI" panose="020B0502040204020203" pitchFamily="34" charset="0"/>
            </a:endParaRPr>
          </a:p>
          <a:p>
            <a:pPr>
              <a:spcBef>
                <a:spcPts val="600"/>
              </a:spcBef>
            </a:pPr>
            <a:endParaRPr lang="en-US" sz="1600" dirty="0">
              <a:latin typeface="Segoe UI" panose="020B0502040204020203" pitchFamily="34" charset="0"/>
              <a:cs typeface="Segoe UI" panose="020B0502040204020203" pitchFamily="34" charset="0"/>
            </a:endParaRPr>
          </a:p>
        </p:txBody>
      </p:sp>
      <p:sp>
        <p:nvSpPr>
          <p:cNvPr id="3" name="Título 2"/>
          <p:cNvSpPr>
            <a:spLocks noGrp="1"/>
          </p:cNvSpPr>
          <p:nvPr>
            <p:ph type="title"/>
          </p:nvPr>
        </p:nvSpPr>
        <p:spPr/>
        <p:txBody>
          <a:bodyPr>
            <a:normAutofit/>
          </a:bodyPr>
          <a:lstStyle/>
          <a:p>
            <a:r>
              <a:rPr lang="en-US" sz="2000" dirty="0">
                <a:latin typeface="Segoe UI" panose="020B0502040204020203" pitchFamily="34" charset="0"/>
                <a:cs typeface="Segoe UI" panose="020B0502040204020203" pitchFamily="34" charset="0"/>
              </a:rPr>
              <a:t>Index</a:t>
            </a:r>
            <a:endParaRPr lang="es-ES" sz="20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481542590"/>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8" name="Rectangle 28"/>
          <p:cNvSpPr>
            <a:spLocks noChangeArrowheads="1"/>
          </p:cNvSpPr>
          <p:nvPr/>
        </p:nvSpPr>
        <p:spPr bwMode="auto">
          <a:xfrm>
            <a:off x="1524003" y="4393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latin typeface="Calibri" pitchFamily="34" charset="0"/>
            </a:endParaRPr>
          </a:p>
        </p:txBody>
      </p:sp>
      <p:sp>
        <p:nvSpPr>
          <p:cNvPr id="3" name="Título 2"/>
          <p:cNvSpPr>
            <a:spLocks noGrp="1"/>
          </p:cNvSpPr>
          <p:nvPr>
            <p:ph type="title"/>
          </p:nvPr>
        </p:nvSpPr>
        <p:spPr>
          <a:xfrm>
            <a:off x="263352" y="310391"/>
            <a:ext cx="8136904" cy="432000"/>
          </a:xfrm>
        </p:spPr>
        <p:txBody>
          <a:bodyPr>
            <a:noAutofit/>
          </a:bodyPr>
          <a:lstStyle/>
          <a:p>
            <a:r>
              <a:rPr lang="en-US" sz="2000" dirty="0">
                <a:latin typeface="Segoe UI" panose="020B0502040204020203" pitchFamily="34" charset="0"/>
                <a:ea typeface="Segoe UI" panose="020B0502040204020203" pitchFamily="34" charset="0"/>
                <a:cs typeface="Segoe UI" panose="020B0502040204020203" pitchFamily="34" charset="0"/>
              </a:rPr>
              <a:t>15. </a:t>
            </a:r>
            <a:r>
              <a:rPr lang="en-US" sz="2000" dirty="0">
                <a:latin typeface="Segoe UI" panose="020B0502040204020203" pitchFamily="34" charset="0"/>
                <a:cs typeface="Segoe UI" panose="020B0502040204020203" pitchFamily="34" charset="0"/>
              </a:rPr>
              <a:t>Introduction to testing practices</a:t>
            </a:r>
            <a:endParaRPr lang="en-US" sz="2000" dirty="0">
              <a:latin typeface="Segoe UI" panose="020B0502040204020203" pitchFamily="34" charset="0"/>
              <a:ea typeface="Segoe UI" panose="020B0502040204020203" pitchFamily="34" charset="0"/>
              <a:cs typeface="Segoe UI" panose="020B0502040204020203" pitchFamily="34" charset="0"/>
            </a:endParaRPr>
          </a:p>
        </p:txBody>
      </p:sp>
      <p:sp>
        <p:nvSpPr>
          <p:cNvPr id="38" name="1 Título"/>
          <p:cNvSpPr txBox="1">
            <a:spLocks/>
          </p:cNvSpPr>
          <p:nvPr/>
        </p:nvSpPr>
        <p:spPr bwMode="auto">
          <a:xfrm>
            <a:off x="263352" y="1198364"/>
            <a:ext cx="11521279"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sz="2000" dirty="0">
                <a:solidFill>
                  <a:srgbClr val="9AAE04"/>
                </a:solidFill>
                <a:latin typeface="Segoe UI" panose="020B0502040204020203" pitchFamily="34" charset="0"/>
                <a:ea typeface="Segoe UI" panose="020B0502040204020203" pitchFamily="34" charset="0"/>
                <a:cs typeface="Segoe UI" panose="020B0502040204020203" pitchFamily="34" charset="0"/>
              </a:rPr>
              <a:t>Unit testing.</a:t>
            </a:r>
            <a:r>
              <a:rPr lang="en-US" sz="2000" b="1" dirty="0">
                <a:solidFill>
                  <a:srgbClr val="9AAE04"/>
                </a:solidFill>
                <a:latin typeface="Segoe UI" panose="020B0502040204020203" pitchFamily="34" charset="0"/>
                <a:ea typeface="Segoe UI" panose="020B0502040204020203" pitchFamily="34" charset="0"/>
                <a:cs typeface="Segoe UI" panose="020B0502040204020203" pitchFamily="34" charset="0"/>
              </a:rPr>
              <a:t> How it works</a:t>
            </a:r>
          </a:p>
        </p:txBody>
      </p:sp>
      <p:sp>
        <p:nvSpPr>
          <p:cNvPr id="30" name="CuadroTexto 29"/>
          <p:cNvSpPr txBox="1"/>
          <p:nvPr/>
        </p:nvSpPr>
        <p:spPr>
          <a:xfrm>
            <a:off x="479376" y="2690336"/>
            <a:ext cx="1512168" cy="738664"/>
          </a:xfrm>
          <a:prstGeom prst="rect">
            <a:avLst/>
          </a:prstGeom>
          <a:noFill/>
        </p:spPr>
        <p:txBody>
          <a:bodyPr wrap="square" rtlCol="0">
            <a:spAutoFit/>
          </a:bodyPr>
          <a:lstStyle/>
          <a:p>
            <a:r>
              <a:rPr lang="en-US" sz="1400" b="1" noProof="1">
                <a:latin typeface="Segoe UI" panose="020B0502040204020203" pitchFamily="34" charset="0"/>
                <a:cs typeface="Segoe UI" panose="020B0502040204020203" pitchFamily="34" charset="0"/>
              </a:rPr>
              <a:t>Spec files are created by default with CLI</a:t>
            </a:r>
          </a:p>
        </p:txBody>
      </p:sp>
      <p:sp>
        <p:nvSpPr>
          <p:cNvPr id="33" name="CuadroTexto 32"/>
          <p:cNvSpPr txBox="1"/>
          <p:nvPr/>
        </p:nvSpPr>
        <p:spPr>
          <a:xfrm>
            <a:off x="9624391" y="1887895"/>
            <a:ext cx="2160239" cy="1169551"/>
          </a:xfrm>
          <a:prstGeom prst="rect">
            <a:avLst/>
          </a:prstGeom>
          <a:noFill/>
        </p:spPr>
        <p:txBody>
          <a:bodyPr wrap="square" rtlCol="0">
            <a:spAutoFit/>
          </a:bodyPr>
          <a:lstStyle/>
          <a:p>
            <a:r>
              <a:rPr lang="en-US" sz="1400" b="1" noProof="1">
                <a:latin typeface="Segoe UI" panose="020B0502040204020203" pitchFamily="34" charset="0"/>
                <a:cs typeface="Segoe UI" panose="020B0502040204020203" pitchFamily="34" charset="0"/>
              </a:rPr>
              <a:t>The </a:t>
            </a:r>
            <a:r>
              <a:rPr lang="en-US" sz="1400" b="1" i="1" noProof="1">
                <a:latin typeface="Segoe UI" panose="020B0502040204020203" pitchFamily="34" charset="0"/>
                <a:cs typeface="Segoe UI" panose="020B0502040204020203" pitchFamily="34" charset="0"/>
              </a:rPr>
              <a:t>beforeEach</a:t>
            </a:r>
            <a:r>
              <a:rPr lang="en-US" sz="1400" b="1" noProof="1">
                <a:latin typeface="Segoe UI" panose="020B0502040204020203" pitchFamily="34" charset="0"/>
                <a:cs typeface="Segoe UI" panose="020B0502040204020203" pitchFamily="34" charset="0"/>
              </a:rPr>
              <a:t> is the first executed block. There we configure the testing environment module.</a:t>
            </a:r>
            <a:endParaRPr lang="en-US" sz="1400" b="1" i="1" noProof="1">
              <a:latin typeface="Segoe UI" panose="020B0502040204020203" pitchFamily="34" charset="0"/>
              <a:cs typeface="Segoe UI" panose="020B0502040204020203" pitchFamily="34" charset="0"/>
            </a:endParaRPr>
          </a:p>
        </p:txBody>
      </p:sp>
      <p:sp>
        <p:nvSpPr>
          <p:cNvPr id="34" name="CuadroTexto 33"/>
          <p:cNvSpPr txBox="1"/>
          <p:nvPr/>
        </p:nvSpPr>
        <p:spPr>
          <a:xfrm>
            <a:off x="9624392" y="3933056"/>
            <a:ext cx="2232248" cy="954107"/>
          </a:xfrm>
          <a:prstGeom prst="rect">
            <a:avLst/>
          </a:prstGeom>
          <a:noFill/>
        </p:spPr>
        <p:txBody>
          <a:bodyPr wrap="square" rtlCol="0">
            <a:spAutoFit/>
          </a:bodyPr>
          <a:lstStyle/>
          <a:p>
            <a:r>
              <a:rPr lang="en-US" sz="1400" b="1" noProof="1">
                <a:latin typeface="Segoe UI" panose="020B0502040204020203" pitchFamily="34" charset="0"/>
                <a:cs typeface="Segoe UI" panose="020B0502040204020203" pitchFamily="34" charset="0"/>
              </a:rPr>
              <a:t>Each </a:t>
            </a:r>
            <a:r>
              <a:rPr lang="en-US" sz="1400" b="1" i="1" noProof="1">
                <a:latin typeface="Segoe UI" panose="020B0502040204020203" pitchFamily="34" charset="0"/>
                <a:cs typeface="Segoe UI" panose="020B0502040204020203" pitchFamily="34" charset="0"/>
              </a:rPr>
              <a:t>it</a:t>
            </a:r>
            <a:r>
              <a:rPr lang="en-US" sz="1400" b="1" noProof="1">
                <a:latin typeface="Segoe UI" panose="020B0502040204020203" pitchFamily="34" charset="0"/>
                <a:cs typeface="Segoe UI" panose="020B0502040204020203" pitchFamily="34" charset="0"/>
              </a:rPr>
              <a:t> block represents a test and is executed totally independent from the others. </a:t>
            </a:r>
          </a:p>
        </p:txBody>
      </p:sp>
      <p:pic>
        <p:nvPicPr>
          <p:cNvPr id="24" name="Imagen 23"/>
          <p:cNvPicPr>
            <a:picLocks noChangeAspect="1"/>
          </p:cNvPicPr>
          <p:nvPr/>
        </p:nvPicPr>
        <p:blipFill>
          <a:blip r:embed="rId3"/>
          <a:stretch>
            <a:fillRect/>
          </a:stretch>
        </p:blipFill>
        <p:spPr>
          <a:xfrm>
            <a:off x="2726356" y="1700808"/>
            <a:ext cx="6595269" cy="4984881"/>
          </a:xfrm>
          <a:prstGeom prst="rect">
            <a:avLst/>
          </a:prstGeom>
        </p:spPr>
      </p:pic>
      <p:cxnSp>
        <p:nvCxnSpPr>
          <p:cNvPr id="31" name="Conector recto de flecha 30"/>
          <p:cNvCxnSpPr/>
          <p:nvPr/>
        </p:nvCxnSpPr>
        <p:spPr>
          <a:xfrm flipV="1">
            <a:off x="1919536" y="3068958"/>
            <a:ext cx="900608" cy="2"/>
          </a:xfrm>
          <a:prstGeom prst="straightConnector1">
            <a:avLst/>
          </a:prstGeom>
          <a:ln w="57150">
            <a:solidFill>
              <a:srgbClr val="00B0F0"/>
            </a:solidFill>
            <a:tailEnd type="triangle"/>
          </a:ln>
        </p:spPr>
        <p:style>
          <a:lnRef idx="1">
            <a:schemeClr val="accent2"/>
          </a:lnRef>
          <a:fillRef idx="0">
            <a:schemeClr val="accent2"/>
          </a:fillRef>
          <a:effectRef idx="0">
            <a:schemeClr val="accent2"/>
          </a:effectRef>
          <a:fontRef idx="minor">
            <a:schemeClr val="tx1"/>
          </a:fontRef>
        </p:style>
      </p:cxnSp>
      <p:cxnSp>
        <p:nvCxnSpPr>
          <p:cNvPr id="39" name="Conector recto de flecha 38"/>
          <p:cNvCxnSpPr/>
          <p:nvPr/>
        </p:nvCxnSpPr>
        <p:spPr>
          <a:xfrm flipH="1">
            <a:off x="7104112" y="2349560"/>
            <a:ext cx="2448272" cy="0"/>
          </a:xfrm>
          <a:prstGeom prst="straightConnector1">
            <a:avLst/>
          </a:prstGeom>
          <a:ln w="57150">
            <a:solidFill>
              <a:srgbClr val="00B0F0"/>
            </a:solidFill>
            <a:tailEnd type="triangle"/>
          </a:ln>
        </p:spPr>
        <p:style>
          <a:lnRef idx="1">
            <a:schemeClr val="accent2"/>
          </a:lnRef>
          <a:fillRef idx="0">
            <a:schemeClr val="accent2"/>
          </a:fillRef>
          <a:effectRef idx="0">
            <a:schemeClr val="accent2"/>
          </a:effectRef>
          <a:fontRef idx="minor">
            <a:schemeClr val="tx1"/>
          </a:fontRef>
        </p:style>
      </p:cxnSp>
      <p:sp>
        <p:nvSpPr>
          <p:cNvPr id="41" name="Cerrar llave 40"/>
          <p:cNvSpPr/>
          <p:nvPr/>
        </p:nvSpPr>
        <p:spPr>
          <a:xfrm rot="10800000">
            <a:off x="9404870" y="3933055"/>
            <a:ext cx="295023" cy="954108"/>
          </a:xfrm>
          <a:prstGeom prst="rightBrace">
            <a:avLst/>
          </a:prstGeom>
          <a:ln w="38100">
            <a:solidFill>
              <a:srgbClr val="FFFF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sp>
        <p:nvSpPr>
          <p:cNvPr id="42" name="CuadroTexto 41"/>
          <p:cNvSpPr txBox="1"/>
          <p:nvPr/>
        </p:nvSpPr>
        <p:spPr>
          <a:xfrm>
            <a:off x="695400" y="4292549"/>
            <a:ext cx="1800197" cy="1815882"/>
          </a:xfrm>
          <a:prstGeom prst="rect">
            <a:avLst/>
          </a:prstGeom>
          <a:noFill/>
        </p:spPr>
        <p:txBody>
          <a:bodyPr wrap="square" rtlCol="0">
            <a:spAutoFit/>
          </a:bodyPr>
          <a:lstStyle/>
          <a:p>
            <a:r>
              <a:rPr lang="en-US" sz="1600" dirty="0">
                <a:solidFill>
                  <a:schemeClr val="accent2">
                    <a:lumMod val="75000"/>
                  </a:schemeClr>
                </a:solidFill>
                <a:latin typeface="Segoe UI" panose="020B0502040204020203" pitchFamily="34" charset="0"/>
                <a:cs typeface="Segoe UI" panose="020B0502040204020203" pitchFamily="34" charset="0"/>
              </a:rPr>
              <a:t>describe, beforeEach, it, expect, toBeTruthy, toEqual and toContain are Jasmine methods </a:t>
            </a:r>
          </a:p>
        </p:txBody>
      </p:sp>
      <p:sp>
        <p:nvSpPr>
          <p:cNvPr id="43" name="Elipse 42"/>
          <p:cNvSpPr/>
          <p:nvPr/>
        </p:nvSpPr>
        <p:spPr>
          <a:xfrm>
            <a:off x="328191" y="4314763"/>
            <a:ext cx="360041" cy="35760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s-ES" dirty="0">
                <a:latin typeface="Consolas" panose="020B0609020204030204" pitchFamily="49" charset="0"/>
              </a:rPr>
              <a:t>i</a:t>
            </a:r>
          </a:p>
        </p:txBody>
      </p:sp>
      <p:sp>
        <p:nvSpPr>
          <p:cNvPr id="14" name="CuadroTexto 13"/>
          <p:cNvSpPr txBox="1"/>
          <p:nvPr/>
        </p:nvSpPr>
        <p:spPr>
          <a:xfrm>
            <a:off x="710132" y="6373219"/>
            <a:ext cx="2016224" cy="307777"/>
          </a:xfrm>
          <a:prstGeom prst="rect">
            <a:avLst/>
          </a:prstGeom>
          <a:noFill/>
        </p:spPr>
        <p:txBody>
          <a:bodyPr wrap="square" rtlCol="0">
            <a:spAutoFit/>
          </a:bodyPr>
          <a:lstStyle/>
          <a:p>
            <a:r>
              <a:rPr lang="en-US" sz="1400" noProof="1">
                <a:latin typeface="Segoe UI" panose="020B0502040204020203" pitchFamily="34" charset="0"/>
                <a:cs typeface="Segoe UI" panose="020B0502040204020203" pitchFamily="34" charset="0"/>
              </a:rPr>
              <a:t>app.component.spec.ts</a:t>
            </a:r>
          </a:p>
        </p:txBody>
      </p:sp>
    </p:spTree>
    <p:extLst>
      <p:ext uri="{BB962C8B-B14F-4D97-AF65-F5344CB8AC3E}">
        <p14:creationId xmlns:p14="http://schemas.microsoft.com/office/powerpoint/2010/main" val="1672539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8" name="Rectangle 28"/>
          <p:cNvSpPr>
            <a:spLocks noChangeArrowheads="1"/>
          </p:cNvSpPr>
          <p:nvPr/>
        </p:nvSpPr>
        <p:spPr bwMode="auto">
          <a:xfrm>
            <a:off x="1524003" y="4393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latin typeface="Calibri" pitchFamily="34" charset="0"/>
            </a:endParaRPr>
          </a:p>
        </p:txBody>
      </p:sp>
      <p:sp>
        <p:nvSpPr>
          <p:cNvPr id="3" name="Título 2"/>
          <p:cNvSpPr>
            <a:spLocks noGrp="1"/>
          </p:cNvSpPr>
          <p:nvPr>
            <p:ph type="title"/>
          </p:nvPr>
        </p:nvSpPr>
        <p:spPr>
          <a:xfrm>
            <a:off x="263352" y="310391"/>
            <a:ext cx="8136904" cy="432000"/>
          </a:xfrm>
        </p:spPr>
        <p:txBody>
          <a:bodyPr>
            <a:noAutofit/>
          </a:bodyPr>
          <a:lstStyle/>
          <a:p>
            <a:r>
              <a:rPr lang="en-US" sz="2000" dirty="0">
                <a:latin typeface="Segoe UI" panose="020B0502040204020203" pitchFamily="34" charset="0"/>
                <a:ea typeface="Segoe UI" panose="020B0502040204020203" pitchFamily="34" charset="0"/>
                <a:cs typeface="Segoe UI" panose="020B0502040204020203" pitchFamily="34" charset="0"/>
              </a:rPr>
              <a:t>15. </a:t>
            </a:r>
            <a:r>
              <a:rPr lang="en-US" sz="2000" dirty="0">
                <a:latin typeface="Segoe UI" panose="020B0502040204020203" pitchFamily="34" charset="0"/>
                <a:cs typeface="Segoe UI" panose="020B0502040204020203" pitchFamily="34" charset="0"/>
              </a:rPr>
              <a:t>Introduction to testing practices</a:t>
            </a:r>
            <a:endParaRPr lang="en-US" sz="2000" dirty="0">
              <a:latin typeface="Segoe UI" panose="020B0502040204020203" pitchFamily="34" charset="0"/>
              <a:ea typeface="Segoe UI" panose="020B0502040204020203" pitchFamily="34" charset="0"/>
              <a:cs typeface="Segoe UI" panose="020B0502040204020203" pitchFamily="34" charset="0"/>
            </a:endParaRPr>
          </a:p>
        </p:txBody>
      </p:sp>
      <p:sp>
        <p:nvSpPr>
          <p:cNvPr id="38" name="1 Título"/>
          <p:cNvSpPr txBox="1">
            <a:spLocks/>
          </p:cNvSpPr>
          <p:nvPr/>
        </p:nvSpPr>
        <p:spPr bwMode="auto">
          <a:xfrm>
            <a:off x="263352" y="1198364"/>
            <a:ext cx="11521279"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sz="2000" dirty="0">
                <a:solidFill>
                  <a:srgbClr val="9AAE04"/>
                </a:solidFill>
                <a:latin typeface="Segoe UI" panose="020B0502040204020203" pitchFamily="34" charset="0"/>
                <a:ea typeface="Segoe UI" panose="020B0502040204020203" pitchFamily="34" charset="0"/>
                <a:cs typeface="Segoe UI" panose="020B0502040204020203" pitchFamily="34" charset="0"/>
              </a:rPr>
              <a:t>Unit testing.</a:t>
            </a:r>
            <a:r>
              <a:rPr lang="en-US" sz="2000" b="1" dirty="0">
                <a:solidFill>
                  <a:srgbClr val="9AAE04"/>
                </a:solidFill>
                <a:latin typeface="Segoe UI" panose="020B0502040204020203" pitchFamily="34" charset="0"/>
                <a:ea typeface="Segoe UI" panose="020B0502040204020203" pitchFamily="34" charset="0"/>
                <a:cs typeface="Segoe UI" panose="020B0502040204020203" pitchFamily="34" charset="0"/>
              </a:rPr>
              <a:t> Running tests (with CLI)</a:t>
            </a:r>
          </a:p>
        </p:txBody>
      </p:sp>
      <p:sp>
        <p:nvSpPr>
          <p:cNvPr id="14" name="3 Marcador de contenido"/>
          <p:cNvSpPr txBox="1">
            <a:spLocks/>
          </p:cNvSpPr>
          <p:nvPr/>
        </p:nvSpPr>
        <p:spPr>
          <a:xfrm>
            <a:off x="263351" y="1709570"/>
            <a:ext cx="11521279" cy="3396971"/>
          </a:xfrm>
          <a:prstGeom prst="rect">
            <a:avLst/>
          </a:prstGeom>
        </p:spPr>
        <p:txBody>
          <a:bodyPr>
            <a:noAutofit/>
          </a:bodyPr>
          <a:lstStyle>
            <a:lvl1pPr marL="0" marR="0" indent="0" algn="l" defTabSz="914400" rtl="0" eaLnBrk="1" fontAlgn="auto" latinLnBrk="0" hangingPunct="1">
              <a:lnSpc>
                <a:spcPct val="100000"/>
              </a:lnSpc>
              <a:spcBef>
                <a:spcPct val="20000"/>
              </a:spcBef>
              <a:spcAft>
                <a:spcPts val="0"/>
              </a:spcAft>
              <a:buClrTx/>
              <a:buSzTx/>
              <a:buFont typeface="Arial" pitchFamily="34" charset="0"/>
              <a:buNone/>
              <a:tabLst/>
              <a:defRPr lang="es-ES" sz="1400" b="0" i="0" u="none" strike="noStrike" kern="1200" baseline="0" smtClean="0">
                <a:solidFill>
                  <a:srgbClr val="505050"/>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9pPr>
          </a:lstStyle>
          <a:p>
            <a:pPr marL="285750" indent="-285750">
              <a:lnSpc>
                <a:spcPct val="150000"/>
              </a:lnSpc>
              <a:buFont typeface="Wingdings" panose="05000000000000000000" pitchFamily="2" charset="2"/>
              <a:buChar char="§"/>
            </a:pPr>
            <a:r>
              <a:rPr lang="en-US" sz="16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Run command:</a:t>
            </a:r>
          </a:p>
          <a:p>
            <a:pPr>
              <a:lnSpc>
                <a:spcPct val="150000"/>
              </a:lnSpc>
            </a:pPr>
            <a:r>
              <a:rPr lang="en-US" sz="16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	</a:t>
            </a:r>
            <a:r>
              <a:rPr lang="en-US" sz="1600" dirty="0"/>
              <a:t>$ </a:t>
            </a:r>
            <a:r>
              <a:rPr lang="en-US" sz="1600" noProof="1"/>
              <a:t>ng test</a:t>
            </a:r>
          </a:p>
          <a:p>
            <a:pPr marL="285750" indent="-285750">
              <a:lnSpc>
                <a:spcPct val="150000"/>
              </a:lnSpc>
              <a:buFont typeface="Wingdings" panose="05000000000000000000" pitchFamily="2" charset="2"/>
              <a:buChar char="§"/>
            </a:pPr>
            <a:r>
              <a:rPr lang="en-US" sz="1600" noProof="1">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It will display the results of the test:</a:t>
            </a:r>
          </a:p>
          <a:p>
            <a:pPr marL="285750" indent="-285750">
              <a:lnSpc>
                <a:spcPct val="150000"/>
              </a:lnSpc>
              <a:buFont typeface="Wingdings" panose="05000000000000000000" pitchFamily="2" charset="2"/>
              <a:buChar char="§"/>
            </a:pPr>
            <a:endParaRPr lang="en-US" sz="1600" noProof="1">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endParaRPr>
          </a:p>
          <a:p>
            <a:pPr marL="285750" indent="-285750">
              <a:lnSpc>
                <a:spcPct val="150000"/>
              </a:lnSpc>
              <a:buFont typeface="Wingdings" panose="05000000000000000000" pitchFamily="2" charset="2"/>
              <a:buChar char="§"/>
            </a:pPr>
            <a:endParaRPr lang="en-US" sz="1600" noProof="1">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endParaRPr>
          </a:p>
          <a:p>
            <a:pPr marL="285750" indent="-285750">
              <a:lnSpc>
                <a:spcPct val="150000"/>
              </a:lnSpc>
              <a:buFont typeface="Wingdings" panose="05000000000000000000" pitchFamily="2" charset="2"/>
              <a:buChar char="§"/>
            </a:pPr>
            <a:endParaRPr lang="en-US" sz="1600" noProof="1">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endParaRPr>
          </a:p>
          <a:p>
            <a:pPr>
              <a:lnSpc>
                <a:spcPct val="150000"/>
              </a:lnSpc>
            </a:pPr>
            <a:endParaRPr lang="en-US" sz="1600" noProof="1">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endParaRPr>
          </a:p>
          <a:p>
            <a:pPr marL="285750" indent="-285750">
              <a:lnSpc>
                <a:spcPct val="150000"/>
              </a:lnSpc>
              <a:buFont typeface="Wingdings" panose="05000000000000000000" pitchFamily="2" charset="2"/>
              <a:buChar char="§"/>
            </a:pPr>
            <a:r>
              <a:rPr lang="en-US" sz="16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It also opens up Chrome window to view the success and failed test cases.</a:t>
            </a:r>
            <a:endParaRPr lang="en-US" sz="1600" noProof="1">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endParaRPr>
          </a:p>
        </p:txBody>
      </p:sp>
      <p:pic>
        <p:nvPicPr>
          <p:cNvPr id="2" name="Imagen 1"/>
          <p:cNvPicPr>
            <a:picLocks noChangeAspect="1"/>
          </p:cNvPicPr>
          <p:nvPr/>
        </p:nvPicPr>
        <p:blipFill>
          <a:blip r:embed="rId3"/>
          <a:stretch>
            <a:fillRect/>
          </a:stretch>
        </p:blipFill>
        <p:spPr>
          <a:xfrm>
            <a:off x="2432756" y="2996952"/>
            <a:ext cx="7182467" cy="1361061"/>
          </a:xfrm>
          <a:prstGeom prst="rect">
            <a:avLst/>
          </a:prstGeom>
        </p:spPr>
      </p:pic>
      <p:pic>
        <p:nvPicPr>
          <p:cNvPr id="4" name="Imagen 3"/>
          <p:cNvPicPr>
            <a:picLocks noChangeAspect="1"/>
          </p:cNvPicPr>
          <p:nvPr/>
        </p:nvPicPr>
        <p:blipFill>
          <a:blip r:embed="rId4"/>
          <a:stretch>
            <a:fillRect/>
          </a:stretch>
        </p:blipFill>
        <p:spPr>
          <a:xfrm>
            <a:off x="3575720" y="5106541"/>
            <a:ext cx="4896544" cy="1426011"/>
          </a:xfrm>
          <a:prstGeom prst="rect">
            <a:avLst/>
          </a:prstGeom>
        </p:spPr>
      </p:pic>
    </p:spTree>
    <p:extLst>
      <p:ext uri="{BB962C8B-B14F-4D97-AF65-F5344CB8AC3E}">
        <p14:creationId xmlns:p14="http://schemas.microsoft.com/office/powerpoint/2010/main" val="894083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8" name="Rectangle 28"/>
          <p:cNvSpPr>
            <a:spLocks noChangeArrowheads="1"/>
          </p:cNvSpPr>
          <p:nvPr/>
        </p:nvSpPr>
        <p:spPr bwMode="auto">
          <a:xfrm>
            <a:off x="1524003" y="4393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latin typeface="Calibri" pitchFamily="34" charset="0"/>
            </a:endParaRPr>
          </a:p>
        </p:txBody>
      </p:sp>
      <p:sp>
        <p:nvSpPr>
          <p:cNvPr id="3" name="Título 2"/>
          <p:cNvSpPr>
            <a:spLocks noGrp="1"/>
          </p:cNvSpPr>
          <p:nvPr>
            <p:ph type="title"/>
          </p:nvPr>
        </p:nvSpPr>
        <p:spPr>
          <a:xfrm>
            <a:off x="263352" y="310391"/>
            <a:ext cx="8136904" cy="432000"/>
          </a:xfrm>
        </p:spPr>
        <p:txBody>
          <a:bodyPr>
            <a:noAutofit/>
          </a:bodyPr>
          <a:lstStyle/>
          <a:p>
            <a:r>
              <a:rPr lang="en-US" sz="2000" dirty="0">
                <a:latin typeface="Segoe UI" panose="020B0502040204020203" pitchFamily="34" charset="0"/>
                <a:ea typeface="Segoe UI" panose="020B0502040204020203" pitchFamily="34" charset="0"/>
                <a:cs typeface="Segoe UI" panose="020B0502040204020203" pitchFamily="34" charset="0"/>
              </a:rPr>
              <a:t>15. </a:t>
            </a:r>
            <a:r>
              <a:rPr lang="en-US" sz="2000" dirty="0">
                <a:latin typeface="Segoe UI" panose="020B0502040204020203" pitchFamily="34" charset="0"/>
                <a:cs typeface="Segoe UI" panose="020B0502040204020203" pitchFamily="34" charset="0"/>
              </a:rPr>
              <a:t>Introduction to testing practices</a:t>
            </a:r>
            <a:endParaRPr lang="en-US" sz="2000" dirty="0">
              <a:latin typeface="Segoe UI" panose="020B0502040204020203" pitchFamily="34" charset="0"/>
              <a:ea typeface="Segoe UI" panose="020B0502040204020203" pitchFamily="34" charset="0"/>
              <a:cs typeface="Segoe UI" panose="020B0502040204020203" pitchFamily="34" charset="0"/>
            </a:endParaRPr>
          </a:p>
        </p:txBody>
      </p:sp>
      <p:sp>
        <p:nvSpPr>
          <p:cNvPr id="38" name="1 Título"/>
          <p:cNvSpPr txBox="1">
            <a:spLocks/>
          </p:cNvSpPr>
          <p:nvPr/>
        </p:nvSpPr>
        <p:spPr bwMode="auto">
          <a:xfrm>
            <a:off x="263352" y="1198364"/>
            <a:ext cx="11521279"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sz="2000" dirty="0">
                <a:solidFill>
                  <a:srgbClr val="9AAE04"/>
                </a:solidFill>
                <a:latin typeface="Segoe UI" panose="020B0502040204020203" pitchFamily="34" charset="0"/>
                <a:ea typeface="Segoe UI" panose="020B0502040204020203" pitchFamily="34" charset="0"/>
                <a:cs typeface="Segoe UI" panose="020B0502040204020203" pitchFamily="34" charset="0"/>
              </a:rPr>
              <a:t>Unit testing.</a:t>
            </a:r>
            <a:r>
              <a:rPr lang="en-US" sz="2000" b="1" dirty="0">
                <a:solidFill>
                  <a:srgbClr val="9AAE04"/>
                </a:solidFill>
                <a:latin typeface="Segoe UI" panose="020B0502040204020203" pitchFamily="34" charset="0"/>
                <a:ea typeface="Segoe UI" panose="020B0502040204020203" pitchFamily="34" charset="0"/>
                <a:cs typeface="Segoe UI" panose="020B0502040204020203" pitchFamily="34" charset="0"/>
              </a:rPr>
              <a:t> A</a:t>
            </a:r>
            <a:r>
              <a:rPr lang="es-ES" sz="2000" b="1" dirty="0">
                <a:solidFill>
                  <a:srgbClr val="9AAE04"/>
                </a:solidFill>
                <a:latin typeface="Segoe UI" panose="020B0502040204020203" pitchFamily="34" charset="0"/>
                <a:ea typeface="Segoe UI" panose="020B0502040204020203" pitchFamily="34" charset="0"/>
                <a:cs typeface="Segoe UI" panose="020B0502040204020203" pitchFamily="34" charset="0"/>
              </a:rPr>
              <a:t>ngular testing utilities</a:t>
            </a:r>
            <a:endParaRPr lang="en-US" sz="2000" b="1" dirty="0">
              <a:solidFill>
                <a:srgbClr val="9AAE04"/>
              </a:solidFill>
              <a:latin typeface="Segoe UI" panose="020B0502040204020203" pitchFamily="34" charset="0"/>
              <a:ea typeface="Segoe UI" panose="020B0502040204020203" pitchFamily="34" charset="0"/>
              <a:cs typeface="Segoe UI" panose="020B0502040204020203" pitchFamily="34" charset="0"/>
            </a:endParaRPr>
          </a:p>
        </p:txBody>
      </p:sp>
      <p:sp>
        <p:nvSpPr>
          <p:cNvPr id="14" name="3 Marcador de contenido"/>
          <p:cNvSpPr txBox="1">
            <a:spLocks/>
          </p:cNvSpPr>
          <p:nvPr/>
        </p:nvSpPr>
        <p:spPr>
          <a:xfrm>
            <a:off x="263351" y="1709570"/>
            <a:ext cx="11521279" cy="4815774"/>
          </a:xfrm>
          <a:prstGeom prst="rect">
            <a:avLst/>
          </a:prstGeom>
        </p:spPr>
        <p:txBody>
          <a:bodyPr>
            <a:noAutofit/>
          </a:bodyPr>
          <a:lstStyle>
            <a:lvl1pPr marL="0" marR="0" indent="0" algn="l" defTabSz="914400" rtl="0" eaLnBrk="1" fontAlgn="auto" latinLnBrk="0" hangingPunct="1">
              <a:lnSpc>
                <a:spcPct val="100000"/>
              </a:lnSpc>
              <a:spcBef>
                <a:spcPct val="20000"/>
              </a:spcBef>
              <a:spcAft>
                <a:spcPts val="0"/>
              </a:spcAft>
              <a:buClrTx/>
              <a:buSzTx/>
              <a:buFont typeface="Arial" pitchFamily="34" charset="0"/>
              <a:buNone/>
              <a:tabLst/>
              <a:defRPr lang="es-ES" sz="1400" b="0" i="0" u="none" strike="noStrike" kern="1200" baseline="0" smtClean="0">
                <a:solidFill>
                  <a:srgbClr val="505050"/>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9pPr>
          </a:lstStyle>
          <a:p>
            <a:pPr marL="285750" indent="-285750">
              <a:lnSpc>
                <a:spcPct val="150000"/>
              </a:lnSpc>
              <a:buFont typeface="Wingdings" panose="05000000000000000000" pitchFamily="2" charset="2"/>
              <a:buChar char="§"/>
            </a:pPr>
            <a:r>
              <a:rPr lang="es-ES" sz="1600" noProof="1">
                <a:solidFill>
                  <a:schemeClr val="bg1">
                    <a:lumMod val="50000"/>
                  </a:schemeClr>
                </a:solidFill>
                <a:latin typeface="Segoe UI" panose="020B0502040204020203" pitchFamily="34" charset="0"/>
                <a:cs typeface="Segoe UI" panose="020B0502040204020203" pitchFamily="34" charset="0"/>
              </a:rPr>
              <a:t>TestBed</a:t>
            </a:r>
          </a:p>
          <a:p>
            <a:pPr marL="285750" indent="-285750">
              <a:lnSpc>
                <a:spcPct val="150000"/>
              </a:lnSpc>
              <a:buFont typeface="Wingdings" panose="05000000000000000000" pitchFamily="2" charset="2"/>
              <a:buChar char="§"/>
            </a:pPr>
            <a:r>
              <a:rPr lang="es-ES" sz="1600" noProof="1">
                <a:solidFill>
                  <a:schemeClr val="bg1">
                    <a:lumMod val="50000"/>
                  </a:schemeClr>
                </a:solidFill>
                <a:latin typeface="Segoe UI" panose="020B0502040204020203" pitchFamily="34" charset="0"/>
                <a:cs typeface="Segoe UI" panose="020B0502040204020203" pitchFamily="34" charset="0"/>
              </a:rPr>
              <a:t>configureTestingModule( )</a:t>
            </a:r>
          </a:p>
          <a:p>
            <a:pPr marL="285750" indent="-285750">
              <a:lnSpc>
                <a:spcPct val="150000"/>
              </a:lnSpc>
              <a:buFont typeface="Wingdings" panose="05000000000000000000" pitchFamily="2" charset="2"/>
              <a:buChar char="§"/>
            </a:pPr>
            <a:r>
              <a:rPr lang="es-ES" sz="1600" noProof="1">
                <a:solidFill>
                  <a:schemeClr val="bg1">
                    <a:lumMod val="50000"/>
                  </a:schemeClr>
                </a:solidFill>
                <a:latin typeface="Segoe UI" panose="020B0502040204020203" pitchFamily="34" charset="0"/>
                <a:cs typeface="Segoe UI" panose="020B0502040204020203" pitchFamily="34" charset="0"/>
              </a:rPr>
              <a:t>createComponent( )</a:t>
            </a:r>
          </a:p>
          <a:p>
            <a:pPr marL="285750" indent="-285750">
              <a:lnSpc>
                <a:spcPct val="150000"/>
              </a:lnSpc>
              <a:buFont typeface="Wingdings" panose="05000000000000000000" pitchFamily="2" charset="2"/>
              <a:buChar char="§"/>
            </a:pPr>
            <a:r>
              <a:rPr lang="es-ES" sz="1600" noProof="1">
                <a:solidFill>
                  <a:schemeClr val="bg1">
                    <a:lumMod val="50000"/>
                  </a:schemeClr>
                </a:solidFill>
                <a:latin typeface="Segoe UI" panose="020B0502040204020203" pitchFamily="34" charset="0"/>
                <a:cs typeface="Segoe UI" panose="020B0502040204020203" pitchFamily="34" charset="0"/>
              </a:rPr>
              <a:t>ComponentFixture</a:t>
            </a:r>
          </a:p>
          <a:p>
            <a:pPr marL="285750" indent="-285750">
              <a:lnSpc>
                <a:spcPct val="150000"/>
              </a:lnSpc>
              <a:buFont typeface="Wingdings" panose="05000000000000000000" pitchFamily="2" charset="2"/>
              <a:buChar char="§"/>
            </a:pPr>
            <a:r>
              <a:rPr lang="es-ES" sz="1600" noProof="1">
                <a:solidFill>
                  <a:schemeClr val="bg1">
                    <a:lumMod val="50000"/>
                  </a:schemeClr>
                </a:solidFill>
                <a:latin typeface="Segoe UI" panose="020B0502040204020203" pitchFamily="34" charset="0"/>
                <a:cs typeface="Segoe UI" panose="020B0502040204020203" pitchFamily="34" charset="0"/>
              </a:rPr>
              <a:t>nativeElement</a:t>
            </a:r>
          </a:p>
          <a:p>
            <a:pPr marL="285750" indent="-285750">
              <a:lnSpc>
                <a:spcPct val="150000"/>
              </a:lnSpc>
              <a:buFont typeface="Wingdings" panose="05000000000000000000" pitchFamily="2" charset="2"/>
              <a:buChar char="§"/>
            </a:pPr>
            <a:r>
              <a:rPr lang="es-ES" sz="1600" noProof="1">
                <a:solidFill>
                  <a:schemeClr val="bg1">
                    <a:lumMod val="50000"/>
                  </a:schemeClr>
                </a:solidFill>
                <a:latin typeface="Segoe UI" panose="020B0502040204020203" pitchFamily="34" charset="0"/>
                <a:cs typeface="Segoe UI" panose="020B0502040204020203" pitchFamily="34" charset="0"/>
              </a:rPr>
              <a:t>DebugElement</a:t>
            </a:r>
          </a:p>
          <a:p>
            <a:pPr marL="285750" indent="-285750">
              <a:lnSpc>
                <a:spcPct val="150000"/>
              </a:lnSpc>
              <a:buFont typeface="Wingdings" panose="05000000000000000000" pitchFamily="2" charset="2"/>
              <a:buChar char="§"/>
            </a:pPr>
            <a:r>
              <a:rPr lang="es-ES" sz="1600" noProof="1">
                <a:solidFill>
                  <a:schemeClr val="bg1">
                    <a:lumMod val="50000"/>
                  </a:schemeClr>
                </a:solidFill>
                <a:latin typeface="Segoe UI" panose="020B0502040204020203" pitchFamily="34" charset="0"/>
                <a:cs typeface="Segoe UI" panose="020B0502040204020203" pitchFamily="34" charset="0"/>
              </a:rPr>
              <a:t>detectChanges( )</a:t>
            </a:r>
          </a:p>
          <a:p>
            <a:endParaRPr lang="es-ES" sz="1600" noProof="1"/>
          </a:p>
          <a:p>
            <a:pPr marL="285750" indent="-285750">
              <a:lnSpc>
                <a:spcPct val="150000"/>
              </a:lnSpc>
              <a:buFont typeface="Wingdings" panose="05000000000000000000" pitchFamily="2" charset="2"/>
              <a:buChar char="v"/>
            </a:pPr>
            <a:r>
              <a:rPr lang="es-ES" sz="1600" i="1" noProof="1">
                <a:solidFill>
                  <a:schemeClr val="bg1">
                    <a:lumMod val="50000"/>
                  </a:schemeClr>
                </a:solidFill>
                <a:latin typeface="Segoe UI" panose="020B0502040204020203" pitchFamily="34" charset="0"/>
                <a:cs typeface="Segoe UI" panose="020B0502040204020203" pitchFamily="34" charset="0"/>
                <a:hlinkClick r:id="rId3"/>
              </a:rPr>
              <a:t>Angular testing official documentation</a:t>
            </a:r>
            <a:endParaRPr lang="es-ES" sz="1600" i="1" noProof="1">
              <a:solidFill>
                <a:schemeClr val="bg1">
                  <a:lumMod val="50000"/>
                </a:schemeClr>
              </a:solidFill>
              <a:latin typeface="Segoe UI" panose="020B0502040204020203" pitchFamily="34" charset="0"/>
              <a:cs typeface="Segoe UI" panose="020B0502040204020203" pitchFamily="34" charset="0"/>
            </a:endParaRPr>
          </a:p>
          <a:p>
            <a:pPr marL="285750" indent="-285750">
              <a:lnSpc>
                <a:spcPct val="150000"/>
              </a:lnSpc>
              <a:buFont typeface="Wingdings" panose="05000000000000000000" pitchFamily="2" charset="2"/>
              <a:buChar char="v"/>
            </a:pPr>
            <a:r>
              <a:rPr lang="es-ES" sz="1600" i="1" noProof="1">
                <a:solidFill>
                  <a:schemeClr val="bg1">
                    <a:lumMod val="50000"/>
                  </a:schemeClr>
                </a:solidFill>
                <a:latin typeface="Segoe UI" panose="020B0502040204020203" pitchFamily="34" charset="0"/>
                <a:cs typeface="Segoe UI" panose="020B0502040204020203" pitchFamily="34" charset="0"/>
              </a:rPr>
              <a:t>Jasmine JS – Testing Cheat Sheet</a:t>
            </a:r>
            <a:endParaRPr lang="es-ES" sz="1600" i="1" noProof="1"/>
          </a:p>
        </p:txBody>
      </p:sp>
    </p:spTree>
    <p:extLst>
      <p:ext uri="{BB962C8B-B14F-4D97-AF65-F5344CB8AC3E}">
        <p14:creationId xmlns:p14="http://schemas.microsoft.com/office/powerpoint/2010/main" val="41549442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8" name="Rectangle 28"/>
          <p:cNvSpPr>
            <a:spLocks noChangeArrowheads="1"/>
          </p:cNvSpPr>
          <p:nvPr/>
        </p:nvSpPr>
        <p:spPr bwMode="auto">
          <a:xfrm>
            <a:off x="1524003" y="4393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latin typeface="Calibri" pitchFamily="34" charset="0"/>
            </a:endParaRPr>
          </a:p>
        </p:txBody>
      </p:sp>
      <p:sp>
        <p:nvSpPr>
          <p:cNvPr id="3" name="Título 2"/>
          <p:cNvSpPr>
            <a:spLocks noGrp="1"/>
          </p:cNvSpPr>
          <p:nvPr>
            <p:ph type="title"/>
          </p:nvPr>
        </p:nvSpPr>
        <p:spPr>
          <a:xfrm>
            <a:off x="263352" y="310391"/>
            <a:ext cx="8136904" cy="432000"/>
          </a:xfrm>
        </p:spPr>
        <p:txBody>
          <a:bodyPr>
            <a:noAutofit/>
          </a:bodyPr>
          <a:lstStyle/>
          <a:p>
            <a:r>
              <a:rPr lang="en-US" sz="2000" dirty="0">
                <a:latin typeface="Segoe UI" panose="020B0502040204020203" pitchFamily="34" charset="0"/>
                <a:ea typeface="Segoe UI" panose="020B0502040204020203" pitchFamily="34" charset="0"/>
                <a:cs typeface="Segoe UI" panose="020B0502040204020203" pitchFamily="34" charset="0"/>
              </a:rPr>
              <a:t>15. </a:t>
            </a:r>
            <a:r>
              <a:rPr lang="en-US" sz="2000" dirty="0">
                <a:latin typeface="Segoe UI" panose="020B0502040204020203" pitchFamily="34" charset="0"/>
                <a:cs typeface="Segoe UI" panose="020B0502040204020203" pitchFamily="34" charset="0"/>
              </a:rPr>
              <a:t>Introduction to testing practices</a:t>
            </a:r>
            <a:endParaRPr lang="en-US" sz="2000" dirty="0">
              <a:latin typeface="Segoe UI" panose="020B0502040204020203" pitchFamily="34" charset="0"/>
              <a:ea typeface="Segoe UI" panose="020B0502040204020203" pitchFamily="34" charset="0"/>
              <a:cs typeface="Segoe UI" panose="020B0502040204020203" pitchFamily="34" charset="0"/>
            </a:endParaRPr>
          </a:p>
        </p:txBody>
      </p:sp>
      <p:sp>
        <p:nvSpPr>
          <p:cNvPr id="38" name="1 Título"/>
          <p:cNvSpPr txBox="1">
            <a:spLocks/>
          </p:cNvSpPr>
          <p:nvPr/>
        </p:nvSpPr>
        <p:spPr bwMode="auto">
          <a:xfrm>
            <a:off x="263352" y="1198364"/>
            <a:ext cx="11521279"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sz="2000" dirty="0">
                <a:solidFill>
                  <a:srgbClr val="9AAE04"/>
                </a:solidFill>
                <a:latin typeface="Segoe UI" panose="020B0502040204020203" pitchFamily="34" charset="0"/>
                <a:ea typeface="Segoe UI" panose="020B0502040204020203" pitchFamily="34" charset="0"/>
                <a:cs typeface="Segoe UI" panose="020B0502040204020203" pitchFamily="34" charset="0"/>
              </a:rPr>
              <a:t>Unit testing.</a:t>
            </a:r>
            <a:r>
              <a:rPr lang="en-US" sz="2000" b="1" dirty="0">
                <a:solidFill>
                  <a:srgbClr val="9AAE04"/>
                </a:solidFill>
                <a:latin typeface="Segoe UI" panose="020B0502040204020203" pitchFamily="34" charset="0"/>
                <a:ea typeface="Segoe UI" panose="020B0502040204020203" pitchFamily="34" charset="0"/>
                <a:cs typeface="Segoe UI" panose="020B0502040204020203" pitchFamily="34" charset="0"/>
              </a:rPr>
              <a:t> Testing a single component</a:t>
            </a:r>
          </a:p>
        </p:txBody>
      </p:sp>
      <p:pic>
        <p:nvPicPr>
          <p:cNvPr id="2" name="Imagen 1"/>
          <p:cNvPicPr>
            <a:picLocks noChangeAspect="1"/>
          </p:cNvPicPr>
          <p:nvPr/>
        </p:nvPicPr>
        <p:blipFill>
          <a:blip r:embed="rId3"/>
          <a:stretch>
            <a:fillRect/>
          </a:stretch>
        </p:blipFill>
        <p:spPr>
          <a:xfrm>
            <a:off x="1952681" y="1914367"/>
            <a:ext cx="5367456" cy="2739408"/>
          </a:xfrm>
          <a:prstGeom prst="rect">
            <a:avLst/>
          </a:prstGeom>
        </p:spPr>
      </p:pic>
      <p:sp>
        <p:nvSpPr>
          <p:cNvPr id="8" name="CuadroTexto 7"/>
          <p:cNvSpPr txBox="1"/>
          <p:nvPr/>
        </p:nvSpPr>
        <p:spPr>
          <a:xfrm>
            <a:off x="495779" y="2626528"/>
            <a:ext cx="1217081" cy="523220"/>
          </a:xfrm>
          <a:prstGeom prst="rect">
            <a:avLst/>
          </a:prstGeom>
          <a:noFill/>
        </p:spPr>
        <p:txBody>
          <a:bodyPr wrap="square" rtlCol="0">
            <a:spAutoFit/>
          </a:bodyPr>
          <a:lstStyle/>
          <a:p>
            <a:r>
              <a:rPr lang="en-US" sz="1400" b="1" noProof="1">
                <a:latin typeface="Segoe UI" panose="020B0502040204020203" pitchFamily="34" charset="0"/>
                <a:cs typeface="Segoe UI" panose="020B0502040204020203" pitchFamily="34" charset="0"/>
              </a:rPr>
              <a:t>Test module declaration</a:t>
            </a:r>
          </a:p>
        </p:txBody>
      </p:sp>
      <p:cxnSp>
        <p:nvCxnSpPr>
          <p:cNvPr id="9" name="Conector recto de flecha 8"/>
          <p:cNvCxnSpPr/>
          <p:nvPr/>
        </p:nvCxnSpPr>
        <p:spPr>
          <a:xfrm>
            <a:off x="1708734" y="2996952"/>
            <a:ext cx="450304" cy="1219"/>
          </a:xfrm>
          <a:prstGeom prst="straightConnector1">
            <a:avLst/>
          </a:prstGeom>
          <a:ln w="57150">
            <a:solidFill>
              <a:srgbClr val="00B0F0"/>
            </a:solidFill>
            <a:tailEnd type="triangle"/>
          </a:ln>
        </p:spPr>
        <p:style>
          <a:lnRef idx="1">
            <a:schemeClr val="accent2"/>
          </a:lnRef>
          <a:fillRef idx="0">
            <a:schemeClr val="accent2"/>
          </a:fillRef>
          <a:effectRef idx="0">
            <a:schemeClr val="accent2"/>
          </a:effectRef>
          <a:fontRef idx="minor">
            <a:schemeClr val="tx1"/>
          </a:fontRef>
        </p:style>
      </p:cxnSp>
      <p:pic>
        <p:nvPicPr>
          <p:cNvPr id="5" name="Imagen 4"/>
          <p:cNvPicPr>
            <a:picLocks noChangeAspect="1"/>
          </p:cNvPicPr>
          <p:nvPr/>
        </p:nvPicPr>
        <p:blipFill>
          <a:blip r:embed="rId4"/>
          <a:stretch>
            <a:fillRect/>
          </a:stretch>
        </p:blipFill>
        <p:spPr>
          <a:xfrm>
            <a:off x="7536160" y="1897113"/>
            <a:ext cx="4039617" cy="1894062"/>
          </a:xfrm>
          <a:prstGeom prst="rect">
            <a:avLst/>
          </a:prstGeom>
        </p:spPr>
      </p:pic>
      <p:sp>
        <p:nvSpPr>
          <p:cNvPr id="12" name="CuadroTexto 11"/>
          <p:cNvSpPr txBox="1"/>
          <p:nvPr/>
        </p:nvSpPr>
        <p:spPr>
          <a:xfrm>
            <a:off x="2159038" y="5854918"/>
            <a:ext cx="7897402" cy="584775"/>
          </a:xfrm>
          <a:prstGeom prst="rect">
            <a:avLst/>
          </a:prstGeom>
          <a:noFill/>
        </p:spPr>
        <p:txBody>
          <a:bodyPr wrap="square" rtlCol="0">
            <a:spAutoFit/>
          </a:bodyPr>
          <a:lstStyle/>
          <a:p>
            <a:r>
              <a:rPr lang="en-US" sz="1600" dirty="0">
                <a:solidFill>
                  <a:schemeClr val="accent2">
                    <a:lumMod val="75000"/>
                  </a:schemeClr>
                </a:solidFill>
                <a:latin typeface="Segoe UI" panose="020B0502040204020203" pitchFamily="34" charset="0"/>
                <a:cs typeface="Segoe UI" panose="020B0502040204020203" pitchFamily="34" charset="0"/>
              </a:rPr>
              <a:t>It is not needed to add the new </a:t>
            </a:r>
            <a:r>
              <a:rPr lang="en-US" sz="1600" b="1" dirty="0">
                <a:solidFill>
                  <a:schemeClr val="accent2">
                    <a:lumMod val="75000"/>
                  </a:schemeClr>
                </a:solidFill>
                <a:latin typeface="Segoe UI" panose="020B0502040204020203" pitchFamily="34" charset="0"/>
                <a:cs typeface="Segoe UI" panose="020B0502040204020203" pitchFamily="34" charset="0"/>
              </a:rPr>
              <a:t>user component </a:t>
            </a:r>
            <a:r>
              <a:rPr lang="en-US" sz="1600" dirty="0">
                <a:solidFill>
                  <a:schemeClr val="accent2">
                    <a:lumMod val="75000"/>
                  </a:schemeClr>
                </a:solidFill>
                <a:latin typeface="Segoe UI" panose="020B0502040204020203" pitchFamily="34" charset="0"/>
                <a:cs typeface="Segoe UI" panose="020B0502040204020203" pitchFamily="34" charset="0"/>
              </a:rPr>
              <a:t>tag in the </a:t>
            </a:r>
            <a:r>
              <a:rPr lang="en-US" sz="1600" i="1" dirty="0">
                <a:solidFill>
                  <a:schemeClr val="accent2">
                    <a:lumMod val="75000"/>
                  </a:schemeClr>
                </a:solidFill>
                <a:latin typeface="Segoe UI" panose="020B0502040204020203" pitchFamily="34" charset="0"/>
                <a:cs typeface="Segoe UI" panose="020B0502040204020203" pitchFamily="34" charset="0"/>
              </a:rPr>
              <a:t>app.component.html</a:t>
            </a:r>
            <a:r>
              <a:rPr lang="en-US" sz="1600" dirty="0">
                <a:solidFill>
                  <a:schemeClr val="accent2">
                    <a:lumMod val="75000"/>
                  </a:schemeClr>
                </a:solidFill>
                <a:latin typeface="Segoe UI" panose="020B0502040204020203" pitchFamily="34" charset="0"/>
                <a:cs typeface="Segoe UI" panose="020B0502040204020203" pitchFamily="34" charset="0"/>
              </a:rPr>
              <a:t> because we don’t want to view the app in the browser but just test it.	</a:t>
            </a:r>
          </a:p>
        </p:txBody>
      </p:sp>
      <p:sp>
        <p:nvSpPr>
          <p:cNvPr id="13" name="Elipse 12"/>
          <p:cNvSpPr/>
          <p:nvPr/>
        </p:nvSpPr>
        <p:spPr>
          <a:xfrm>
            <a:off x="1791829" y="5877132"/>
            <a:ext cx="360041" cy="35760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s-ES" dirty="0">
                <a:latin typeface="Consolas" panose="020B0609020204030204" pitchFamily="49" charset="0"/>
              </a:rPr>
              <a:t>i</a:t>
            </a:r>
          </a:p>
        </p:txBody>
      </p:sp>
      <p:sp>
        <p:nvSpPr>
          <p:cNvPr id="15" name="CuadroTexto 14"/>
          <p:cNvSpPr txBox="1"/>
          <p:nvPr/>
        </p:nvSpPr>
        <p:spPr>
          <a:xfrm>
            <a:off x="7559958" y="4284443"/>
            <a:ext cx="2280458" cy="738664"/>
          </a:xfrm>
          <a:prstGeom prst="rect">
            <a:avLst/>
          </a:prstGeom>
          <a:noFill/>
        </p:spPr>
        <p:txBody>
          <a:bodyPr wrap="square" rtlCol="0">
            <a:spAutoFit/>
          </a:bodyPr>
          <a:lstStyle/>
          <a:p>
            <a:r>
              <a:rPr lang="en-US" sz="1400" b="1" noProof="1">
                <a:latin typeface="Segoe UI" panose="020B0502040204020203" pitchFamily="34" charset="0"/>
                <a:cs typeface="Segoe UI" panose="020B0502040204020203" pitchFamily="34" charset="0"/>
              </a:rPr>
              <a:t>With fixture, we create the UserComponent in the testing environment</a:t>
            </a:r>
          </a:p>
        </p:txBody>
      </p:sp>
      <p:cxnSp>
        <p:nvCxnSpPr>
          <p:cNvPr id="16" name="Conector recto de flecha 15"/>
          <p:cNvCxnSpPr>
            <a:stCxn id="15" idx="1"/>
          </p:cNvCxnSpPr>
          <p:nvPr/>
        </p:nvCxnSpPr>
        <p:spPr>
          <a:xfrm flipH="1" flipV="1">
            <a:off x="6168008" y="4033259"/>
            <a:ext cx="1391950" cy="620516"/>
          </a:xfrm>
          <a:prstGeom prst="straightConnector1">
            <a:avLst/>
          </a:prstGeom>
          <a:ln w="57150">
            <a:solidFill>
              <a:srgbClr val="00B0F0"/>
            </a:solidFill>
            <a:tailEnd type="triangle"/>
          </a:ln>
        </p:spPr>
        <p:style>
          <a:lnRef idx="1">
            <a:schemeClr val="accent2"/>
          </a:lnRef>
          <a:fillRef idx="0">
            <a:schemeClr val="accent2"/>
          </a:fillRef>
          <a:effectRef idx="0">
            <a:schemeClr val="accent2"/>
          </a:effectRef>
          <a:fontRef idx="minor">
            <a:schemeClr val="tx1"/>
          </a:fontRef>
        </p:style>
      </p:cxnSp>
      <p:sp>
        <p:nvSpPr>
          <p:cNvPr id="21" name="CuadroTexto 20"/>
          <p:cNvSpPr txBox="1"/>
          <p:nvPr/>
        </p:nvSpPr>
        <p:spPr>
          <a:xfrm>
            <a:off x="495779" y="5157192"/>
            <a:ext cx="4992146" cy="523220"/>
          </a:xfrm>
          <a:prstGeom prst="rect">
            <a:avLst/>
          </a:prstGeom>
          <a:noFill/>
        </p:spPr>
        <p:txBody>
          <a:bodyPr wrap="square" rtlCol="0">
            <a:spAutoFit/>
          </a:bodyPr>
          <a:lstStyle/>
          <a:p>
            <a:r>
              <a:rPr lang="en-US" sz="1400" b="1" noProof="1">
                <a:latin typeface="Segoe UI" panose="020B0502040204020203" pitchFamily="34" charset="0"/>
                <a:cs typeface="Segoe UI" panose="020B0502040204020203" pitchFamily="34" charset="0"/>
              </a:rPr>
              <a:t>We create a component instance through debugElement, which is the element exposed for testing purposes</a:t>
            </a:r>
          </a:p>
        </p:txBody>
      </p:sp>
      <p:cxnSp>
        <p:nvCxnSpPr>
          <p:cNvPr id="22" name="Conector recto de flecha 21"/>
          <p:cNvCxnSpPr/>
          <p:nvPr/>
        </p:nvCxnSpPr>
        <p:spPr>
          <a:xfrm flipV="1">
            <a:off x="1247360" y="4146113"/>
            <a:ext cx="1032216" cy="1011079"/>
          </a:xfrm>
          <a:prstGeom prst="straightConnector1">
            <a:avLst/>
          </a:prstGeom>
          <a:ln w="57150">
            <a:solidFill>
              <a:srgbClr val="00B0F0"/>
            </a:solidFill>
            <a:tailEnd type="triangle"/>
          </a:ln>
        </p:spPr>
        <p:style>
          <a:lnRef idx="1">
            <a:schemeClr val="accent2"/>
          </a:lnRef>
          <a:fillRef idx="0">
            <a:schemeClr val="accent2"/>
          </a:fillRef>
          <a:effectRef idx="0">
            <a:schemeClr val="accent2"/>
          </a:effectRef>
          <a:fontRef idx="minor">
            <a:schemeClr val="tx1"/>
          </a:fontRef>
        </p:style>
      </p:cxnSp>
      <p:sp>
        <p:nvSpPr>
          <p:cNvPr id="28" name="CuadroTexto 27"/>
          <p:cNvSpPr txBox="1"/>
          <p:nvPr/>
        </p:nvSpPr>
        <p:spPr>
          <a:xfrm>
            <a:off x="1871326" y="4643833"/>
            <a:ext cx="2016224" cy="307777"/>
          </a:xfrm>
          <a:prstGeom prst="rect">
            <a:avLst/>
          </a:prstGeom>
          <a:noFill/>
        </p:spPr>
        <p:txBody>
          <a:bodyPr wrap="square" rtlCol="0">
            <a:spAutoFit/>
          </a:bodyPr>
          <a:lstStyle/>
          <a:p>
            <a:r>
              <a:rPr lang="en-US" sz="1400" noProof="1">
                <a:latin typeface="Segoe UI" panose="020B0502040204020203" pitchFamily="34" charset="0"/>
                <a:cs typeface="Segoe UI" panose="020B0502040204020203" pitchFamily="34" charset="0"/>
              </a:rPr>
              <a:t>user.component.spec.ts</a:t>
            </a:r>
          </a:p>
        </p:txBody>
      </p:sp>
    </p:spTree>
    <p:extLst>
      <p:ext uri="{BB962C8B-B14F-4D97-AF65-F5344CB8AC3E}">
        <p14:creationId xmlns:p14="http://schemas.microsoft.com/office/powerpoint/2010/main" val="4113071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8" name="Rectangle 28"/>
          <p:cNvSpPr>
            <a:spLocks noChangeArrowheads="1"/>
          </p:cNvSpPr>
          <p:nvPr/>
        </p:nvSpPr>
        <p:spPr bwMode="auto">
          <a:xfrm>
            <a:off x="1524003" y="4393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latin typeface="Calibri" pitchFamily="34" charset="0"/>
            </a:endParaRPr>
          </a:p>
        </p:txBody>
      </p:sp>
      <p:sp>
        <p:nvSpPr>
          <p:cNvPr id="3" name="Título 2"/>
          <p:cNvSpPr>
            <a:spLocks noGrp="1"/>
          </p:cNvSpPr>
          <p:nvPr>
            <p:ph type="title"/>
          </p:nvPr>
        </p:nvSpPr>
        <p:spPr>
          <a:xfrm>
            <a:off x="263352" y="310391"/>
            <a:ext cx="8136904" cy="432000"/>
          </a:xfrm>
        </p:spPr>
        <p:txBody>
          <a:bodyPr>
            <a:noAutofit/>
          </a:bodyPr>
          <a:lstStyle/>
          <a:p>
            <a:r>
              <a:rPr lang="en-US" sz="2000" dirty="0">
                <a:latin typeface="Segoe UI" panose="020B0502040204020203" pitchFamily="34" charset="0"/>
                <a:ea typeface="Segoe UI" panose="020B0502040204020203" pitchFamily="34" charset="0"/>
                <a:cs typeface="Segoe UI" panose="020B0502040204020203" pitchFamily="34" charset="0"/>
              </a:rPr>
              <a:t>15. </a:t>
            </a:r>
            <a:r>
              <a:rPr lang="en-US" sz="2000" dirty="0">
                <a:latin typeface="Segoe UI" panose="020B0502040204020203" pitchFamily="34" charset="0"/>
                <a:cs typeface="Segoe UI" panose="020B0502040204020203" pitchFamily="34" charset="0"/>
              </a:rPr>
              <a:t>Introduction to testing practices</a:t>
            </a:r>
            <a:endParaRPr lang="en-US" sz="2000" dirty="0">
              <a:latin typeface="Segoe UI" panose="020B0502040204020203" pitchFamily="34" charset="0"/>
              <a:ea typeface="Segoe UI" panose="020B0502040204020203" pitchFamily="34" charset="0"/>
              <a:cs typeface="Segoe UI" panose="020B0502040204020203" pitchFamily="34" charset="0"/>
            </a:endParaRPr>
          </a:p>
        </p:txBody>
      </p:sp>
      <p:sp>
        <p:nvSpPr>
          <p:cNvPr id="38" name="1 Título"/>
          <p:cNvSpPr txBox="1">
            <a:spLocks/>
          </p:cNvSpPr>
          <p:nvPr/>
        </p:nvSpPr>
        <p:spPr bwMode="auto">
          <a:xfrm>
            <a:off x="263352" y="1198364"/>
            <a:ext cx="11521279"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sz="2000" dirty="0">
                <a:solidFill>
                  <a:srgbClr val="9AAE04"/>
                </a:solidFill>
                <a:latin typeface="Segoe UI" panose="020B0502040204020203" pitchFamily="34" charset="0"/>
                <a:ea typeface="Segoe UI" panose="020B0502040204020203" pitchFamily="34" charset="0"/>
                <a:cs typeface="Segoe UI" panose="020B0502040204020203" pitchFamily="34" charset="0"/>
              </a:rPr>
              <a:t>Unit testing.</a:t>
            </a:r>
            <a:r>
              <a:rPr lang="en-US" sz="2000" b="1" dirty="0">
                <a:solidFill>
                  <a:srgbClr val="9AAE04"/>
                </a:solidFill>
                <a:latin typeface="Segoe UI" panose="020B0502040204020203" pitchFamily="34" charset="0"/>
                <a:ea typeface="Segoe UI" panose="020B0502040204020203" pitchFamily="34" charset="0"/>
                <a:cs typeface="Segoe UI" panose="020B0502040204020203" pitchFamily="34" charset="0"/>
              </a:rPr>
              <a:t> Testing dependencies: components and services</a:t>
            </a:r>
          </a:p>
        </p:txBody>
      </p:sp>
      <p:pic>
        <p:nvPicPr>
          <p:cNvPr id="2" name="Imagen 1"/>
          <p:cNvPicPr>
            <a:picLocks noChangeAspect="1"/>
          </p:cNvPicPr>
          <p:nvPr/>
        </p:nvPicPr>
        <p:blipFill>
          <a:blip r:embed="rId3"/>
          <a:stretch>
            <a:fillRect/>
          </a:stretch>
        </p:blipFill>
        <p:spPr>
          <a:xfrm>
            <a:off x="7278301" y="1844824"/>
            <a:ext cx="4234810" cy="2154698"/>
          </a:xfrm>
          <a:prstGeom prst="rect">
            <a:avLst/>
          </a:prstGeom>
        </p:spPr>
      </p:pic>
      <p:pic>
        <p:nvPicPr>
          <p:cNvPr id="4" name="Imagen 3"/>
          <p:cNvPicPr>
            <a:picLocks noChangeAspect="1"/>
          </p:cNvPicPr>
          <p:nvPr/>
        </p:nvPicPr>
        <p:blipFill>
          <a:blip r:embed="rId4"/>
          <a:stretch>
            <a:fillRect/>
          </a:stretch>
        </p:blipFill>
        <p:spPr>
          <a:xfrm>
            <a:off x="1924044" y="1844824"/>
            <a:ext cx="5155172" cy="3630243"/>
          </a:xfrm>
          <a:prstGeom prst="rect">
            <a:avLst/>
          </a:prstGeom>
        </p:spPr>
      </p:pic>
      <p:sp>
        <p:nvSpPr>
          <p:cNvPr id="8" name="CuadroTexto 7"/>
          <p:cNvSpPr txBox="1"/>
          <p:nvPr/>
        </p:nvSpPr>
        <p:spPr>
          <a:xfrm>
            <a:off x="407368" y="4437112"/>
            <a:ext cx="1217081" cy="738664"/>
          </a:xfrm>
          <a:prstGeom prst="rect">
            <a:avLst/>
          </a:prstGeom>
          <a:noFill/>
        </p:spPr>
        <p:txBody>
          <a:bodyPr wrap="square" rtlCol="0">
            <a:spAutoFit/>
          </a:bodyPr>
          <a:lstStyle/>
          <a:p>
            <a:r>
              <a:rPr lang="en-US" sz="1400" b="1" noProof="1">
                <a:latin typeface="Segoe UI" panose="020B0502040204020203" pitchFamily="34" charset="0"/>
                <a:cs typeface="Segoe UI" panose="020B0502040204020203" pitchFamily="34" charset="0"/>
              </a:rPr>
              <a:t>It gets an instance of the service</a:t>
            </a:r>
          </a:p>
        </p:txBody>
      </p:sp>
      <p:cxnSp>
        <p:nvCxnSpPr>
          <p:cNvPr id="9" name="Conector recto de flecha 8"/>
          <p:cNvCxnSpPr>
            <a:stCxn id="8" idx="3"/>
          </p:cNvCxnSpPr>
          <p:nvPr/>
        </p:nvCxnSpPr>
        <p:spPr>
          <a:xfrm>
            <a:off x="1624449" y="4806444"/>
            <a:ext cx="603525" cy="1219"/>
          </a:xfrm>
          <a:prstGeom prst="straightConnector1">
            <a:avLst/>
          </a:prstGeom>
          <a:ln w="57150">
            <a:solidFill>
              <a:srgbClr val="00B0F0"/>
            </a:solidFill>
            <a:tailEnd type="triangle"/>
          </a:ln>
        </p:spPr>
        <p:style>
          <a:lnRef idx="1">
            <a:schemeClr val="accent2"/>
          </a:lnRef>
          <a:fillRef idx="0">
            <a:schemeClr val="accent2"/>
          </a:fillRef>
          <a:effectRef idx="0">
            <a:schemeClr val="accent2"/>
          </a:effectRef>
          <a:fontRef idx="minor">
            <a:schemeClr val="tx1"/>
          </a:fontRef>
        </p:style>
      </p:cxnSp>
      <p:sp>
        <p:nvSpPr>
          <p:cNvPr id="11" name="CuadroTexto 10"/>
          <p:cNvSpPr txBox="1"/>
          <p:nvPr/>
        </p:nvSpPr>
        <p:spPr>
          <a:xfrm>
            <a:off x="3395700" y="5858688"/>
            <a:ext cx="2664296" cy="738664"/>
          </a:xfrm>
          <a:prstGeom prst="rect">
            <a:avLst/>
          </a:prstGeom>
          <a:noFill/>
        </p:spPr>
        <p:txBody>
          <a:bodyPr wrap="square" rtlCol="0">
            <a:spAutoFit/>
          </a:bodyPr>
          <a:lstStyle/>
          <a:p>
            <a:r>
              <a:rPr lang="en-US" sz="1400" b="1" noProof="1">
                <a:latin typeface="Segoe UI" panose="020B0502040204020203" pitchFamily="34" charset="0"/>
                <a:cs typeface="Segoe UI" panose="020B0502040204020203" pitchFamily="34" charset="0"/>
              </a:rPr>
              <a:t>It checks if the user property of the service and the one of the component match</a:t>
            </a:r>
          </a:p>
        </p:txBody>
      </p:sp>
      <p:cxnSp>
        <p:nvCxnSpPr>
          <p:cNvPr id="12" name="Conector recto de flecha 11"/>
          <p:cNvCxnSpPr/>
          <p:nvPr/>
        </p:nvCxnSpPr>
        <p:spPr>
          <a:xfrm flipV="1">
            <a:off x="4727848" y="5247784"/>
            <a:ext cx="0" cy="601531"/>
          </a:xfrm>
          <a:prstGeom prst="straightConnector1">
            <a:avLst/>
          </a:prstGeom>
          <a:ln w="57150">
            <a:solidFill>
              <a:srgbClr val="00B0F0"/>
            </a:solidFill>
            <a:tailEnd type="triangle"/>
          </a:ln>
        </p:spPr>
        <p:style>
          <a:lnRef idx="1">
            <a:schemeClr val="accent2"/>
          </a:lnRef>
          <a:fillRef idx="0">
            <a:schemeClr val="accent2"/>
          </a:fillRef>
          <a:effectRef idx="0">
            <a:schemeClr val="accent2"/>
          </a:effectRef>
          <a:fontRef idx="minor">
            <a:schemeClr val="tx1"/>
          </a:fontRef>
        </p:style>
      </p:cxnSp>
      <p:sp>
        <p:nvSpPr>
          <p:cNvPr id="15" name="CuadroTexto 14"/>
          <p:cNvSpPr txBox="1"/>
          <p:nvPr/>
        </p:nvSpPr>
        <p:spPr>
          <a:xfrm>
            <a:off x="7945822" y="5580307"/>
            <a:ext cx="3770314" cy="584775"/>
          </a:xfrm>
          <a:prstGeom prst="rect">
            <a:avLst/>
          </a:prstGeom>
          <a:noFill/>
        </p:spPr>
        <p:txBody>
          <a:bodyPr wrap="square" rtlCol="0">
            <a:spAutoFit/>
          </a:bodyPr>
          <a:lstStyle/>
          <a:p>
            <a:r>
              <a:rPr lang="en-US" sz="1600" dirty="0">
                <a:solidFill>
                  <a:schemeClr val="accent6">
                    <a:lumMod val="75000"/>
                  </a:schemeClr>
                </a:solidFill>
                <a:latin typeface="Segoe UI" panose="020B0502040204020203" pitchFamily="34" charset="0"/>
                <a:cs typeface="Segoe UI" panose="020B0502040204020203" pitchFamily="34" charset="0"/>
              </a:rPr>
              <a:t>It happens automatically in the app running in the browser, but not here.</a:t>
            </a:r>
          </a:p>
        </p:txBody>
      </p:sp>
      <p:sp>
        <p:nvSpPr>
          <p:cNvPr id="16" name="Elipse 15"/>
          <p:cNvSpPr/>
          <p:nvPr/>
        </p:nvSpPr>
        <p:spPr>
          <a:xfrm>
            <a:off x="7585781" y="5652315"/>
            <a:ext cx="360041" cy="343013"/>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s-ES" dirty="0">
                <a:latin typeface="Consolas" panose="020B0609020204030204" pitchFamily="49" charset="0"/>
              </a:rPr>
              <a:t>!</a:t>
            </a:r>
          </a:p>
        </p:txBody>
      </p:sp>
      <p:cxnSp>
        <p:nvCxnSpPr>
          <p:cNvPr id="17" name="Conector recto de flecha 16"/>
          <p:cNvCxnSpPr/>
          <p:nvPr/>
        </p:nvCxnSpPr>
        <p:spPr>
          <a:xfrm flipH="1" flipV="1">
            <a:off x="4199868" y="5014662"/>
            <a:ext cx="3310681" cy="18462"/>
          </a:xfrm>
          <a:prstGeom prst="straightConnector1">
            <a:avLst/>
          </a:prstGeom>
          <a:ln w="57150">
            <a:solidFill>
              <a:srgbClr val="00B0F0"/>
            </a:solidFill>
            <a:tailEnd type="triangle"/>
          </a:ln>
        </p:spPr>
        <p:style>
          <a:lnRef idx="1">
            <a:schemeClr val="accent2"/>
          </a:lnRef>
          <a:fillRef idx="0">
            <a:schemeClr val="accent2"/>
          </a:fillRef>
          <a:effectRef idx="0">
            <a:schemeClr val="accent2"/>
          </a:effectRef>
          <a:fontRef idx="minor">
            <a:schemeClr val="tx1"/>
          </a:fontRef>
        </p:style>
      </p:cxnSp>
      <p:sp>
        <p:nvSpPr>
          <p:cNvPr id="21" name="CuadroTexto 20"/>
          <p:cNvSpPr txBox="1"/>
          <p:nvPr/>
        </p:nvSpPr>
        <p:spPr>
          <a:xfrm>
            <a:off x="7531653" y="4410756"/>
            <a:ext cx="3498950" cy="1169551"/>
          </a:xfrm>
          <a:prstGeom prst="rect">
            <a:avLst/>
          </a:prstGeom>
          <a:noFill/>
        </p:spPr>
        <p:txBody>
          <a:bodyPr wrap="square" rtlCol="0">
            <a:spAutoFit/>
          </a:bodyPr>
          <a:lstStyle/>
          <a:p>
            <a:r>
              <a:rPr lang="en-US" sz="1400" b="1" noProof="1">
                <a:latin typeface="Segoe UI" panose="020B0502040204020203" pitchFamily="34" charset="0"/>
                <a:cs typeface="Segoe UI" panose="020B0502040204020203" pitchFamily="34" charset="0"/>
              </a:rPr>
              <a:t>We need to run change detection to update the component properties because it is not the same state as at the begginning (undefined vs after injection)</a:t>
            </a:r>
          </a:p>
        </p:txBody>
      </p:sp>
      <p:sp>
        <p:nvSpPr>
          <p:cNvPr id="22" name="CuadroTexto 21"/>
          <p:cNvSpPr txBox="1"/>
          <p:nvPr/>
        </p:nvSpPr>
        <p:spPr>
          <a:xfrm>
            <a:off x="1869916" y="5475067"/>
            <a:ext cx="2016224" cy="307777"/>
          </a:xfrm>
          <a:prstGeom prst="rect">
            <a:avLst/>
          </a:prstGeom>
          <a:noFill/>
        </p:spPr>
        <p:txBody>
          <a:bodyPr wrap="square" rtlCol="0">
            <a:spAutoFit/>
          </a:bodyPr>
          <a:lstStyle/>
          <a:p>
            <a:r>
              <a:rPr lang="en-US" sz="1400" noProof="1">
                <a:latin typeface="Segoe UI" panose="020B0502040204020203" pitchFamily="34" charset="0"/>
                <a:cs typeface="Segoe UI" panose="020B0502040204020203" pitchFamily="34" charset="0"/>
              </a:rPr>
              <a:t>user.component.spec.ts</a:t>
            </a:r>
          </a:p>
        </p:txBody>
      </p:sp>
    </p:spTree>
    <p:extLst>
      <p:ext uri="{BB962C8B-B14F-4D97-AF65-F5344CB8AC3E}">
        <p14:creationId xmlns:p14="http://schemas.microsoft.com/office/powerpoint/2010/main" val="2690054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8" name="Rectangle 28"/>
          <p:cNvSpPr>
            <a:spLocks noChangeArrowheads="1"/>
          </p:cNvSpPr>
          <p:nvPr/>
        </p:nvSpPr>
        <p:spPr bwMode="auto">
          <a:xfrm>
            <a:off x="1524003" y="4393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latin typeface="Calibri" pitchFamily="34" charset="0"/>
            </a:endParaRPr>
          </a:p>
        </p:txBody>
      </p:sp>
      <p:sp>
        <p:nvSpPr>
          <p:cNvPr id="3" name="Título 2"/>
          <p:cNvSpPr>
            <a:spLocks noGrp="1"/>
          </p:cNvSpPr>
          <p:nvPr>
            <p:ph type="title"/>
          </p:nvPr>
        </p:nvSpPr>
        <p:spPr>
          <a:xfrm>
            <a:off x="263352" y="310391"/>
            <a:ext cx="8136904" cy="432000"/>
          </a:xfrm>
        </p:spPr>
        <p:txBody>
          <a:bodyPr>
            <a:noAutofit/>
          </a:bodyPr>
          <a:lstStyle/>
          <a:p>
            <a:r>
              <a:rPr lang="en-US" sz="2000" dirty="0">
                <a:latin typeface="Segoe UI" panose="020B0502040204020203" pitchFamily="34" charset="0"/>
                <a:ea typeface="Segoe UI" panose="020B0502040204020203" pitchFamily="34" charset="0"/>
                <a:cs typeface="Segoe UI" panose="020B0502040204020203" pitchFamily="34" charset="0"/>
              </a:rPr>
              <a:t>15. </a:t>
            </a:r>
            <a:r>
              <a:rPr lang="en-US" sz="2000" dirty="0">
                <a:latin typeface="Segoe UI" panose="020B0502040204020203" pitchFamily="34" charset="0"/>
                <a:cs typeface="Segoe UI" panose="020B0502040204020203" pitchFamily="34" charset="0"/>
              </a:rPr>
              <a:t>Introduction to testing practices</a:t>
            </a:r>
            <a:endParaRPr lang="en-US" sz="2000" dirty="0">
              <a:latin typeface="Segoe UI" panose="020B0502040204020203" pitchFamily="34" charset="0"/>
              <a:ea typeface="Segoe UI" panose="020B0502040204020203" pitchFamily="34" charset="0"/>
              <a:cs typeface="Segoe UI" panose="020B0502040204020203" pitchFamily="34" charset="0"/>
            </a:endParaRPr>
          </a:p>
        </p:txBody>
      </p:sp>
      <p:sp>
        <p:nvSpPr>
          <p:cNvPr id="38" name="1 Título"/>
          <p:cNvSpPr txBox="1">
            <a:spLocks/>
          </p:cNvSpPr>
          <p:nvPr/>
        </p:nvSpPr>
        <p:spPr bwMode="auto">
          <a:xfrm>
            <a:off x="263352" y="1198364"/>
            <a:ext cx="11521279"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sz="2000" dirty="0">
                <a:solidFill>
                  <a:srgbClr val="9AAE04"/>
                </a:solidFill>
                <a:latin typeface="Segoe UI" panose="020B0502040204020203" pitchFamily="34" charset="0"/>
                <a:ea typeface="Segoe UI" panose="020B0502040204020203" pitchFamily="34" charset="0"/>
                <a:cs typeface="Segoe UI" panose="020B0502040204020203" pitchFamily="34" charset="0"/>
              </a:rPr>
              <a:t>Unit testing.</a:t>
            </a:r>
            <a:r>
              <a:rPr lang="en-US" sz="2000" b="1" dirty="0">
                <a:solidFill>
                  <a:srgbClr val="9AAE04"/>
                </a:solidFill>
                <a:latin typeface="Segoe UI" panose="020B0502040204020203" pitchFamily="34" charset="0"/>
                <a:ea typeface="Segoe UI" panose="020B0502040204020203" pitchFamily="34" charset="0"/>
                <a:cs typeface="Segoe UI" panose="020B0502040204020203" pitchFamily="34" charset="0"/>
              </a:rPr>
              <a:t> Testing dependencies: components and services</a:t>
            </a:r>
          </a:p>
        </p:txBody>
      </p:sp>
      <p:sp>
        <p:nvSpPr>
          <p:cNvPr id="11" name="CuadroTexto 10"/>
          <p:cNvSpPr txBox="1"/>
          <p:nvPr/>
        </p:nvSpPr>
        <p:spPr>
          <a:xfrm>
            <a:off x="6264677" y="3428432"/>
            <a:ext cx="2711643" cy="738664"/>
          </a:xfrm>
          <a:prstGeom prst="rect">
            <a:avLst/>
          </a:prstGeom>
          <a:noFill/>
        </p:spPr>
        <p:txBody>
          <a:bodyPr wrap="square" rtlCol="0">
            <a:spAutoFit/>
          </a:bodyPr>
          <a:lstStyle/>
          <a:p>
            <a:r>
              <a:rPr lang="en-US" sz="1400" b="1" noProof="1">
                <a:latin typeface="Segoe UI" panose="020B0502040204020203" pitchFamily="34" charset="0"/>
                <a:cs typeface="Segoe UI" panose="020B0502040204020203" pitchFamily="34" charset="0"/>
              </a:rPr>
              <a:t>We access to the compiled template through debugElement.nativeElement</a:t>
            </a:r>
          </a:p>
        </p:txBody>
      </p:sp>
      <p:pic>
        <p:nvPicPr>
          <p:cNvPr id="5" name="Imagen 4"/>
          <p:cNvPicPr>
            <a:picLocks noChangeAspect="1"/>
          </p:cNvPicPr>
          <p:nvPr/>
        </p:nvPicPr>
        <p:blipFill>
          <a:blip r:embed="rId3"/>
          <a:stretch>
            <a:fillRect/>
          </a:stretch>
        </p:blipFill>
        <p:spPr>
          <a:xfrm>
            <a:off x="519752" y="1844824"/>
            <a:ext cx="5408679" cy="2688827"/>
          </a:xfrm>
          <a:prstGeom prst="rect">
            <a:avLst/>
          </a:prstGeom>
        </p:spPr>
      </p:pic>
      <p:cxnSp>
        <p:nvCxnSpPr>
          <p:cNvPr id="9" name="Conector recto de flecha 8"/>
          <p:cNvCxnSpPr/>
          <p:nvPr/>
        </p:nvCxnSpPr>
        <p:spPr>
          <a:xfrm flipH="1">
            <a:off x="2364500" y="2418930"/>
            <a:ext cx="3843884" cy="19866"/>
          </a:xfrm>
          <a:prstGeom prst="straightConnector1">
            <a:avLst/>
          </a:prstGeom>
          <a:ln w="57150">
            <a:solidFill>
              <a:srgbClr val="00B0F0"/>
            </a:solidFill>
            <a:tailEnd type="triangle"/>
          </a:ln>
        </p:spPr>
        <p:style>
          <a:lnRef idx="1">
            <a:schemeClr val="accent2"/>
          </a:lnRef>
          <a:fillRef idx="0">
            <a:schemeClr val="accent2"/>
          </a:fillRef>
          <a:effectRef idx="0">
            <a:schemeClr val="accent2"/>
          </a:effectRef>
          <a:fontRef idx="minor">
            <a:schemeClr val="tx1"/>
          </a:fontRef>
        </p:style>
      </p:cxnSp>
      <p:pic>
        <p:nvPicPr>
          <p:cNvPr id="6" name="Imagen 5"/>
          <p:cNvPicPr>
            <a:picLocks noChangeAspect="1"/>
          </p:cNvPicPr>
          <p:nvPr/>
        </p:nvPicPr>
        <p:blipFill>
          <a:blip r:embed="rId4"/>
          <a:stretch>
            <a:fillRect/>
          </a:stretch>
        </p:blipFill>
        <p:spPr>
          <a:xfrm>
            <a:off x="8976320" y="1844824"/>
            <a:ext cx="2594365" cy="1464375"/>
          </a:xfrm>
          <a:prstGeom prst="rect">
            <a:avLst/>
          </a:prstGeom>
        </p:spPr>
      </p:pic>
      <p:cxnSp>
        <p:nvCxnSpPr>
          <p:cNvPr id="12" name="Conector recto de flecha 11"/>
          <p:cNvCxnSpPr>
            <a:stCxn id="11" idx="1"/>
          </p:cNvCxnSpPr>
          <p:nvPr/>
        </p:nvCxnSpPr>
        <p:spPr>
          <a:xfrm flipH="1" flipV="1">
            <a:off x="4192160" y="2797617"/>
            <a:ext cx="2072517" cy="1000147"/>
          </a:xfrm>
          <a:prstGeom prst="straightConnector1">
            <a:avLst/>
          </a:prstGeom>
          <a:ln w="57150">
            <a:solidFill>
              <a:srgbClr val="00B0F0"/>
            </a:solidFill>
            <a:tailEnd type="triangle"/>
          </a:ln>
        </p:spPr>
        <p:style>
          <a:lnRef idx="1">
            <a:schemeClr val="accent2"/>
          </a:lnRef>
          <a:fillRef idx="0">
            <a:schemeClr val="accent2"/>
          </a:fillRef>
          <a:effectRef idx="0">
            <a:schemeClr val="accent2"/>
          </a:effectRef>
          <a:fontRef idx="minor">
            <a:schemeClr val="tx1"/>
          </a:fontRef>
        </p:style>
      </p:cxnSp>
      <p:sp>
        <p:nvSpPr>
          <p:cNvPr id="18" name="CuadroTexto 17"/>
          <p:cNvSpPr txBox="1"/>
          <p:nvPr/>
        </p:nvSpPr>
        <p:spPr>
          <a:xfrm>
            <a:off x="974888" y="5126029"/>
            <a:ext cx="4689064" cy="1077218"/>
          </a:xfrm>
          <a:prstGeom prst="rect">
            <a:avLst/>
          </a:prstGeom>
          <a:noFill/>
        </p:spPr>
        <p:txBody>
          <a:bodyPr wrap="square" rtlCol="0">
            <a:spAutoFit/>
          </a:bodyPr>
          <a:lstStyle/>
          <a:p>
            <a:r>
              <a:rPr lang="en-US" sz="1600" dirty="0">
                <a:solidFill>
                  <a:schemeClr val="accent2">
                    <a:lumMod val="75000"/>
                  </a:schemeClr>
                </a:solidFill>
                <a:latin typeface="Segoe UI" panose="020B0502040204020203" pitchFamily="34" charset="0"/>
                <a:cs typeface="Segoe UI" panose="020B0502040204020203" pitchFamily="34" charset="0"/>
              </a:rPr>
              <a:t>Note that now we don’t need the service instance because we assume the component properties are updated with the </a:t>
            </a:r>
            <a:r>
              <a:rPr lang="en-US" sz="1600" b="1" dirty="0">
                <a:solidFill>
                  <a:schemeClr val="accent2">
                    <a:lumMod val="75000"/>
                  </a:schemeClr>
                </a:solidFill>
                <a:latin typeface="Segoe UI" panose="020B0502040204020203" pitchFamily="34" charset="0"/>
                <a:cs typeface="Segoe UI" panose="020B0502040204020203" pitchFamily="34" charset="0"/>
              </a:rPr>
              <a:t>detectChanges( )</a:t>
            </a:r>
            <a:r>
              <a:rPr lang="en-US" sz="1600" dirty="0">
                <a:solidFill>
                  <a:schemeClr val="accent2">
                    <a:lumMod val="75000"/>
                  </a:schemeClr>
                </a:solidFill>
                <a:latin typeface="Segoe UI" panose="020B0502040204020203" pitchFamily="34" charset="0"/>
                <a:cs typeface="Segoe UI" panose="020B0502040204020203" pitchFamily="34" charset="0"/>
              </a:rPr>
              <a:t> and we don’t compare the service value.</a:t>
            </a:r>
            <a:endParaRPr lang="en-US" sz="1600" b="1" dirty="0">
              <a:solidFill>
                <a:schemeClr val="accent2">
                  <a:lumMod val="75000"/>
                </a:schemeClr>
              </a:solidFill>
              <a:latin typeface="Segoe UI" panose="020B0502040204020203" pitchFamily="34" charset="0"/>
              <a:cs typeface="Segoe UI" panose="020B0502040204020203" pitchFamily="34" charset="0"/>
            </a:endParaRPr>
          </a:p>
        </p:txBody>
      </p:sp>
      <p:sp>
        <p:nvSpPr>
          <p:cNvPr id="19" name="Elipse 18"/>
          <p:cNvSpPr/>
          <p:nvPr/>
        </p:nvSpPr>
        <p:spPr>
          <a:xfrm>
            <a:off x="607679" y="5148243"/>
            <a:ext cx="360041" cy="35760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s-ES" dirty="0">
                <a:latin typeface="Consolas" panose="020B0609020204030204" pitchFamily="49" charset="0"/>
              </a:rPr>
              <a:t>i</a:t>
            </a:r>
          </a:p>
        </p:txBody>
      </p:sp>
      <p:sp>
        <p:nvSpPr>
          <p:cNvPr id="20" name="CuadroTexto 19"/>
          <p:cNvSpPr txBox="1"/>
          <p:nvPr/>
        </p:nvSpPr>
        <p:spPr>
          <a:xfrm>
            <a:off x="519752" y="4533651"/>
            <a:ext cx="2016224" cy="307777"/>
          </a:xfrm>
          <a:prstGeom prst="rect">
            <a:avLst/>
          </a:prstGeom>
          <a:noFill/>
        </p:spPr>
        <p:txBody>
          <a:bodyPr wrap="square" rtlCol="0">
            <a:spAutoFit/>
          </a:bodyPr>
          <a:lstStyle/>
          <a:p>
            <a:r>
              <a:rPr lang="en-US" sz="1400" noProof="1">
                <a:latin typeface="Segoe UI" panose="020B0502040204020203" pitchFamily="34" charset="0"/>
                <a:cs typeface="Segoe UI" panose="020B0502040204020203" pitchFamily="34" charset="0"/>
              </a:rPr>
              <a:t>user.component.spec.ts</a:t>
            </a:r>
          </a:p>
        </p:txBody>
      </p:sp>
      <p:sp>
        <p:nvSpPr>
          <p:cNvPr id="22" name="CuadroTexto 21"/>
          <p:cNvSpPr txBox="1"/>
          <p:nvPr/>
        </p:nvSpPr>
        <p:spPr>
          <a:xfrm>
            <a:off x="8928973" y="3335097"/>
            <a:ext cx="2016224" cy="307777"/>
          </a:xfrm>
          <a:prstGeom prst="rect">
            <a:avLst/>
          </a:prstGeom>
          <a:noFill/>
        </p:spPr>
        <p:txBody>
          <a:bodyPr wrap="square" rtlCol="0">
            <a:spAutoFit/>
          </a:bodyPr>
          <a:lstStyle/>
          <a:p>
            <a:r>
              <a:rPr lang="en-US" sz="1400" noProof="1">
                <a:latin typeface="Segoe UI" panose="020B0502040204020203" pitchFamily="34" charset="0"/>
                <a:cs typeface="Segoe UI" panose="020B0502040204020203" pitchFamily="34" charset="0"/>
              </a:rPr>
              <a:t>user.component.html</a:t>
            </a:r>
          </a:p>
        </p:txBody>
      </p:sp>
      <p:sp>
        <p:nvSpPr>
          <p:cNvPr id="23" name="CuadroTexto 22"/>
          <p:cNvSpPr txBox="1"/>
          <p:nvPr/>
        </p:nvSpPr>
        <p:spPr>
          <a:xfrm>
            <a:off x="6264677" y="1844824"/>
            <a:ext cx="2126711" cy="1384995"/>
          </a:xfrm>
          <a:prstGeom prst="rect">
            <a:avLst/>
          </a:prstGeom>
          <a:noFill/>
        </p:spPr>
        <p:txBody>
          <a:bodyPr wrap="square" rtlCol="0">
            <a:spAutoFit/>
          </a:bodyPr>
          <a:lstStyle/>
          <a:p>
            <a:r>
              <a:rPr lang="en-US" sz="1400" b="1" noProof="1">
                <a:latin typeface="Segoe UI" panose="020B0502040204020203" pitchFamily="34" charset="0"/>
                <a:cs typeface="Segoe UI" panose="020B0502040204020203" pitchFamily="34" charset="0"/>
              </a:rPr>
              <a:t>We set the component property </a:t>
            </a:r>
            <a:r>
              <a:rPr lang="en-US" sz="1400" b="1" i="1" noProof="1">
                <a:latin typeface="Segoe UI" panose="020B0502040204020203" pitchFamily="34" charset="0"/>
                <a:cs typeface="Segoe UI" panose="020B0502040204020203" pitchFamily="34" charset="0"/>
              </a:rPr>
              <a:t>isLoggedIn</a:t>
            </a:r>
            <a:r>
              <a:rPr lang="en-US" sz="1400" b="1" noProof="1">
                <a:latin typeface="Segoe UI" panose="020B0502040204020203" pitchFamily="34" charset="0"/>
                <a:cs typeface="Segoe UI" panose="020B0502040204020203" pitchFamily="34" charset="0"/>
              </a:rPr>
              <a:t> to force the template to display what we are checking, the user name</a:t>
            </a:r>
          </a:p>
        </p:txBody>
      </p:sp>
      <p:pic>
        <p:nvPicPr>
          <p:cNvPr id="7" name="Imagen 6"/>
          <p:cNvPicPr>
            <a:picLocks noChangeAspect="1"/>
          </p:cNvPicPr>
          <p:nvPr/>
        </p:nvPicPr>
        <p:blipFill>
          <a:blip r:embed="rId5"/>
          <a:stretch>
            <a:fillRect/>
          </a:stretch>
        </p:blipFill>
        <p:spPr>
          <a:xfrm>
            <a:off x="6266687" y="4526670"/>
            <a:ext cx="3684101" cy="2018306"/>
          </a:xfrm>
          <a:prstGeom prst="rect">
            <a:avLst/>
          </a:prstGeom>
        </p:spPr>
      </p:pic>
    </p:spTree>
    <p:extLst>
      <p:ext uri="{BB962C8B-B14F-4D97-AF65-F5344CB8AC3E}">
        <p14:creationId xmlns:p14="http://schemas.microsoft.com/office/powerpoint/2010/main" val="3242201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8" name="Rectangle 28"/>
          <p:cNvSpPr>
            <a:spLocks noChangeArrowheads="1"/>
          </p:cNvSpPr>
          <p:nvPr/>
        </p:nvSpPr>
        <p:spPr bwMode="auto">
          <a:xfrm>
            <a:off x="1524003" y="4393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latin typeface="Calibri" pitchFamily="34" charset="0"/>
            </a:endParaRPr>
          </a:p>
        </p:txBody>
      </p:sp>
      <p:sp>
        <p:nvSpPr>
          <p:cNvPr id="3" name="Título 2"/>
          <p:cNvSpPr>
            <a:spLocks noGrp="1"/>
          </p:cNvSpPr>
          <p:nvPr>
            <p:ph type="title"/>
          </p:nvPr>
        </p:nvSpPr>
        <p:spPr>
          <a:xfrm>
            <a:off x="263352" y="310391"/>
            <a:ext cx="8136904" cy="432000"/>
          </a:xfrm>
        </p:spPr>
        <p:txBody>
          <a:bodyPr>
            <a:noAutofit/>
          </a:bodyPr>
          <a:lstStyle/>
          <a:p>
            <a:r>
              <a:rPr lang="en-US" sz="2000" dirty="0">
                <a:latin typeface="Segoe UI" panose="020B0502040204020203" pitchFamily="34" charset="0"/>
                <a:ea typeface="Segoe UI" panose="020B0502040204020203" pitchFamily="34" charset="0"/>
                <a:cs typeface="Segoe UI" panose="020B0502040204020203" pitchFamily="34" charset="0"/>
              </a:rPr>
              <a:t>15. </a:t>
            </a:r>
            <a:r>
              <a:rPr lang="en-US" sz="2000" dirty="0">
                <a:latin typeface="Segoe UI" panose="020B0502040204020203" pitchFamily="34" charset="0"/>
                <a:cs typeface="Segoe UI" panose="020B0502040204020203" pitchFamily="34" charset="0"/>
              </a:rPr>
              <a:t>Introduction to testing practices</a:t>
            </a:r>
            <a:endParaRPr lang="en-US" sz="2000" dirty="0">
              <a:latin typeface="Segoe UI" panose="020B0502040204020203" pitchFamily="34" charset="0"/>
              <a:ea typeface="Segoe UI" panose="020B0502040204020203" pitchFamily="34" charset="0"/>
              <a:cs typeface="Segoe UI" panose="020B0502040204020203" pitchFamily="34" charset="0"/>
            </a:endParaRPr>
          </a:p>
        </p:txBody>
      </p:sp>
      <p:sp>
        <p:nvSpPr>
          <p:cNvPr id="38" name="1 Título"/>
          <p:cNvSpPr txBox="1">
            <a:spLocks/>
          </p:cNvSpPr>
          <p:nvPr/>
        </p:nvSpPr>
        <p:spPr bwMode="auto">
          <a:xfrm>
            <a:off x="263352" y="1198364"/>
            <a:ext cx="11521279"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sz="2000" dirty="0">
                <a:solidFill>
                  <a:srgbClr val="9AAE04"/>
                </a:solidFill>
                <a:latin typeface="Segoe UI" panose="020B0502040204020203" pitchFamily="34" charset="0"/>
                <a:ea typeface="Segoe UI" panose="020B0502040204020203" pitchFamily="34" charset="0"/>
                <a:cs typeface="Segoe UI" panose="020B0502040204020203" pitchFamily="34" charset="0"/>
              </a:rPr>
              <a:t>Unit testing.</a:t>
            </a:r>
            <a:r>
              <a:rPr lang="en-US" sz="2000" b="1" dirty="0">
                <a:solidFill>
                  <a:srgbClr val="9AAE04"/>
                </a:solidFill>
                <a:latin typeface="Segoe UI" panose="020B0502040204020203" pitchFamily="34" charset="0"/>
                <a:ea typeface="Segoe UI" panose="020B0502040204020203" pitchFamily="34" charset="0"/>
                <a:cs typeface="Segoe UI" panose="020B0502040204020203" pitchFamily="34" charset="0"/>
              </a:rPr>
              <a:t> Testing async tasks</a:t>
            </a:r>
          </a:p>
        </p:txBody>
      </p:sp>
      <p:pic>
        <p:nvPicPr>
          <p:cNvPr id="5" name="Imagen 4"/>
          <p:cNvPicPr>
            <a:picLocks noChangeAspect="1"/>
          </p:cNvPicPr>
          <p:nvPr/>
        </p:nvPicPr>
        <p:blipFill>
          <a:blip r:embed="rId3"/>
          <a:stretch>
            <a:fillRect/>
          </a:stretch>
        </p:blipFill>
        <p:spPr>
          <a:xfrm>
            <a:off x="6960096" y="3078346"/>
            <a:ext cx="4032448" cy="2289610"/>
          </a:xfrm>
          <a:prstGeom prst="rect">
            <a:avLst/>
          </a:prstGeom>
        </p:spPr>
      </p:pic>
      <p:pic>
        <p:nvPicPr>
          <p:cNvPr id="6" name="Imagen 5"/>
          <p:cNvPicPr>
            <a:picLocks noChangeAspect="1"/>
          </p:cNvPicPr>
          <p:nvPr/>
        </p:nvPicPr>
        <p:blipFill>
          <a:blip r:embed="rId4"/>
          <a:stretch>
            <a:fillRect/>
          </a:stretch>
        </p:blipFill>
        <p:spPr>
          <a:xfrm>
            <a:off x="263352" y="2313677"/>
            <a:ext cx="4705350" cy="3209925"/>
          </a:xfrm>
          <a:prstGeom prst="rect">
            <a:avLst/>
          </a:prstGeom>
        </p:spPr>
      </p:pic>
      <p:pic>
        <p:nvPicPr>
          <p:cNvPr id="7" name="Imagen 6"/>
          <p:cNvPicPr>
            <a:picLocks noChangeAspect="1"/>
          </p:cNvPicPr>
          <p:nvPr/>
        </p:nvPicPr>
        <p:blipFill>
          <a:blip r:embed="rId5"/>
          <a:stretch>
            <a:fillRect/>
          </a:stretch>
        </p:blipFill>
        <p:spPr>
          <a:xfrm>
            <a:off x="2639616" y="4869160"/>
            <a:ext cx="3752850" cy="1514475"/>
          </a:xfrm>
          <a:prstGeom prst="rect">
            <a:avLst/>
          </a:prstGeom>
        </p:spPr>
      </p:pic>
      <p:sp>
        <p:nvSpPr>
          <p:cNvPr id="10" name="CuadroTexto 9"/>
          <p:cNvSpPr txBox="1"/>
          <p:nvPr/>
        </p:nvSpPr>
        <p:spPr>
          <a:xfrm>
            <a:off x="239763" y="5525340"/>
            <a:ext cx="2016224" cy="307777"/>
          </a:xfrm>
          <a:prstGeom prst="rect">
            <a:avLst/>
          </a:prstGeom>
          <a:noFill/>
        </p:spPr>
        <p:txBody>
          <a:bodyPr wrap="square" rtlCol="0">
            <a:spAutoFit/>
          </a:bodyPr>
          <a:lstStyle/>
          <a:p>
            <a:r>
              <a:rPr lang="en-US" sz="1400" noProof="1">
                <a:latin typeface="Segoe UI" panose="020B0502040204020203" pitchFamily="34" charset="0"/>
                <a:cs typeface="Segoe UI" panose="020B0502040204020203" pitchFamily="34" charset="0"/>
              </a:rPr>
              <a:t>user.component.spec.ts</a:t>
            </a:r>
          </a:p>
        </p:txBody>
      </p:sp>
      <p:sp>
        <p:nvSpPr>
          <p:cNvPr id="11" name="CuadroTexto 10"/>
          <p:cNvSpPr txBox="1"/>
          <p:nvPr/>
        </p:nvSpPr>
        <p:spPr>
          <a:xfrm>
            <a:off x="2601448" y="6411375"/>
            <a:ext cx="2016224" cy="307777"/>
          </a:xfrm>
          <a:prstGeom prst="rect">
            <a:avLst/>
          </a:prstGeom>
          <a:noFill/>
        </p:spPr>
        <p:txBody>
          <a:bodyPr wrap="square" rtlCol="0">
            <a:spAutoFit/>
          </a:bodyPr>
          <a:lstStyle/>
          <a:p>
            <a:r>
              <a:rPr lang="en-US" sz="1400" noProof="1">
                <a:latin typeface="Segoe UI" panose="020B0502040204020203" pitchFamily="34" charset="0"/>
                <a:cs typeface="Segoe UI" panose="020B0502040204020203" pitchFamily="34" charset="0"/>
              </a:rPr>
              <a:t>data.service.ts</a:t>
            </a:r>
          </a:p>
        </p:txBody>
      </p:sp>
    </p:spTree>
    <p:extLst>
      <p:ext uri="{BB962C8B-B14F-4D97-AF65-F5344CB8AC3E}">
        <p14:creationId xmlns:p14="http://schemas.microsoft.com/office/powerpoint/2010/main" val="2597945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8" name="Rectangle 28"/>
          <p:cNvSpPr>
            <a:spLocks noChangeArrowheads="1"/>
          </p:cNvSpPr>
          <p:nvPr/>
        </p:nvSpPr>
        <p:spPr bwMode="auto">
          <a:xfrm>
            <a:off x="1524003" y="4393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latin typeface="Calibri" pitchFamily="34" charset="0"/>
            </a:endParaRPr>
          </a:p>
        </p:txBody>
      </p:sp>
      <p:sp>
        <p:nvSpPr>
          <p:cNvPr id="3" name="Título 2"/>
          <p:cNvSpPr>
            <a:spLocks noGrp="1"/>
          </p:cNvSpPr>
          <p:nvPr>
            <p:ph type="title"/>
          </p:nvPr>
        </p:nvSpPr>
        <p:spPr>
          <a:xfrm>
            <a:off x="263352" y="310391"/>
            <a:ext cx="8136904" cy="432000"/>
          </a:xfrm>
        </p:spPr>
        <p:txBody>
          <a:bodyPr>
            <a:noAutofit/>
          </a:bodyPr>
          <a:lstStyle/>
          <a:p>
            <a:r>
              <a:rPr lang="en-US" sz="2000" dirty="0">
                <a:latin typeface="Segoe UI" panose="020B0502040204020203" pitchFamily="34" charset="0"/>
                <a:ea typeface="Segoe UI" panose="020B0502040204020203" pitchFamily="34" charset="0"/>
                <a:cs typeface="Segoe UI" panose="020B0502040204020203" pitchFamily="34" charset="0"/>
              </a:rPr>
              <a:t>15. </a:t>
            </a:r>
            <a:r>
              <a:rPr lang="en-US" sz="2000" dirty="0">
                <a:latin typeface="Segoe UI" panose="020B0502040204020203" pitchFamily="34" charset="0"/>
                <a:cs typeface="Segoe UI" panose="020B0502040204020203" pitchFamily="34" charset="0"/>
              </a:rPr>
              <a:t>Introduction to testing practices</a:t>
            </a:r>
            <a:endParaRPr lang="en-US" sz="2000" dirty="0">
              <a:latin typeface="Segoe UI" panose="020B0502040204020203" pitchFamily="34" charset="0"/>
              <a:ea typeface="Segoe UI" panose="020B0502040204020203" pitchFamily="34" charset="0"/>
              <a:cs typeface="Segoe UI" panose="020B0502040204020203" pitchFamily="34" charset="0"/>
            </a:endParaRPr>
          </a:p>
        </p:txBody>
      </p:sp>
      <p:sp>
        <p:nvSpPr>
          <p:cNvPr id="38" name="1 Título"/>
          <p:cNvSpPr txBox="1">
            <a:spLocks/>
          </p:cNvSpPr>
          <p:nvPr/>
        </p:nvSpPr>
        <p:spPr bwMode="auto">
          <a:xfrm>
            <a:off x="263352" y="1198364"/>
            <a:ext cx="11521279"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sz="2000" dirty="0">
                <a:solidFill>
                  <a:srgbClr val="9AAE04"/>
                </a:solidFill>
                <a:latin typeface="Segoe UI" panose="020B0502040204020203" pitchFamily="34" charset="0"/>
                <a:ea typeface="Segoe UI" panose="020B0502040204020203" pitchFamily="34" charset="0"/>
                <a:cs typeface="Segoe UI" panose="020B0502040204020203" pitchFamily="34" charset="0"/>
              </a:rPr>
              <a:t>Unit testing.</a:t>
            </a:r>
            <a:r>
              <a:rPr lang="en-US" sz="2000" b="1" dirty="0">
                <a:solidFill>
                  <a:srgbClr val="9AAE04"/>
                </a:solidFill>
                <a:latin typeface="Segoe UI" panose="020B0502040204020203" pitchFamily="34" charset="0"/>
                <a:ea typeface="Segoe UI" panose="020B0502040204020203" pitchFamily="34" charset="0"/>
                <a:cs typeface="Segoe UI" panose="020B0502040204020203" pitchFamily="34" charset="0"/>
              </a:rPr>
              <a:t> Isolated test: testing a basic pipe</a:t>
            </a:r>
          </a:p>
        </p:txBody>
      </p:sp>
      <p:sp>
        <p:nvSpPr>
          <p:cNvPr id="7" name="3 Marcador de contenido"/>
          <p:cNvSpPr txBox="1">
            <a:spLocks/>
          </p:cNvSpPr>
          <p:nvPr/>
        </p:nvSpPr>
        <p:spPr>
          <a:xfrm>
            <a:off x="263351" y="1709570"/>
            <a:ext cx="11521279" cy="4815774"/>
          </a:xfrm>
          <a:prstGeom prst="rect">
            <a:avLst/>
          </a:prstGeom>
        </p:spPr>
        <p:txBody>
          <a:bodyPr>
            <a:noAutofit/>
          </a:bodyPr>
          <a:lstStyle>
            <a:lvl1pPr marL="0" marR="0" indent="0" algn="l" defTabSz="914400" rtl="0" eaLnBrk="1" fontAlgn="auto" latinLnBrk="0" hangingPunct="1">
              <a:lnSpc>
                <a:spcPct val="100000"/>
              </a:lnSpc>
              <a:spcBef>
                <a:spcPct val="20000"/>
              </a:spcBef>
              <a:spcAft>
                <a:spcPts val="0"/>
              </a:spcAft>
              <a:buClrTx/>
              <a:buSzTx/>
              <a:buFont typeface="Arial" pitchFamily="34" charset="0"/>
              <a:buNone/>
              <a:tabLst/>
              <a:defRPr lang="es-ES" sz="1400" b="0" i="0" u="none" strike="noStrike" kern="1200" baseline="0" smtClean="0">
                <a:solidFill>
                  <a:srgbClr val="505050"/>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9pPr>
          </a:lstStyle>
          <a:p>
            <a:pPr marL="285750" indent="-285750">
              <a:lnSpc>
                <a:spcPct val="150000"/>
              </a:lnSpc>
              <a:buFont typeface="Wingdings" panose="05000000000000000000" pitchFamily="2" charset="2"/>
              <a:buChar char="§"/>
            </a:pPr>
            <a:r>
              <a:rPr lang="es-ES" sz="1600" noProof="1">
                <a:solidFill>
                  <a:schemeClr val="bg1">
                    <a:lumMod val="50000"/>
                  </a:schemeClr>
                </a:solidFill>
                <a:latin typeface="Segoe UI" panose="020B0502040204020203" pitchFamily="34" charset="0"/>
                <a:cs typeface="Segoe UI" panose="020B0502040204020203" pitchFamily="34" charset="0"/>
              </a:rPr>
              <a:t>Isolated units does not depend on any other piece of the application and can be tested </a:t>
            </a:r>
            <a:r>
              <a:rPr lang="es-ES" sz="1600" b="1" noProof="1">
                <a:solidFill>
                  <a:schemeClr val="bg1">
                    <a:lumMod val="50000"/>
                  </a:schemeClr>
                </a:solidFill>
                <a:latin typeface="Segoe UI" panose="020B0502040204020203" pitchFamily="34" charset="0"/>
                <a:cs typeface="Segoe UI" panose="020B0502040204020203" pitchFamily="34" charset="0"/>
              </a:rPr>
              <a:t>totally independent of Angular</a:t>
            </a:r>
          </a:p>
          <a:p>
            <a:pPr marL="285750" indent="-285750">
              <a:lnSpc>
                <a:spcPct val="150000"/>
              </a:lnSpc>
              <a:buFont typeface="Wingdings" panose="05000000000000000000" pitchFamily="2" charset="2"/>
              <a:buChar char="§"/>
            </a:pPr>
            <a:r>
              <a:rPr lang="es-ES" sz="1600" noProof="1">
                <a:solidFill>
                  <a:schemeClr val="bg1">
                    <a:lumMod val="50000"/>
                  </a:schemeClr>
                </a:solidFill>
                <a:latin typeface="Segoe UI" panose="020B0502040204020203" pitchFamily="34" charset="0"/>
                <a:cs typeface="Segoe UI" panose="020B0502040204020203" pitchFamily="34" charset="0"/>
              </a:rPr>
              <a:t>Pipes have the </a:t>
            </a:r>
            <a:r>
              <a:rPr lang="es-ES" sz="1600" b="1" noProof="1">
                <a:solidFill>
                  <a:schemeClr val="bg1">
                    <a:lumMod val="50000"/>
                  </a:schemeClr>
                </a:solidFill>
                <a:latin typeface="Segoe UI" panose="020B0502040204020203" pitchFamily="34" charset="0"/>
                <a:cs typeface="Segoe UI" panose="020B0502040204020203" pitchFamily="34" charset="0"/>
              </a:rPr>
              <a:t>transform</a:t>
            </a:r>
            <a:r>
              <a:rPr lang="es-ES" sz="1600" noProof="1">
                <a:solidFill>
                  <a:schemeClr val="bg1">
                    <a:lumMod val="50000"/>
                  </a:schemeClr>
                </a:solidFill>
                <a:latin typeface="Segoe UI" panose="020B0502040204020203" pitchFamily="34" charset="0"/>
                <a:cs typeface="Segoe UI" panose="020B0502040204020203" pitchFamily="34" charset="0"/>
              </a:rPr>
              <a:t> function where we pass a value in and we get an output one.</a:t>
            </a:r>
          </a:p>
          <a:p>
            <a:pPr marL="285750" indent="-285750">
              <a:lnSpc>
                <a:spcPct val="150000"/>
              </a:lnSpc>
              <a:buFont typeface="Wingdings" panose="05000000000000000000" pitchFamily="2" charset="2"/>
              <a:buChar char="§"/>
            </a:pPr>
            <a:r>
              <a:rPr lang="es-ES" sz="1600" noProof="1">
                <a:solidFill>
                  <a:schemeClr val="bg1">
                    <a:lumMod val="50000"/>
                  </a:schemeClr>
                </a:solidFill>
                <a:latin typeface="Segoe UI" panose="020B0502040204020203" pitchFamily="34" charset="0"/>
                <a:cs typeface="Segoe UI" panose="020B0502040204020203" pitchFamily="34" charset="0"/>
              </a:rPr>
              <a:t>There might be other similar tasks in the app where it happens the same (e.g. a servie method which only transforms some data).</a:t>
            </a:r>
          </a:p>
        </p:txBody>
      </p:sp>
      <p:pic>
        <p:nvPicPr>
          <p:cNvPr id="5" name="Imagen 4"/>
          <p:cNvPicPr>
            <a:picLocks noChangeAspect="1"/>
          </p:cNvPicPr>
          <p:nvPr/>
        </p:nvPicPr>
        <p:blipFill>
          <a:blip r:embed="rId3"/>
          <a:stretch>
            <a:fillRect/>
          </a:stretch>
        </p:blipFill>
        <p:spPr>
          <a:xfrm>
            <a:off x="1907002" y="3908370"/>
            <a:ext cx="5256802" cy="1621501"/>
          </a:xfrm>
          <a:prstGeom prst="rect">
            <a:avLst/>
          </a:prstGeom>
        </p:spPr>
      </p:pic>
      <p:sp>
        <p:nvSpPr>
          <p:cNvPr id="10" name="CuadroTexto 9"/>
          <p:cNvSpPr txBox="1"/>
          <p:nvPr/>
        </p:nvSpPr>
        <p:spPr>
          <a:xfrm>
            <a:off x="263351" y="3475772"/>
            <a:ext cx="5838964" cy="307777"/>
          </a:xfrm>
          <a:prstGeom prst="rect">
            <a:avLst/>
          </a:prstGeom>
          <a:noFill/>
        </p:spPr>
        <p:txBody>
          <a:bodyPr wrap="square" rtlCol="0">
            <a:spAutoFit/>
          </a:bodyPr>
          <a:lstStyle/>
          <a:p>
            <a:r>
              <a:rPr lang="en-US" sz="1400" b="1" noProof="1">
                <a:latin typeface="Segoe UI" panose="020B0502040204020203" pitchFamily="34" charset="0"/>
                <a:cs typeface="Segoe UI" panose="020B0502040204020203" pitchFamily="34" charset="0"/>
              </a:rPr>
              <a:t>We don’t need Angular testing utilities, either </a:t>
            </a:r>
            <a:r>
              <a:rPr lang="en-US" sz="1400" b="1" i="1" noProof="1">
                <a:latin typeface="Segoe UI" panose="020B0502040204020203" pitchFamily="34" charset="0"/>
                <a:cs typeface="Segoe UI" panose="020B0502040204020203" pitchFamily="34" charset="0"/>
              </a:rPr>
              <a:t>beforeEach</a:t>
            </a:r>
            <a:r>
              <a:rPr lang="en-US" sz="1400" b="1" noProof="1">
                <a:latin typeface="Segoe UI" panose="020B0502040204020203" pitchFamily="34" charset="0"/>
                <a:cs typeface="Segoe UI" panose="020B0502040204020203" pitchFamily="34" charset="0"/>
              </a:rPr>
              <a:t> set up</a:t>
            </a:r>
          </a:p>
        </p:txBody>
      </p:sp>
      <p:pic>
        <p:nvPicPr>
          <p:cNvPr id="6" name="Imagen 5"/>
          <p:cNvPicPr>
            <a:picLocks noChangeAspect="1"/>
          </p:cNvPicPr>
          <p:nvPr/>
        </p:nvPicPr>
        <p:blipFill>
          <a:blip r:embed="rId4"/>
          <a:stretch>
            <a:fillRect/>
          </a:stretch>
        </p:blipFill>
        <p:spPr>
          <a:xfrm>
            <a:off x="7303203" y="3908370"/>
            <a:ext cx="4342028" cy="2100150"/>
          </a:xfrm>
          <a:prstGeom prst="rect">
            <a:avLst/>
          </a:prstGeom>
        </p:spPr>
      </p:pic>
      <p:sp>
        <p:nvSpPr>
          <p:cNvPr id="8" name="Rectángulo 7"/>
          <p:cNvSpPr/>
          <p:nvPr/>
        </p:nvSpPr>
        <p:spPr>
          <a:xfrm>
            <a:off x="7491389" y="4097108"/>
            <a:ext cx="4098767" cy="243309"/>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 name="CuadroTexto 12"/>
          <p:cNvSpPr txBox="1"/>
          <p:nvPr/>
        </p:nvSpPr>
        <p:spPr>
          <a:xfrm>
            <a:off x="7267328" y="6001543"/>
            <a:ext cx="1348952" cy="307777"/>
          </a:xfrm>
          <a:prstGeom prst="rect">
            <a:avLst/>
          </a:prstGeom>
          <a:noFill/>
        </p:spPr>
        <p:txBody>
          <a:bodyPr wrap="square" rtlCol="0">
            <a:spAutoFit/>
          </a:bodyPr>
          <a:lstStyle/>
          <a:p>
            <a:r>
              <a:rPr lang="en-US" sz="1400" noProof="1">
                <a:latin typeface="Segoe UI" panose="020B0502040204020203" pitchFamily="34" charset="0"/>
                <a:cs typeface="Segoe UI" panose="020B0502040204020203" pitchFamily="34" charset="0"/>
              </a:rPr>
              <a:t>reverse.pipe.ts</a:t>
            </a:r>
          </a:p>
        </p:txBody>
      </p:sp>
      <p:sp>
        <p:nvSpPr>
          <p:cNvPr id="14" name="CuadroTexto 13"/>
          <p:cNvSpPr txBox="1"/>
          <p:nvPr/>
        </p:nvSpPr>
        <p:spPr>
          <a:xfrm>
            <a:off x="1895101" y="5549750"/>
            <a:ext cx="1824635" cy="307777"/>
          </a:xfrm>
          <a:prstGeom prst="rect">
            <a:avLst/>
          </a:prstGeom>
          <a:noFill/>
        </p:spPr>
        <p:txBody>
          <a:bodyPr wrap="square" rtlCol="0">
            <a:spAutoFit/>
          </a:bodyPr>
          <a:lstStyle/>
          <a:p>
            <a:r>
              <a:rPr lang="en-US" sz="1400" noProof="1">
                <a:latin typeface="Segoe UI" panose="020B0502040204020203" pitchFamily="34" charset="0"/>
                <a:cs typeface="Segoe UI" panose="020B0502040204020203" pitchFamily="34" charset="0"/>
              </a:rPr>
              <a:t>reverse.pipe.spec.ts</a:t>
            </a:r>
          </a:p>
        </p:txBody>
      </p:sp>
      <p:sp>
        <p:nvSpPr>
          <p:cNvPr id="15" name="CuadroTexto 14"/>
          <p:cNvSpPr txBox="1"/>
          <p:nvPr/>
        </p:nvSpPr>
        <p:spPr>
          <a:xfrm>
            <a:off x="263351" y="3908370"/>
            <a:ext cx="1445383" cy="1384995"/>
          </a:xfrm>
          <a:prstGeom prst="rect">
            <a:avLst/>
          </a:prstGeom>
          <a:noFill/>
        </p:spPr>
        <p:txBody>
          <a:bodyPr wrap="square" rtlCol="0">
            <a:spAutoFit/>
          </a:bodyPr>
          <a:lstStyle/>
          <a:p>
            <a:r>
              <a:rPr lang="en-US" sz="1400" b="1" noProof="1">
                <a:latin typeface="Segoe UI" panose="020B0502040204020203" pitchFamily="34" charset="0"/>
                <a:cs typeface="Segoe UI" panose="020B0502040204020203" pitchFamily="34" charset="0"/>
              </a:rPr>
              <a:t>We create a new Pipe and define an evaluation of its transform method</a:t>
            </a:r>
          </a:p>
        </p:txBody>
      </p:sp>
    </p:spTree>
    <p:extLst>
      <p:ext uri="{BB962C8B-B14F-4D97-AF65-F5344CB8AC3E}">
        <p14:creationId xmlns:p14="http://schemas.microsoft.com/office/powerpoint/2010/main" val="34286613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8" name="Rectangle 28"/>
          <p:cNvSpPr>
            <a:spLocks noChangeArrowheads="1"/>
          </p:cNvSpPr>
          <p:nvPr/>
        </p:nvSpPr>
        <p:spPr bwMode="auto">
          <a:xfrm>
            <a:off x="1524003" y="4393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latin typeface="Calibri" pitchFamily="34" charset="0"/>
            </a:endParaRPr>
          </a:p>
        </p:txBody>
      </p:sp>
      <p:sp>
        <p:nvSpPr>
          <p:cNvPr id="3" name="Título 2"/>
          <p:cNvSpPr>
            <a:spLocks noGrp="1"/>
          </p:cNvSpPr>
          <p:nvPr>
            <p:ph type="title"/>
          </p:nvPr>
        </p:nvSpPr>
        <p:spPr>
          <a:xfrm>
            <a:off x="263352" y="310391"/>
            <a:ext cx="8136904" cy="432000"/>
          </a:xfrm>
        </p:spPr>
        <p:txBody>
          <a:bodyPr>
            <a:noAutofit/>
          </a:bodyPr>
          <a:lstStyle/>
          <a:p>
            <a:r>
              <a:rPr lang="en-US" sz="2000" dirty="0">
                <a:latin typeface="Segoe UI" panose="020B0502040204020203" pitchFamily="34" charset="0"/>
                <a:ea typeface="Segoe UI" panose="020B0502040204020203" pitchFamily="34" charset="0"/>
                <a:cs typeface="Segoe UI" panose="020B0502040204020203" pitchFamily="34" charset="0"/>
              </a:rPr>
              <a:t>Resources summary</a:t>
            </a:r>
          </a:p>
        </p:txBody>
      </p:sp>
      <p:sp>
        <p:nvSpPr>
          <p:cNvPr id="38" name="1 Título"/>
          <p:cNvSpPr txBox="1">
            <a:spLocks/>
          </p:cNvSpPr>
          <p:nvPr/>
        </p:nvSpPr>
        <p:spPr bwMode="auto">
          <a:xfrm>
            <a:off x="263352" y="1198364"/>
            <a:ext cx="11521279"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sz="2000" b="1" dirty="0">
                <a:solidFill>
                  <a:srgbClr val="9AAE04"/>
                </a:solidFill>
                <a:latin typeface="Segoe UI" panose="020B0502040204020203" pitchFamily="34" charset="0"/>
                <a:ea typeface="Segoe UI" panose="020B0502040204020203" pitchFamily="34" charset="0"/>
                <a:cs typeface="Segoe UI" panose="020B0502040204020203" pitchFamily="34" charset="0"/>
              </a:rPr>
              <a:t>Resources and references</a:t>
            </a:r>
          </a:p>
        </p:txBody>
      </p:sp>
      <p:sp>
        <p:nvSpPr>
          <p:cNvPr id="25" name="3 Marcador de contenido"/>
          <p:cNvSpPr txBox="1">
            <a:spLocks/>
          </p:cNvSpPr>
          <p:nvPr/>
        </p:nvSpPr>
        <p:spPr>
          <a:xfrm>
            <a:off x="263351" y="1709569"/>
            <a:ext cx="11521279" cy="4743767"/>
          </a:xfrm>
          <a:prstGeom prst="rect">
            <a:avLst/>
          </a:prstGeom>
        </p:spPr>
        <p:txBody>
          <a:bodyPr numCol="2">
            <a:noAutofit/>
          </a:bodyPr>
          <a:lstStyle>
            <a:lvl1pPr marL="0" marR="0" indent="0" algn="l" defTabSz="914400" rtl="0" eaLnBrk="1" fontAlgn="auto" latinLnBrk="0" hangingPunct="1">
              <a:lnSpc>
                <a:spcPct val="100000"/>
              </a:lnSpc>
              <a:spcBef>
                <a:spcPct val="20000"/>
              </a:spcBef>
              <a:spcAft>
                <a:spcPts val="0"/>
              </a:spcAft>
              <a:buClrTx/>
              <a:buSzTx/>
              <a:buFont typeface="Arial" pitchFamily="34" charset="0"/>
              <a:buNone/>
              <a:tabLst/>
              <a:defRPr lang="es-ES" sz="1400" b="0" i="0" u="none" strike="noStrike" kern="1200" baseline="0" smtClean="0">
                <a:solidFill>
                  <a:srgbClr val="505050"/>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9pPr>
          </a:lstStyle>
          <a:p>
            <a:pPr marL="285750" indent="-285750">
              <a:lnSpc>
                <a:spcPct val="150000"/>
              </a:lnSpc>
              <a:buFont typeface="Wingdings" panose="05000000000000000000" pitchFamily="2" charset="2"/>
              <a:buChar char="§"/>
            </a:pPr>
            <a:r>
              <a:rPr lang="es-ES" sz="1800" noProof="1">
                <a:solidFill>
                  <a:schemeClr val="bg1">
                    <a:lumMod val="50000"/>
                  </a:schemeClr>
                </a:solidFill>
                <a:latin typeface="Segoe UI" panose="020B0502040204020203" pitchFamily="34" charset="0"/>
                <a:cs typeface="Segoe UI" panose="020B0502040204020203" pitchFamily="34" charset="0"/>
                <a:hlinkClick r:id="rId3"/>
              </a:rPr>
              <a:t>Angular official documentation</a:t>
            </a:r>
            <a:endParaRPr lang="es-ES" sz="1800" noProof="1">
              <a:solidFill>
                <a:schemeClr val="bg1">
                  <a:lumMod val="50000"/>
                </a:schemeClr>
              </a:solidFill>
              <a:latin typeface="Segoe UI" panose="020B0502040204020203" pitchFamily="34" charset="0"/>
              <a:cs typeface="Segoe UI" panose="020B0502040204020203" pitchFamily="34" charset="0"/>
            </a:endParaRPr>
          </a:p>
          <a:p>
            <a:pPr marL="285750" indent="-285750">
              <a:lnSpc>
                <a:spcPct val="150000"/>
              </a:lnSpc>
              <a:buFont typeface="Wingdings" panose="05000000000000000000" pitchFamily="2" charset="2"/>
              <a:buChar char="§"/>
            </a:pPr>
            <a:r>
              <a:rPr lang="es-ES" sz="1800" noProof="1">
                <a:solidFill>
                  <a:schemeClr val="bg1">
                    <a:lumMod val="50000"/>
                  </a:schemeClr>
                </a:solidFill>
                <a:latin typeface="Segoe UI" panose="020B0502040204020203" pitchFamily="34" charset="0"/>
                <a:cs typeface="Segoe UI" panose="020B0502040204020203" pitchFamily="34" charset="0"/>
                <a:hlinkClick r:id="rId4"/>
              </a:rPr>
              <a:t>Angular CodeCraft course</a:t>
            </a:r>
            <a:endParaRPr lang="es-ES" sz="1800" noProof="1">
              <a:solidFill>
                <a:schemeClr val="bg1">
                  <a:lumMod val="50000"/>
                </a:schemeClr>
              </a:solidFill>
              <a:latin typeface="Segoe UI" panose="020B0502040204020203" pitchFamily="34" charset="0"/>
              <a:cs typeface="Segoe UI" panose="020B0502040204020203" pitchFamily="34" charset="0"/>
            </a:endParaRPr>
          </a:p>
          <a:p>
            <a:pPr marL="285750" indent="-285750">
              <a:lnSpc>
                <a:spcPct val="150000"/>
              </a:lnSpc>
              <a:buFont typeface="Wingdings" panose="05000000000000000000" pitchFamily="2" charset="2"/>
              <a:buChar char="§"/>
            </a:pPr>
            <a:r>
              <a:rPr lang="es-ES" sz="1800" noProof="1">
                <a:solidFill>
                  <a:schemeClr val="bg1">
                    <a:lumMod val="50000"/>
                  </a:schemeClr>
                </a:solidFill>
                <a:latin typeface="Segoe UI" panose="020B0502040204020203" pitchFamily="34" charset="0"/>
                <a:cs typeface="Segoe UI" panose="020B0502040204020203" pitchFamily="34" charset="0"/>
                <a:hlinkClick r:id="rId5"/>
              </a:rPr>
              <a:t>MDN: JavaScript references</a:t>
            </a:r>
            <a:endParaRPr lang="es-ES" sz="1800" noProof="1">
              <a:solidFill>
                <a:schemeClr val="bg1">
                  <a:lumMod val="50000"/>
                </a:schemeClr>
              </a:solidFill>
              <a:latin typeface="Segoe UI" panose="020B0502040204020203" pitchFamily="34" charset="0"/>
              <a:cs typeface="Segoe UI" panose="020B0502040204020203" pitchFamily="34" charset="0"/>
            </a:endParaRPr>
          </a:p>
          <a:p>
            <a:pPr marL="285750" indent="-285750">
              <a:lnSpc>
                <a:spcPct val="150000"/>
              </a:lnSpc>
              <a:buFont typeface="Wingdings" panose="05000000000000000000" pitchFamily="2" charset="2"/>
              <a:buChar char="§"/>
            </a:pPr>
            <a:r>
              <a:rPr lang="es-ES" sz="1800" noProof="1">
                <a:solidFill>
                  <a:schemeClr val="bg1">
                    <a:lumMod val="50000"/>
                  </a:schemeClr>
                </a:solidFill>
                <a:latin typeface="Segoe UI" panose="020B0502040204020203" pitchFamily="34" charset="0"/>
                <a:cs typeface="Segoe UI" panose="020B0502040204020203" pitchFamily="34" charset="0"/>
                <a:hlinkClick r:id="rId6"/>
              </a:rPr>
              <a:t>Can I use</a:t>
            </a:r>
            <a:endParaRPr lang="es-ES" sz="1800" noProof="1">
              <a:solidFill>
                <a:schemeClr val="bg1">
                  <a:lumMod val="50000"/>
                </a:schemeClr>
              </a:solidFill>
              <a:latin typeface="Segoe UI" panose="020B0502040204020203" pitchFamily="34" charset="0"/>
              <a:cs typeface="Segoe UI" panose="020B0502040204020203" pitchFamily="34" charset="0"/>
            </a:endParaRPr>
          </a:p>
          <a:p>
            <a:pPr marL="285750" indent="-285750">
              <a:lnSpc>
                <a:spcPct val="150000"/>
              </a:lnSpc>
              <a:buFont typeface="Wingdings" panose="05000000000000000000" pitchFamily="2" charset="2"/>
              <a:buChar char="§"/>
            </a:pPr>
            <a:r>
              <a:rPr lang="es-ES" sz="1800" noProof="1">
                <a:solidFill>
                  <a:schemeClr val="bg1">
                    <a:lumMod val="50000"/>
                  </a:schemeClr>
                </a:solidFill>
                <a:latin typeface="Segoe UI" panose="020B0502040204020203" pitchFamily="34" charset="0"/>
                <a:cs typeface="Segoe UI" panose="020B0502040204020203" pitchFamily="34" charset="0"/>
              </a:rPr>
              <a:t>Stack Overflow</a:t>
            </a:r>
          </a:p>
          <a:p>
            <a:pPr marL="285750" indent="-285750">
              <a:lnSpc>
                <a:spcPct val="150000"/>
              </a:lnSpc>
              <a:buFont typeface="Wingdings" panose="05000000000000000000" pitchFamily="2" charset="2"/>
              <a:buChar char="§"/>
            </a:pPr>
            <a:r>
              <a:rPr lang="es-ES" sz="1800" noProof="1">
                <a:solidFill>
                  <a:schemeClr val="bg1">
                    <a:lumMod val="50000"/>
                  </a:schemeClr>
                </a:solidFill>
                <a:latin typeface="Segoe UI" panose="020B0502040204020203" pitchFamily="34" charset="0"/>
                <a:cs typeface="Segoe UI" panose="020B0502040204020203" pitchFamily="34" charset="0"/>
                <a:hlinkClick r:id="rId7"/>
              </a:rPr>
              <a:t>Examples of apps made with Angular</a:t>
            </a:r>
            <a:endParaRPr lang="es-ES" sz="1800" noProof="1">
              <a:solidFill>
                <a:schemeClr val="bg1">
                  <a:lumMod val="50000"/>
                </a:schemeClr>
              </a:solidFill>
              <a:latin typeface="Segoe UI" panose="020B0502040204020203" pitchFamily="34" charset="0"/>
              <a:cs typeface="Segoe UI" panose="020B0502040204020203" pitchFamily="34" charset="0"/>
            </a:endParaRPr>
          </a:p>
          <a:p>
            <a:pPr marL="285750" indent="-285750">
              <a:lnSpc>
                <a:spcPct val="150000"/>
              </a:lnSpc>
              <a:buFont typeface="Wingdings" panose="05000000000000000000" pitchFamily="2" charset="2"/>
              <a:buChar char="§"/>
            </a:pPr>
            <a:r>
              <a:rPr lang="en-GB" sz="18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hlinkClick r:id="rId8"/>
              </a:rPr>
              <a:t>How to upgrade the version from an Angular app</a:t>
            </a:r>
            <a:endParaRPr lang="es-ES" sz="1800" noProof="1">
              <a:solidFill>
                <a:schemeClr val="bg1">
                  <a:lumMod val="50000"/>
                </a:schemeClr>
              </a:solidFill>
              <a:latin typeface="Segoe UI" panose="020B0502040204020203" pitchFamily="34" charset="0"/>
              <a:cs typeface="Segoe UI" panose="020B0502040204020203" pitchFamily="34" charset="0"/>
            </a:endParaRPr>
          </a:p>
          <a:p>
            <a:pPr marL="285750" indent="-285750">
              <a:lnSpc>
                <a:spcPct val="150000"/>
              </a:lnSpc>
              <a:buFont typeface="Wingdings" panose="05000000000000000000" pitchFamily="2" charset="2"/>
              <a:buChar char="§"/>
            </a:pPr>
            <a:r>
              <a:rPr lang="es-ES" sz="1800" noProof="1">
                <a:solidFill>
                  <a:schemeClr val="bg1">
                    <a:lumMod val="50000"/>
                  </a:schemeClr>
                </a:solidFill>
                <a:latin typeface="Segoe UI" panose="020B0502040204020203" pitchFamily="34" charset="0"/>
                <a:cs typeface="Segoe UI" panose="020B0502040204020203" pitchFamily="34" charset="0"/>
                <a:hlinkClick r:id="rId9"/>
              </a:rPr>
              <a:t>Angular Essentials extensión for VSCode</a:t>
            </a:r>
            <a:endParaRPr lang="es-ES" sz="1800" noProof="1">
              <a:solidFill>
                <a:schemeClr val="bg1">
                  <a:lumMod val="50000"/>
                </a:schemeClr>
              </a:solidFill>
              <a:latin typeface="Segoe UI" panose="020B0502040204020203" pitchFamily="34" charset="0"/>
              <a:cs typeface="Segoe UI" panose="020B0502040204020203" pitchFamily="34" charset="0"/>
            </a:endParaRPr>
          </a:p>
          <a:p>
            <a:pPr marL="285750" indent="-285750">
              <a:lnSpc>
                <a:spcPct val="150000"/>
              </a:lnSpc>
              <a:buFont typeface="Wingdings" panose="05000000000000000000" pitchFamily="2" charset="2"/>
              <a:buChar char="§"/>
            </a:pPr>
            <a:r>
              <a:rPr lang="es-ES" sz="1800" noProof="1">
                <a:solidFill>
                  <a:schemeClr val="bg1">
                    <a:lumMod val="50000"/>
                  </a:schemeClr>
                </a:solidFill>
                <a:latin typeface="Segoe UI" panose="020B0502040204020203" pitchFamily="34" charset="0"/>
                <a:cs typeface="Segoe UI" panose="020B0502040204020203" pitchFamily="34" charset="0"/>
                <a:hlinkClick r:id="rId10"/>
              </a:rPr>
              <a:t>Best Visual Studio Code extensions</a:t>
            </a:r>
            <a:endParaRPr lang="es-ES" sz="1800" noProof="1">
              <a:solidFill>
                <a:schemeClr val="bg1">
                  <a:lumMod val="50000"/>
                </a:schemeClr>
              </a:solidFill>
              <a:latin typeface="Segoe UI" panose="020B0502040204020203" pitchFamily="34" charset="0"/>
              <a:cs typeface="Segoe UI" panose="020B0502040204020203" pitchFamily="34" charset="0"/>
            </a:endParaRPr>
          </a:p>
          <a:p>
            <a:pPr marL="285750" indent="-285750">
              <a:lnSpc>
                <a:spcPct val="150000"/>
              </a:lnSpc>
              <a:buFont typeface="Wingdings" panose="05000000000000000000" pitchFamily="2" charset="2"/>
              <a:buChar char="§"/>
            </a:pPr>
            <a:r>
              <a:rPr lang="es-ES" sz="1800" noProof="1">
                <a:solidFill>
                  <a:schemeClr val="bg1">
                    <a:lumMod val="50000"/>
                  </a:schemeClr>
                </a:solidFill>
                <a:latin typeface="Segoe UI" panose="020B0502040204020203" pitchFamily="34" charset="0"/>
                <a:cs typeface="Segoe UI" panose="020B0502040204020203" pitchFamily="34" charset="0"/>
                <a:hlinkClick r:id="rId11"/>
              </a:rPr>
              <a:t>Angular workspace structure</a:t>
            </a:r>
            <a:endParaRPr lang="es-ES" sz="1800" noProof="1">
              <a:solidFill>
                <a:schemeClr val="bg1">
                  <a:lumMod val="50000"/>
                </a:schemeClr>
              </a:solidFill>
              <a:latin typeface="Segoe UI" panose="020B0502040204020203" pitchFamily="34" charset="0"/>
              <a:cs typeface="Segoe UI" panose="020B0502040204020203" pitchFamily="34" charset="0"/>
            </a:endParaRPr>
          </a:p>
          <a:p>
            <a:pPr marL="285750" indent="-285750">
              <a:lnSpc>
                <a:spcPct val="150000"/>
              </a:lnSpc>
              <a:buFont typeface="Wingdings" panose="05000000000000000000" pitchFamily="2" charset="2"/>
              <a:buChar char="§"/>
            </a:pPr>
            <a:r>
              <a:rPr lang="es-ES" sz="1800" noProof="1">
                <a:solidFill>
                  <a:schemeClr val="bg1">
                    <a:lumMod val="50000"/>
                  </a:schemeClr>
                </a:solidFill>
                <a:latin typeface="Segoe UI" panose="020B0502040204020203" pitchFamily="34" charset="0"/>
                <a:cs typeface="Segoe UI" panose="020B0502040204020203" pitchFamily="34" charset="0"/>
                <a:hlinkClick r:id="rId12"/>
              </a:rPr>
              <a:t>npm scripts (package.json)</a:t>
            </a:r>
            <a:endParaRPr lang="es-ES" sz="1800" noProof="1">
              <a:solidFill>
                <a:schemeClr val="bg1">
                  <a:lumMod val="50000"/>
                </a:schemeClr>
              </a:solidFill>
              <a:latin typeface="Segoe UI" panose="020B0502040204020203" pitchFamily="34" charset="0"/>
              <a:cs typeface="Segoe UI" panose="020B0502040204020203" pitchFamily="34" charset="0"/>
            </a:endParaRPr>
          </a:p>
          <a:p>
            <a:pPr marL="285750" indent="-285750">
              <a:lnSpc>
                <a:spcPct val="150000"/>
              </a:lnSpc>
              <a:buFont typeface="Wingdings" panose="05000000000000000000" pitchFamily="2" charset="2"/>
              <a:buChar char="§"/>
            </a:pPr>
            <a:r>
              <a:rPr lang="es-ES" sz="1800" noProof="1">
                <a:solidFill>
                  <a:schemeClr val="bg1">
                    <a:lumMod val="50000"/>
                  </a:schemeClr>
                </a:solidFill>
                <a:latin typeface="Segoe UI" panose="020B0502040204020203" pitchFamily="34" charset="0"/>
                <a:cs typeface="Segoe UI" panose="020B0502040204020203" pitchFamily="34" charset="0"/>
                <a:hlinkClick r:id="rId13"/>
              </a:rPr>
              <a:t>package.json</a:t>
            </a:r>
            <a:r>
              <a:rPr lang="es-ES" sz="1800" noProof="1">
                <a:solidFill>
                  <a:schemeClr val="bg1">
                    <a:lumMod val="50000"/>
                  </a:schemeClr>
                </a:solidFill>
                <a:latin typeface="Segoe UI" panose="020B0502040204020203" pitchFamily="34" charset="0"/>
                <a:cs typeface="Segoe UI" panose="020B0502040204020203" pitchFamily="34" charset="0"/>
              </a:rPr>
              <a:t> (spanish)</a:t>
            </a:r>
          </a:p>
          <a:p>
            <a:pPr marL="285750" indent="-285750">
              <a:lnSpc>
                <a:spcPct val="150000"/>
              </a:lnSpc>
              <a:buFont typeface="Wingdings" panose="05000000000000000000" pitchFamily="2" charset="2"/>
              <a:buChar char="§"/>
            </a:pPr>
            <a:r>
              <a:rPr lang="es-ES" sz="1800" noProof="1">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hlinkClick r:id="rId14"/>
              </a:rPr>
              <a:t>Bootstrap</a:t>
            </a:r>
            <a:endParaRPr lang="es-ES" sz="1800" noProof="1">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endParaRPr>
          </a:p>
          <a:p>
            <a:pPr marL="285750" indent="-285750">
              <a:lnSpc>
                <a:spcPct val="150000"/>
              </a:lnSpc>
              <a:buFont typeface="Wingdings" panose="05000000000000000000" pitchFamily="2" charset="2"/>
              <a:buChar char="§"/>
            </a:pPr>
            <a:r>
              <a:rPr lang="es-ES" sz="1800" noProof="1">
                <a:solidFill>
                  <a:schemeClr val="bg1">
                    <a:lumMod val="50000"/>
                  </a:schemeClr>
                </a:solidFill>
                <a:latin typeface="Segoe UI" panose="020B0502040204020203" pitchFamily="34" charset="0"/>
                <a:cs typeface="Segoe UI" panose="020B0502040204020203" pitchFamily="34" charset="0"/>
                <a:hlinkClick r:id="rId15"/>
              </a:rPr>
              <a:t>Angular Material</a:t>
            </a:r>
            <a:endParaRPr lang="es-ES" sz="1800" noProof="1">
              <a:solidFill>
                <a:schemeClr val="bg1">
                  <a:lumMod val="50000"/>
                </a:schemeClr>
              </a:solidFill>
              <a:latin typeface="Segoe UI" panose="020B0502040204020203" pitchFamily="34" charset="0"/>
              <a:cs typeface="Segoe UI" panose="020B0502040204020203" pitchFamily="34" charset="0"/>
            </a:endParaRPr>
          </a:p>
          <a:p>
            <a:pPr marL="285750" indent="-285750">
              <a:lnSpc>
                <a:spcPct val="150000"/>
              </a:lnSpc>
              <a:buFont typeface="Wingdings" panose="05000000000000000000" pitchFamily="2" charset="2"/>
              <a:buChar char="§"/>
            </a:pPr>
            <a:r>
              <a:rPr lang="es-ES" sz="1800" noProof="1">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hlinkClick r:id="rId16"/>
              </a:rPr>
              <a:t>PrimeNG</a:t>
            </a:r>
            <a:endParaRPr lang="es-ES" sz="1800" noProof="1">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endParaRPr>
          </a:p>
          <a:p>
            <a:pPr marL="285750" indent="-285750">
              <a:lnSpc>
                <a:spcPct val="150000"/>
              </a:lnSpc>
              <a:buFont typeface="Wingdings" panose="05000000000000000000" pitchFamily="2" charset="2"/>
              <a:buChar char="§"/>
            </a:pPr>
            <a:r>
              <a:rPr lang="es-ES" sz="1800" noProof="1">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hlinkClick r:id="rId17"/>
              </a:rPr>
              <a:t>Font Awesome</a:t>
            </a:r>
            <a:endParaRPr lang="es-ES" sz="1800" noProof="1">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endParaRPr>
          </a:p>
          <a:p>
            <a:pPr marL="285750" indent="-285750" algn="just">
              <a:lnSpc>
                <a:spcPct val="150000"/>
              </a:lnSpc>
              <a:buFont typeface="Wingdings" panose="05000000000000000000" pitchFamily="2" charset="2"/>
              <a:buChar char="§"/>
            </a:pPr>
            <a:r>
              <a:rPr lang="es-ES" sz="1800" noProof="1">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 </a:t>
            </a:r>
            <a:r>
              <a:rPr lang="es-ES" sz="1800" noProof="1">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hlinkClick r:id="rId18"/>
              </a:rPr>
              <a:t>Angular lifecycle hooks</a:t>
            </a:r>
            <a:endParaRPr lang="es-ES" sz="1800" noProof="1">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endParaRPr>
          </a:p>
          <a:p>
            <a:pPr marL="285750" indent="-285750" algn="just">
              <a:lnSpc>
                <a:spcPct val="150000"/>
              </a:lnSpc>
              <a:buFont typeface="Wingdings" panose="05000000000000000000" pitchFamily="2" charset="2"/>
              <a:buChar char="§"/>
            </a:pPr>
            <a:r>
              <a:rPr lang="es-ES" sz="1800" noProof="1">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hlinkClick r:id="rId19"/>
              </a:rPr>
              <a:t>Models: Classes vs Interfaces (I)</a:t>
            </a:r>
            <a:endParaRPr lang="es-ES" sz="1800" noProof="1">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endParaRPr>
          </a:p>
          <a:p>
            <a:pPr marL="285750" indent="-285750" algn="just">
              <a:lnSpc>
                <a:spcPct val="150000"/>
              </a:lnSpc>
              <a:buFont typeface="Wingdings" panose="05000000000000000000" pitchFamily="2" charset="2"/>
              <a:buChar char="§"/>
            </a:pPr>
            <a:r>
              <a:rPr lang="es-ES" sz="1800" noProof="1">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hlinkClick r:id="rId20"/>
              </a:rPr>
              <a:t>Models: Classes vs Interfaces (II)</a:t>
            </a:r>
            <a:endParaRPr lang="es-ES" sz="1800" noProof="1">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endParaRPr>
          </a:p>
          <a:p>
            <a:pPr marL="285750" indent="-285750" algn="just">
              <a:lnSpc>
                <a:spcPct val="150000"/>
              </a:lnSpc>
              <a:buFont typeface="Wingdings" panose="05000000000000000000" pitchFamily="2" charset="2"/>
              <a:buChar char="§"/>
            </a:pPr>
            <a:r>
              <a:rPr lang="es-ES" sz="1800" noProof="1">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hlinkClick r:id="rId21"/>
              </a:rPr>
              <a:t>Angular built-in pipes</a:t>
            </a:r>
            <a:r>
              <a:rPr lang="es-ES" sz="1800" noProof="1">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60743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8" name="Rectangle 28"/>
          <p:cNvSpPr>
            <a:spLocks noChangeArrowheads="1"/>
          </p:cNvSpPr>
          <p:nvPr/>
        </p:nvSpPr>
        <p:spPr bwMode="auto">
          <a:xfrm>
            <a:off x="1524003" y="4393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latin typeface="Calibri" pitchFamily="34" charset="0"/>
            </a:endParaRPr>
          </a:p>
        </p:txBody>
      </p:sp>
      <p:sp>
        <p:nvSpPr>
          <p:cNvPr id="3" name="Título 2"/>
          <p:cNvSpPr>
            <a:spLocks noGrp="1"/>
          </p:cNvSpPr>
          <p:nvPr>
            <p:ph type="title"/>
          </p:nvPr>
        </p:nvSpPr>
        <p:spPr>
          <a:xfrm>
            <a:off x="263352" y="310391"/>
            <a:ext cx="8136904" cy="432000"/>
          </a:xfrm>
        </p:spPr>
        <p:txBody>
          <a:bodyPr>
            <a:noAutofit/>
          </a:bodyPr>
          <a:lstStyle/>
          <a:p>
            <a:r>
              <a:rPr lang="en-US" sz="2000" dirty="0">
                <a:latin typeface="Segoe UI" panose="020B0502040204020203" pitchFamily="34" charset="0"/>
                <a:ea typeface="Segoe UI" panose="020B0502040204020203" pitchFamily="34" charset="0"/>
                <a:cs typeface="Segoe UI" panose="020B0502040204020203" pitchFamily="34" charset="0"/>
              </a:rPr>
              <a:t>Resources summary</a:t>
            </a:r>
          </a:p>
        </p:txBody>
      </p:sp>
      <p:sp>
        <p:nvSpPr>
          <p:cNvPr id="38" name="1 Título"/>
          <p:cNvSpPr txBox="1">
            <a:spLocks/>
          </p:cNvSpPr>
          <p:nvPr/>
        </p:nvSpPr>
        <p:spPr bwMode="auto">
          <a:xfrm>
            <a:off x="263352" y="1198364"/>
            <a:ext cx="11521279"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sz="2000" b="1" dirty="0">
                <a:solidFill>
                  <a:srgbClr val="9AAE04"/>
                </a:solidFill>
                <a:latin typeface="Segoe UI" panose="020B0502040204020203" pitchFamily="34" charset="0"/>
                <a:ea typeface="Segoe UI" panose="020B0502040204020203" pitchFamily="34" charset="0"/>
                <a:cs typeface="Segoe UI" panose="020B0502040204020203" pitchFamily="34" charset="0"/>
              </a:rPr>
              <a:t>Resources and references</a:t>
            </a:r>
          </a:p>
        </p:txBody>
      </p:sp>
      <p:sp>
        <p:nvSpPr>
          <p:cNvPr id="25" name="3 Marcador de contenido"/>
          <p:cNvSpPr txBox="1">
            <a:spLocks/>
          </p:cNvSpPr>
          <p:nvPr/>
        </p:nvSpPr>
        <p:spPr>
          <a:xfrm>
            <a:off x="263351" y="1709569"/>
            <a:ext cx="11521279" cy="4743767"/>
          </a:xfrm>
          <a:prstGeom prst="rect">
            <a:avLst/>
          </a:prstGeom>
        </p:spPr>
        <p:txBody>
          <a:bodyPr numCol="2">
            <a:noAutofit/>
          </a:bodyPr>
          <a:lstStyle>
            <a:lvl1pPr marL="0" marR="0" indent="0" algn="l" defTabSz="914400" rtl="0" eaLnBrk="1" fontAlgn="auto" latinLnBrk="0" hangingPunct="1">
              <a:lnSpc>
                <a:spcPct val="100000"/>
              </a:lnSpc>
              <a:spcBef>
                <a:spcPct val="20000"/>
              </a:spcBef>
              <a:spcAft>
                <a:spcPts val="0"/>
              </a:spcAft>
              <a:buClrTx/>
              <a:buSzTx/>
              <a:buFont typeface="Arial" pitchFamily="34" charset="0"/>
              <a:buNone/>
              <a:tabLst/>
              <a:defRPr lang="es-ES" sz="1400" b="0" i="0" u="none" strike="noStrike" kern="1200" baseline="0" smtClean="0">
                <a:solidFill>
                  <a:srgbClr val="505050"/>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9pPr>
          </a:lstStyle>
          <a:p>
            <a:pPr marL="285750" indent="-285750" algn="just">
              <a:lnSpc>
                <a:spcPct val="150000"/>
              </a:lnSpc>
              <a:buFont typeface="Wingdings" panose="05000000000000000000" pitchFamily="2" charset="2"/>
              <a:buChar char="§"/>
            </a:pPr>
            <a:r>
              <a:rPr lang="es-ES" sz="1800" noProof="1">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hlinkClick r:id="rId3"/>
              </a:rPr>
              <a:t>Angular route configuration options</a:t>
            </a:r>
            <a:endParaRPr lang="es-ES" sz="1800" noProof="1">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hlinkClick r:id="rId4"/>
            </a:endParaRPr>
          </a:p>
          <a:p>
            <a:pPr marL="285750" indent="-285750" algn="just">
              <a:lnSpc>
                <a:spcPct val="150000"/>
              </a:lnSpc>
              <a:buFont typeface="Wingdings" panose="05000000000000000000" pitchFamily="2" charset="2"/>
              <a:buChar char="§"/>
            </a:pPr>
            <a:r>
              <a:rPr lang="es-ES" sz="1800" noProof="1">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hlinkClick r:id="rId4"/>
              </a:rPr>
              <a:t>Lazy loading feature modules</a:t>
            </a:r>
            <a:endParaRPr lang="es-ES" sz="1800" noProof="1">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hlinkClick r:id="rId5"/>
            </a:endParaRPr>
          </a:p>
          <a:p>
            <a:pPr marL="285750" indent="-285750" algn="just">
              <a:lnSpc>
                <a:spcPct val="150000"/>
              </a:lnSpc>
              <a:buFont typeface="Wingdings" panose="05000000000000000000" pitchFamily="2" charset="2"/>
              <a:buChar char="§"/>
            </a:pPr>
            <a:r>
              <a:rPr lang="es-ES" sz="1800" noProof="1">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hlinkClick r:id="rId5"/>
              </a:rPr>
              <a:t>RxJS documentation</a:t>
            </a:r>
            <a:endParaRPr lang="es-ES" sz="1800" noProof="1">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hlinkClick r:id="rId6"/>
            </a:endParaRPr>
          </a:p>
          <a:p>
            <a:pPr marL="285750" indent="-285750" algn="just">
              <a:lnSpc>
                <a:spcPct val="150000"/>
              </a:lnSpc>
              <a:buFont typeface="Wingdings" panose="05000000000000000000" pitchFamily="2" charset="2"/>
              <a:buChar char="§"/>
            </a:pPr>
            <a:r>
              <a:rPr lang="es-ES" sz="1800" noProof="1">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hlinkClick r:id="rId6"/>
              </a:rPr>
              <a:t>Differences between Subject and BehaviourSubject</a:t>
            </a:r>
            <a:endParaRPr lang="es-ES" sz="1800" noProof="1">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endParaRPr>
          </a:p>
          <a:p>
            <a:pPr marL="285750" indent="-285750" algn="just">
              <a:lnSpc>
                <a:spcPct val="150000"/>
              </a:lnSpc>
              <a:buFont typeface="Wingdings" panose="05000000000000000000" pitchFamily="2" charset="2"/>
              <a:buChar char="§"/>
            </a:pPr>
            <a:r>
              <a:rPr lang="es-ES" sz="1800" noProof="1">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hlinkClick r:id="rId7"/>
              </a:rPr>
              <a:t>JSON Server documentation</a:t>
            </a:r>
            <a:endParaRPr lang="es-ES" sz="1800" noProof="1">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endParaRPr>
          </a:p>
          <a:p>
            <a:pPr marL="285750" indent="-285750" algn="just">
              <a:lnSpc>
                <a:spcPct val="150000"/>
              </a:lnSpc>
              <a:buFont typeface="Wingdings" panose="05000000000000000000" pitchFamily="2" charset="2"/>
              <a:buChar char="§"/>
            </a:pPr>
            <a:r>
              <a:rPr lang="es-ES" sz="1800" noProof="1">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hlinkClick r:id="rId8"/>
              </a:rPr>
              <a:t>Angular debugging guide</a:t>
            </a:r>
            <a:endParaRPr lang="es-ES" sz="1800" noProof="1">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endParaRPr>
          </a:p>
          <a:p>
            <a:pPr marL="285750" indent="-285750" algn="just">
              <a:lnSpc>
                <a:spcPct val="150000"/>
              </a:lnSpc>
              <a:buFont typeface="Wingdings" panose="05000000000000000000" pitchFamily="2" charset="2"/>
              <a:buChar char="§"/>
            </a:pPr>
            <a:r>
              <a:rPr lang="es-ES" sz="1800" noProof="1">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hlinkClick r:id="rId9"/>
              </a:rPr>
              <a:t>Advanced tips of debugging</a:t>
            </a:r>
            <a:endParaRPr lang="es-ES" sz="1800" noProof="1">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endParaRPr>
          </a:p>
          <a:p>
            <a:pPr marL="285750" indent="-285750" algn="just">
              <a:lnSpc>
                <a:spcPct val="150000"/>
              </a:lnSpc>
              <a:buFont typeface="Wingdings" panose="05000000000000000000" pitchFamily="2" charset="2"/>
              <a:buChar char="§"/>
            </a:pPr>
            <a:r>
              <a:rPr lang="es-ES" sz="1800" noProof="1">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hlinkClick r:id="rId10"/>
              </a:rPr>
              <a:t>Source maps</a:t>
            </a:r>
            <a:endParaRPr lang="es-ES" sz="1800" noProof="1">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endParaRPr>
          </a:p>
          <a:p>
            <a:pPr marL="285750" indent="-285750" algn="just">
              <a:lnSpc>
                <a:spcPct val="150000"/>
              </a:lnSpc>
              <a:buFont typeface="Wingdings" panose="05000000000000000000" pitchFamily="2" charset="2"/>
              <a:buChar char="§"/>
            </a:pPr>
            <a:r>
              <a:rPr lang="es-ES" sz="1800" noProof="1">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hlinkClick r:id="rId11"/>
              </a:rPr>
              <a:t>Angular Augury documentation</a:t>
            </a:r>
            <a:endParaRPr lang="es-ES" sz="1800" noProof="1">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endParaRPr>
          </a:p>
          <a:p>
            <a:pPr marL="285750" indent="-285750" algn="just">
              <a:lnSpc>
                <a:spcPct val="150000"/>
              </a:lnSpc>
              <a:buFont typeface="Wingdings" panose="05000000000000000000" pitchFamily="2" charset="2"/>
              <a:buChar char="§"/>
            </a:pPr>
            <a:r>
              <a:rPr lang="es-ES" sz="1800" noProof="1">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hlinkClick r:id="rId12"/>
              </a:rPr>
              <a:t>Angular Testing oficial documentation</a:t>
            </a:r>
            <a:endParaRPr lang="es-ES" sz="1800" noProof="1">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endParaRPr>
          </a:p>
          <a:p>
            <a:pPr marL="285750" indent="-285750" algn="just">
              <a:lnSpc>
                <a:spcPct val="150000"/>
              </a:lnSpc>
              <a:buFont typeface="Wingdings" panose="05000000000000000000" pitchFamily="2" charset="2"/>
              <a:buChar char="§"/>
            </a:pPr>
            <a:r>
              <a:rPr lang="es-ES" sz="1800" noProof="1">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hlinkClick r:id="rId13"/>
              </a:rPr>
              <a:t>Unit testing post</a:t>
            </a:r>
            <a:endParaRPr lang="es-ES" sz="1800" noProof="1">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endParaRPr>
          </a:p>
          <a:p>
            <a:pPr marL="285750" indent="-285750" algn="just">
              <a:lnSpc>
                <a:spcPct val="150000"/>
              </a:lnSpc>
              <a:buFont typeface="Wingdings" panose="05000000000000000000" pitchFamily="2" charset="2"/>
              <a:buChar char="§"/>
            </a:pPr>
            <a:r>
              <a:rPr lang="es-ES" sz="1800" noProof="1">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hlinkClick r:id="rId14"/>
              </a:rPr>
              <a:t>Testing HTTP Requests</a:t>
            </a:r>
            <a:endParaRPr lang="es-ES" sz="1800" noProof="1">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2595065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8" name="Rectangle 28"/>
          <p:cNvSpPr>
            <a:spLocks noChangeArrowheads="1"/>
          </p:cNvSpPr>
          <p:nvPr/>
        </p:nvSpPr>
        <p:spPr bwMode="auto">
          <a:xfrm>
            <a:off x="1524003" y="4393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latin typeface="Calibri" pitchFamily="34" charset="0"/>
            </a:endParaRPr>
          </a:p>
        </p:txBody>
      </p:sp>
      <p:sp>
        <p:nvSpPr>
          <p:cNvPr id="3" name="Título 2"/>
          <p:cNvSpPr>
            <a:spLocks noGrp="1"/>
          </p:cNvSpPr>
          <p:nvPr>
            <p:ph type="title"/>
          </p:nvPr>
        </p:nvSpPr>
        <p:spPr>
          <a:xfrm>
            <a:off x="263352" y="310391"/>
            <a:ext cx="8136904" cy="432000"/>
          </a:xfrm>
        </p:spPr>
        <p:txBody>
          <a:bodyPr>
            <a:noAutofit/>
          </a:bodyPr>
          <a:lstStyle/>
          <a:p>
            <a:r>
              <a:rPr lang="es-ES" sz="2000" dirty="0">
                <a:latin typeface="Segoe UI" panose="020B0502040204020203" pitchFamily="34" charset="0"/>
                <a:ea typeface="Segoe UI" panose="020B0502040204020203" pitchFamily="34" charset="0"/>
                <a:cs typeface="Segoe UI" panose="020B0502040204020203" pitchFamily="34" charset="0"/>
              </a:rPr>
              <a:t>3. Modules</a:t>
            </a:r>
          </a:p>
        </p:txBody>
      </p:sp>
      <p:sp>
        <p:nvSpPr>
          <p:cNvPr id="38" name="1 Título"/>
          <p:cNvSpPr txBox="1">
            <a:spLocks/>
          </p:cNvSpPr>
          <p:nvPr/>
        </p:nvSpPr>
        <p:spPr bwMode="auto">
          <a:xfrm>
            <a:off x="263352" y="1198364"/>
            <a:ext cx="11521279"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fr-BE" sz="2000" b="1" dirty="0">
                <a:solidFill>
                  <a:srgbClr val="9AAE04"/>
                </a:solidFill>
                <a:latin typeface="Segoe UI" panose="020B0502040204020203" pitchFamily="34" charset="0"/>
                <a:ea typeface="Segoe UI" panose="020B0502040204020203" pitchFamily="34" charset="0"/>
                <a:cs typeface="Segoe UI" panose="020B0502040204020203" pitchFamily="34" charset="0"/>
              </a:rPr>
              <a:t>Introduction to modules</a:t>
            </a:r>
            <a:endParaRPr lang="es-ES" sz="2000" b="1" dirty="0">
              <a:solidFill>
                <a:srgbClr val="9AAE04"/>
              </a:solidFill>
              <a:latin typeface="Segoe UI" panose="020B0502040204020203" pitchFamily="34" charset="0"/>
              <a:ea typeface="Segoe UI" panose="020B0502040204020203" pitchFamily="34" charset="0"/>
              <a:cs typeface="Segoe UI" panose="020B0502040204020203" pitchFamily="34" charset="0"/>
            </a:endParaRPr>
          </a:p>
        </p:txBody>
      </p:sp>
      <p:sp>
        <p:nvSpPr>
          <p:cNvPr id="13" name="3 Marcador de contenido"/>
          <p:cNvSpPr txBox="1">
            <a:spLocks/>
          </p:cNvSpPr>
          <p:nvPr/>
        </p:nvSpPr>
        <p:spPr>
          <a:xfrm>
            <a:off x="263351" y="1709569"/>
            <a:ext cx="11521279" cy="1719431"/>
          </a:xfrm>
          <a:prstGeom prst="rect">
            <a:avLst/>
          </a:prstGeom>
        </p:spPr>
        <p:txBody>
          <a:bodyPr>
            <a:noAutofit/>
          </a:bodyPr>
          <a:lstStyle>
            <a:lvl1pPr marL="0" marR="0" indent="0" algn="l" defTabSz="914400" rtl="0" eaLnBrk="1" fontAlgn="auto" latinLnBrk="0" hangingPunct="1">
              <a:lnSpc>
                <a:spcPct val="100000"/>
              </a:lnSpc>
              <a:spcBef>
                <a:spcPct val="20000"/>
              </a:spcBef>
              <a:spcAft>
                <a:spcPts val="0"/>
              </a:spcAft>
              <a:buClrTx/>
              <a:buSzTx/>
              <a:buFont typeface="Arial" pitchFamily="34" charset="0"/>
              <a:buNone/>
              <a:tabLst/>
              <a:defRPr lang="es-ES" sz="1400" b="0" i="0" u="none" strike="noStrike" kern="1200" baseline="0" smtClean="0">
                <a:solidFill>
                  <a:srgbClr val="505050"/>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9pPr>
          </a:lstStyle>
          <a:p>
            <a:pPr marL="285750" indent="-285750">
              <a:buFont typeface="Wingdings" panose="05000000000000000000" pitchFamily="2" charset="2"/>
              <a:buChar char="§"/>
            </a:pPr>
            <a:r>
              <a:rPr lang="en-US" sz="16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Containers for a cohesive block of code dedicated to an application domain, a workflow, or a closely related set of capabilities.</a:t>
            </a:r>
          </a:p>
          <a:p>
            <a:pPr marL="285750" indent="-285750">
              <a:buFont typeface="Wingdings" panose="05000000000000000000" pitchFamily="2" charset="2"/>
              <a:buChar char="§"/>
            </a:pPr>
            <a:r>
              <a:rPr lang="en-US" sz="16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Can contain components, service providers, and others.</a:t>
            </a:r>
          </a:p>
          <a:p>
            <a:pPr marL="285750" indent="-285750">
              <a:buFont typeface="Wingdings" panose="05000000000000000000" pitchFamily="2" charset="2"/>
              <a:buChar char="§"/>
            </a:pPr>
            <a:r>
              <a:rPr lang="en-US" sz="16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Functionalities of a specific module can be used in other modules.</a:t>
            </a:r>
          </a:p>
          <a:p>
            <a:pPr marL="285750" indent="-285750">
              <a:buFont typeface="Wingdings" panose="05000000000000000000" pitchFamily="2" charset="2"/>
              <a:buChar char="§"/>
            </a:pPr>
            <a:r>
              <a:rPr lang="en-US" sz="16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Defined by a class decorated with @NgModule.</a:t>
            </a:r>
          </a:p>
          <a:p>
            <a:pPr marL="285750" indent="-285750">
              <a:buFont typeface="Wingdings" panose="05000000000000000000" pitchFamily="2" charset="2"/>
              <a:buChar char="§"/>
            </a:pPr>
            <a:r>
              <a:rPr lang="en-US" sz="16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Every Angular app has at least one NgModule class, the root module, conventionally named </a:t>
            </a:r>
            <a:r>
              <a:rPr lang="en-US" sz="1600" b="1"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AppModule</a:t>
            </a:r>
            <a:r>
              <a:rPr lang="en-US" sz="16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a:t>
            </a:r>
          </a:p>
          <a:p>
            <a:pPr marL="285750" indent="-285750" algn="just">
              <a:lnSpc>
                <a:spcPct val="150000"/>
              </a:lnSpc>
              <a:buFont typeface="Wingdings" panose="05000000000000000000" pitchFamily="2" charset="2"/>
              <a:buChar char="§"/>
            </a:pPr>
            <a:endParaRPr lang="en-GB" sz="16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endParaRPr>
          </a:p>
        </p:txBody>
      </p:sp>
      <p:sp>
        <p:nvSpPr>
          <p:cNvPr id="2" name="Rectángulo 1"/>
          <p:cNvSpPr/>
          <p:nvPr/>
        </p:nvSpPr>
        <p:spPr>
          <a:xfrm>
            <a:off x="3143672" y="3771730"/>
            <a:ext cx="1944216" cy="552440"/>
          </a:xfrm>
          <a:prstGeom prst="rect">
            <a:avLst/>
          </a:prstGeom>
          <a:solidFill>
            <a:schemeClr val="accent4">
              <a:lumMod val="20000"/>
              <a:lumOff val="8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dirty="0">
                <a:solidFill>
                  <a:srgbClr val="C00000"/>
                </a:solidFill>
                <a:latin typeface="Segoe UI" panose="020B0502040204020203" pitchFamily="34" charset="0"/>
                <a:ea typeface="Segoe UI" panose="020B0502040204020203" pitchFamily="34" charset="0"/>
                <a:cs typeface="Segoe UI" panose="020B0502040204020203" pitchFamily="34" charset="0"/>
              </a:rPr>
              <a:t>AppModule (root)</a:t>
            </a:r>
          </a:p>
        </p:txBody>
      </p:sp>
      <p:sp>
        <p:nvSpPr>
          <p:cNvPr id="7" name="Rectángulo 6"/>
          <p:cNvSpPr/>
          <p:nvPr/>
        </p:nvSpPr>
        <p:spPr>
          <a:xfrm>
            <a:off x="6600056" y="4808633"/>
            <a:ext cx="2797050" cy="552440"/>
          </a:xfrm>
          <a:prstGeom prst="rect">
            <a:avLst/>
          </a:prstGeom>
          <a:solidFill>
            <a:srgbClr val="CDFFAB"/>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tx2">
                    <a:lumMod val="50000"/>
                  </a:schemeClr>
                </a:solidFill>
                <a:latin typeface="Segoe UI" panose="020B0502040204020203" pitchFamily="34" charset="0"/>
                <a:ea typeface="Segoe UI" panose="020B0502040204020203" pitchFamily="34" charset="0"/>
                <a:cs typeface="Segoe UI" panose="020B0502040204020203" pitchFamily="34" charset="0"/>
              </a:rPr>
              <a:t>SharedModule</a:t>
            </a:r>
          </a:p>
          <a:p>
            <a:r>
              <a:rPr lang="en-US" sz="1100" dirty="0">
                <a:solidFill>
                  <a:schemeClr val="tx2">
                    <a:lumMod val="50000"/>
                  </a:schemeClr>
                </a:solidFill>
                <a:latin typeface="Segoe UI" panose="020B0502040204020203" pitchFamily="34" charset="0"/>
                <a:ea typeface="Segoe UI" panose="020B0502040204020203" pitchFamily="34" charset="0"/>
                <a:cs typeface="Segoe UI" panose="020B0502040204020203" pitchFamily="34" charset="0"/>
              </a:rPr>
              <a:t>Highly reusable components</a:t>
            </a:r>
          </a:p>
        </p:txBody>
      </p:sp>
      <p:sp>
        <p:nvSpPr>
          <p:cNvPr id="8" name="Rectángulo 7"/>
          <p:cNvSpPr/>
          <p:nvPr/>
        </p:nvSpPr>
        <p:spPr>
          <a:xfrm>
            <a:off x="3154936" y="4521562"/>
            <a:ext cx="1944216" cy="552440"/>
          </a:xfrm>
          <a:prstGeom prst="rect">
            <a:avLst/>
          </a:prstGeom>
          <a:solidFill>
            <a:srgbClr val="E1E1FF"/>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dirty="0">
                <a:solidFill>
                  <a:schemeClr val="accent2">
                    <a:lumMod val="50000"/>
                  </a:schemeClr>
                </a:solidFill>
                <a:latin typeface="Segoe UI" panose="020B0502040204020203" pitchFamily="34" charset="0"/>
                <a:ea typeface="Segoe UI" panose="020B0502040204020203" pitchFamily="34" charset="0"/>
                <a:cs typeface="Segoe UI" panose="020B0502040204020203" pitchFamily="34" charset="0"/>
              </a:rPr>
              <a:t>InsurancesModule</a:t>
            </a:r>
          </a:p>
        </p:txBody>
      </p:sp>
      <p:sp>
        <p:nvSpPr>
          <p:cNvPr id="9" name="Rectángulo 8"/>
          <p:cNvSpPr/>
          <p:nvPr/>
        </p:nvSpPr>
        <p:spPr>
          <a:xfrm>
            <a:off x="3161652" y="5127409"/>
            <a:ext cx="1944216" cy="552440"/>
          </a:xfrm>
          <a:prstGeom prst="rect">
            <a:avLst/>
          </a:prstGeom>
          <a:solidFill>
            <a:srgbClr val="E1E1FF"/>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dirty="0">
                <a:solidFill>
                  <a:schemeClr val="accent2">
                    <a:lumMod val="50000"/>
                  </a:schemeClr>
                </a:solidFill>
                <a:latin typeface="Segoe UI" panose="020B0502040204020203" pitchFamily="34" charset="0"/>
                <a:ea typeface="Segoe UI" panose="020B0502040204020203" pitchFamily="34" charset="0"/>
                <a:cs typeface="Segoe UI" panose="020B0502040204020203" pitchFamily="34" charset="0"/>
              </a:rPr>
              <a:t>MortgagesModule</a:t>
            </a:r>
          </a:p>
        </p:txBody>
      </p:sp>
      <p:sp>
        <p:nvSpPr>
          <p:cNvPr id="10" name="Rectángulo 9"/>
          <p:cNvSpPr/>
          <p:nvPr/>
        </p:nvSpPr>
        <p:spPr>
          <a:xfrm>
            <a:off x="3143672" y="5733256"/>
            <a:ext cx="1944216" cy="552440"/>
          </a:xfrm>
          <a:prstGeom prst="rect">
            <a:avLst/>
          </a:prstGeom>
          <a:solidFill>
            <a:srgbClr val="E1E1FF"/>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dirty="0">
                <a:solidFill>
                  <a:schemeClr val="accent2">
                    <a:lumMod val="50000"/>
                  </a:schemeClr>
                </a:solidFill>
                <a:latin typeface="Segoe UI" panose="020B0502040204020203" pitchFamily="34" charset="0"/>
                <a:ea typeface="Segoe UI" panose="020B0502040204020203" pitchFamily="34" charset="0"/>
                <a:cs typeface="Segoe UI" panose="020B0502040204020203" pitchFamily="34" charset="0"/>
              </a:rPr>
              <a:t>InvestmentsModule</a:t>
            </a:r>
          </a:p>
        </p:txBody>
      </p:sp>
      <p:sp>
        <p:nvSpPr>
          <p:cNvPr id="4" name="Abrir llave 3"/>
          <p:cNvSpPr/>
          <p:nvPr/>
        </p:nvSpPr>
        <p:spPr>
          <a:xfrm>
            <a:off x="2783632" y="4521562"/>
            <a:ext cx="144016" cy="1764134"/>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s-ES"/>
          </a:p>
        </p:txBody>
      </p:sp>
      <p:sp>
        <p:nvSpPr>
          <p:cNvPr id="5" name="CuadroTexto 4"/>
          <p:cNvSpPr txBox="1"/>
          <p:nvPr/>
        </p:nvSpPr>
        <p:spPr>
          <a:xfrm>
            <a:off x="1309318" y="5249740"/>
            <a:ext cx="1474314" cy="307777"/>
          </a:xfrm>
          <a:prstGeom prst="rect">
            <a:avLst/>
          </a:prstGeom>
          <a:noFill/>
        </p:spPr>
        <p:txBody>
          <a:bodyPr wrap="none" rtlCol="0">
            <a:spAutoFit/>
          </a:bodyPr>
          <a:lstStyle/>
          <a:p>
            <a:r>
              <a:rPr lang="es-ES" sz="1400" dirty="0">
                <a:latin typeface="Segoe UI" panose="020B0502040204020203" pitchFamily="34" charset="0"/>
                <a:ea typeface="Segoe UI" panose="020B0502040204020203" pitchFamily="34" charset="0"/>
                <a:cs typeface="Segoe UI" panose="020B0502040204020203" pitchFamily="34" charset="0"/>
              </a:rPr>
              <a:t>feature modules</a:t>
            </a:r>
          </a:p>
        </p:txBody>
      </p:sp>
      <p:cxnSp>
        <p:nvCxnSpPr>
          <p:cNvPr id="14" name="Conector angular 13"/>
          <p:cNvCxnSpPr>
            <a:stCxn id="7" idx="1"/>
          </p:cNvCxnSpPr>
          <p:nvPr/>
        </p:nvCxnSpPr>
        <p:spPr>
          <a:xfrm rot="10800000" flipV="1">
            <a:off x="5105868" y="5084852"/>
            <a:ext cx="1494188" cy="324203"/>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cxnSp>
        <p:nvCxnSpPr>
          <p:cNvPr id="16" name="Conector angular 15"/>
          <p:cNvCxnSpPr/>
          <p:nvPr/>
        </p:nvCxnSpPr>
        <p:spPr>
          <a:xfrm rot="10800000">
            <a:off x="5105869" y="4766080"/>
            <a:ext cx="747093" cy="318772"/>
          </a:xfrm>
          <a:prstGeom prst="bentConnector3">
            <a:avLst>
              <a:gd name="adj1" fmla="val 8"/>
            </a:avLst>
          </a:prstGeom>
          <a:ln>
            <a:tailEnd type="triangle"/>
          </a:ln>
        </p:spPr>
        <p:style>
          <a:lnRef idx="1">
            <a:schemeClr val="dk1"/>
          </a:lnRef>
          <a:fillRef idx="0">
            <a:schemeClr val="dk1"/>
          </a:fillRef>
          <a:effectRef idx="0">
            <a:schemeClr val="dk1"/>
          </a:effectRef>
          <a:fontRef idx="minor">
            <a:schemeClr val="tx1"/>
          </a:fontRef>
        </p:style>
      </p:cxnSp>
      <p:sp>
        <p:nvSpPr>
          <p:cNvPr id="36" name="Rectángulo 35"/>
          <p:cNvSpPr/>
          <p:nvPr/>
        </p:nvSpPr>
        <p:spPr>
          <a:xfrm>
            <a:off x="6600056" y="5733256"/>
            <a:ext cx="2797050" cy="552440"/>
          </a:xfrm>
          <a:prstGeom prst="rect">
            <a:avLst/>
          </a:prstGeom>
          <a:solidFill>
            <a:srgbClr val="FAE2BE"/>
          </a:solidFill>
          <a:ln>
            <a:solidFill>
              <a:srgbClr val="B26A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rgbClr val="B26A0A"/>
                </a:solidFill>
                <a:latin typeface="Segoe UI" panose="020B0502040204020203" pitchFamily="34" charset="0"/>
                <a:ea typeface="Segoe UI" panose="020B0502040204020203" pitchFamily="34" charset="0"/>
                <a:cs typeface="Segoe UI" panose="020B0502040204020203" pitchFamily="34" charset="0"/>
              </a:rPr>
              <a:t>FormsModule</a:t>
            </a:r>
          </a:p>
          <a:p>
            <a:r>
              <a:rPr lang="en-US" sz="1100" dirty="0">
                <a:solidFill>
                  <a:srgbClr val="B26A0A"/>
                </a:solidFill>
                <a:latin typeface="Segoe UI" panose="020B0502040204020203" pitchFamily="34" charset="0"/>
                <a:ea typeface="Segoe UI" panose="020B0502040204020203" pitchFamily="34" charset="0"/>
                <a:cs typeface="Segoe UI" panose="020B0502040204020203" pitchFamily="34" charset="0"/>
              </a:rPr>
              <a:t>Angular built-in modules</a:t>
            </a:r>
            <a:endParaRPr lang="en-US" sz="1000" dirty="0">
              <a:solidFill>
                <a:srgbClr val="B26A0A"/>
              </a:solidFill>
              <a:latin typeface="Segoe UI" panose="020B0502040204020203" pitchFamily="34" charset="0"/>
              <a:ea typeface="Segoe UI" panose="020B0502040204020203" pitchFamily="34" charset="0"/>
              <a:cs typeface="Segoe UI" panose="020B0502040204020203" pitchFamily="34" charset="0"/>
            </a:endParaRPr>
          </a:p>
        </p:txBody>
      </p:sp>
      <p:cxnSp>
        <p:nvCxnSpPr>
          <p:cNvPr id="16387" name="Conector recto de flecha 16386"/>
          <p:cNvCxnSpPr>
            <a:stCxn id="36" idx="1"/>
            <a:endCxn id="10" idx="3"/>
          </p:cNvCxnSpPr>
          <p:nvPr/>
        </p:nvCxnSpPr>
        <p:spPr>
          <a:xfrm flipH="1">
            <a:off x="5087888" y="6009476"/>
            <a:ext cx="151216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6389" name="Rectángulo 16388"/>
          <p:cNvSpPr/>
          <p:nvPr/>
        </p:nvSpPr>
        <p:spPr>
          <a:xfrm>
            <a:off x="6528048" y="4630754"/>
            <a:ext cx="2952328" cy="1750574"/>
          </a:xfrm>
          <a:prstGeom prst="rect">
            <a:avLst/>
          </a:prstGeom>
          <a:no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6" name="CuadroTexto 25"/>
          <p:cNvSpPr txBox="1"/>
          <p:nvPr/>
        </p:nvSpPr>
        <p:spPr>
          <a:xfrm>
            <a:off x="6683252" y="4468653"/>
            <a:ext cx="2630657" cy="307777"/>
          </a:xfrm>
          <a:prstGeom prst="rect">
            <a:avLst/>
          </a:prstGeom>
          <a:solidFill>
            <a:schemeClr val="bg1"/>
          </a:solidFill>
        </p:spPr>
        <p:txBody>
          <a:bodyPr wrap="none" rtlCol="0">
            <a:spAutoFit/>
          </a:bodyPr>
          <a:lstStyle/>
          <a:p>
            <a:r>
              <a:rPr lang="en-US" sz="1400" dirty="0">
                <a:latin typeface="Segoe UI" panose="020B0502040204020203" pitchFamily="34" charset="0"/>
                <a:ea typeface="Segoe UI" panose="020B0502040204020203" pitchFamily="34" charset="0"/>
                <a:cs typeface="Segoe UI" panose="020B0502040204020203" pitchFamily="34" charset="0"/>
              </a:rPr>
              <a:t>import as needed into features</a:t>
            </a:r>
          </a:p>
        </p:txBody>
      </p:sp>
      <p:sp>
        <p:nvSpPr>
          <p:cNvPr id="40" name="Rectángulo 39"/>
          <p:cNvSpPr/>
          <p:nvPr/>
        </p:nvSpPr>
        <p:spPr>
          <a:xfrm>
            <a:off x="6600056" y="3771730"/>
            <a:ext cx="2797050" cy="552440"/>
          </a:xfrm>
          <a:prstGeom prst="rect">
            <a:avLst/>
          </a:prstGeom>
          <a:solidFill>
            <a:schemeClr val="accent3">
              <a:lumMod val="20000"/>
              <a:lumOff val="80000"/>
            </a:schemeClr>
          </a:solidFill>
          <a:ln>
            <a:solidFill>
              <a:srgbClr val="5525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rgbClr val="552579"/>
                </a:solidFill>
                <a:latin typeface="Segoe UI" panose="020B0502040204020203" pitchFamily="34" charset="0"/>
                <a:ea typeface="Segoe UI" panose="020B0502040204020203" pitchFamily="34" charset="0"/>
                <a:cs typeface="Segoe UI" panose="020B0502040204020203" pitchFamily="34" charset="0"/>
              </a:rPr>
              <a:t>CoreModule</a:t>
            </a:r>
          </a:p>
          <a:p>
            <a:r>
              <a:rPr lang="en-US" sz="1100" dirty="0">
                <a:solidFill>
                  <a:srgbClr val="552579"/>
                </a:solidFill>
                <a:latin typeface="Segoe UI" panose="020B0502040204020203" pitchFamily="34" charset="0"/>
                <a:ea typeface="Segoe UI" panose="020B0502040204020203" pitchFamily="34" charset="0"/>
                <a:cs typeface="Segoe UI" panose="020B0502040204020203" pitchFamily="34" charset="0"/>
              </a:rPr>
              <a:t>App-wide components and services</a:t>
            </a:r>
          </a:p>
        </p:txBody>
      </p:sp>
      <p:cxnSp>
        <p:nvCxnSpPr>
          <p:cNvPr id="41" name="Conector recto de flecha 40"/>
          <p:cNvCxnSpPr>
            <a:stCxn id="40" idx="1"/>
            <a:endCxn id="2" idx="3"/>
          </p:cNvCxnSpPr>
          <p:nvPr/>
        </p:nvCxnSpPr>
        <p:spPr>
          <a:xfrm flipH="1">
            <a:off x="5087888" y="4047950"/>
            <a:ext cx="151216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4" name="CuadroTexto 43"/>
          <p:cNvSpPr txBox="1"/>
          <p:nvPr/>
        </p:nvSpPr>
        <p:spPr>
          <a:xfrm>
            <a:off x="5200455" y="3740173"/>
            <a:ext cx="1306383" cy="307777"/>
          </a:xfrm>
          <a:prstGeom prst="rect">
            <a:avLst/>
          </a:prstGeom>
          <a:noFill/>
        </p:spPr>
        <p:txBody>
          <a:bodyPr wrap="none" rtlCol="0">
            <a:spAutoFit/>
          </a:bodyPr>
          <a:lstStyle/>
          <a:p>
            <a:r>
              <a:rPr lang="en-US" sz="1400" dirty="0">
                <a:latin typeface="Segoe UI" panose="020B0502040204020203" pitchFamily="34" charset="0"/>
                <a:ea typeface="Segoe UI" panose="020B0502040204020203" pitchFamily="34" charset="0"/>
                <a:cs typeface="Segoe UI" panose="020B0502040204020203" pitchFamily="34" charset="0"/>
              </a:rPr>
              <a:t>import at root</a:t>
            </a:r>
          </a:p>
        </p:txBody>
      </p:sp>
    </p:spTree>
    <p:extLst>
      <p:ext uri="{BB962C8B-B14F-4D97-AF65-F5344CB8AC3E}">
        <p14:creationId xmlns:p14="http://schemas.microsoft.com/office/powerpoint/2010/main" val="4228571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4 Título"/>
          <p:cNvSpPr>
            <a:spLocks noGrp="1"/>
          </p:cNvSpPr>
          <p:nvPr>
            <p:ph type="ctrTitle"/>
          </p:nvPr>
        </p:nvSpPr>
        <p:spPr>
          <a:xfrm>
            <a:off x="1703512" y="3212976"/>
            <a:ext cx="4680520" cy="1440160"/>
          </a:xfrm>
        </p:spPr>
        <p:txBody>
          <a:bodyPr>
            <a:noAutofit/>
          </a:bodyPr>
          <a:lstStyle/>
          <a:p>
            <a:pPr algn="ctr">
              <a:spcAft>
                <a:spcPts val="1200"/>
              </a:spcAft>
            </a:pPr>
            <a:r>
              <a:rPr lang="en-US" sz="3600" b="0" dirty="0">
                <a:latin typeface="Segoe UI" panose="020B0502040204020203" pitchFamily="34" charset="0"/>
                <a:cs typeface="Segoe UI" panose="020B0502040204020203" pitchFamily="34" charset="0"/>
              </a:rPr>
              <a:t>Thank you for your attention!</a:t>
            </a:r>
            <a:endParaRPr lang="en-US" sz="3600" dirty="0">
              <a:solidFill>
                <a:schemeClr val="bg1"/>
              </a:solidFill>
              <a:latin typeface="Segoe UI" panose="020B0502040204020203" pitchFamily="34" charset="0"/>
              <a:ea typeface="Segoe UI" panose="020B0502040204020203" pitchFamily="34" charset="0"/>
              <a:cs typeface="Segoe UI" panose="020B0502040204020203" pitchFamily="34" charset="0"/>
            </a:endParaRPr>
          </a:p>
        </p:txBody>
      </p:sp>
      <p:pic>
        <p:nvPicPr>
          <p:cNvPr id="6" name="Picture 2" descr="Resultado de imagen de angula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2996952"/>
            <a:ext cx="1725223" cy="1725223"/>
          </a:xfrm>
          <a:prstGeom prst="rect">
            <a:avLst/>
          </a:prstGeom>
          <a:noFill/>
          <a:extLst>
            <a:ext uri="{909E8E84-426E-40DD-AFC4-6F175D3DCCD1}">
              <a14:hiddenFill xmlns:a14="http://schemas.microsoft.com/office/drawing/2010/main">
                <a:solidFill>
                  <a:srgbClr val="FFFFFF"/>
                </a:solidFill>
              </a14:hiddenFill>
            </a:ext>
          </a:extLst>
        </p:spPr>
      </p:pic>
      <p:sp>
        <p:nvSpPr>
          <p:cNvPr id="8" name="4 Título"/>
          <p:cNvSpPr txBox="1">
            <a:spLocks/>
          </p:cNvSpPr>
          <p:nvPr/>
        </p:nvSpPr>
        <p:spPr>
          <a:xfrm>
            <a:off x="7392144" y="4293096"/>
            <a:ext cx="2664296" cy="360040"/>
          </a:xfrm>
          <a:prstGeom prst="rect">
            <a:avLst/>
          </a:prstGeom>
        </p:spPr>
        <p:txBody>
          <a:bodyPr vert="horz" lIns="91440" tIns="45720" rIns="91440" bIns="45720" rtlCol="0" anchor="ctr">
            <a:noAutofit/>
          </a:bodyPr>
          <a:lstStyle>
            <a:lvl1pPr algn="l" defTabSz="914400" rtl="0" eaLnBrk="1" latinLnBrk="0" hangingPunct="1">
              <a:spcBef>
                <a:spcPct val="0"/>
              </a:spcBef>
              <a:buNone/>
              <a:defRPr sz="2000" b="1" kern="1200" baseline="0">
                <a:solidFill>
                  <a:schemeClr val="bg1"/>
                </a:solidFill>
                <a:latin typeface="Arial" pitchFamily="34" charset="0"/>
                <a:ea typeface="+mj-ea"/>
                <a:cs typeface="Arial" pitchFamily="34" charset="0"/>
              </a:defRPr>
            </a:lvl1pPr>
          </a:lstStyle>
          <a:p>
            <a:pPr>
              <a:spcAft>
                <a:spcPts val="1200"/>
              </a:spcAft>
            </a:pPr>
            <a:r>
              <a:rPr lang="en-US" sz="1800" b="0" dirty="0">
                <a:latin typeface="Segoe UI" panose="020B0502040204020203" pitchFamily="34" charset="0"/>
                <a:ea typeface="Segoe UI" panose="020B0502040204020203" pitchFamily="34" charset="0"/>
                <a:cs typeface="Segoe UI" panose="020B0502040204020203" pitchFamily="34" charset="0"/>
              </a:rPr>
              <a:t>Front End Digital Expert</a:t>
            </a:r>
          </a:p>
        </p:txBody>
      </p:sp>
      <p:sp>
        <p:nvSpPr>
          <p:cNvPr id="10" name="4 Título"/>
          <p:cNvSpPr txBox="1">
            <a:spLocks/>
          </p:cNvSpPr>
          <p:nvPr/>
        </p:nvSpPr>
        <p:spPr>
          <a:xfrm>
            <a:off x="7392144" y="3859563"/>
            <a:ext cx="2664296" cy="576064"/>
          </a:xfrm>
          <a:prstGeom prst="rect">
            <a:avLst/>
          </a:prstGeom>
        </p:spPr>
        <p:txBody>
          <a:bodyPr vert="horz" lIns="91440" tIns="45720" rIns="91440" bIns="45720" rtlCol="0" anchor="ctr">
            <a:noAutofit/>
          </a:bodyPr>
          <a:lstStyle>
            <a:lvl1pPr algn="l" defTabSz="914400" rtl="0" eaLnBrk="1" latinLnBrk="0" hangingPunct="1">
              <a:spcBef>
                <a:spcPct val="0"/>
              </a:spcBef>
              <a:buNone/>
              <a:defRPr sz="2000" b="1" kern="1200" baseline="0">
                <a:solidFill>
                  <a:schemeClr val="bg1"/>
                </a:solidFill>
                <a:latin typeface="Arial" pitchFamily="34" charset="0"/>
                <a:ea typeface="+mj-ea"/>
                <a:cs typeface="Arial" pitchFamily="34" charset="0"/>
              </a:defRPr>
            </a:lvl1pPr>
          </a:lstStyle>
          <a:p>
            <a:pPr>
              <a:spcAft>
                <a:spcPts val="1200"/>
              </a:spcAft>
            </a:pPr>
            <a:r>
              <a:rPr lang="en-US" dirty="0">
                <a:latin typeface="Segoe UI" panose="020B0502040204020203" pitchFamily="34" charset="0"/>
                <a:cs typeface="Segoe UI" panose="020B0502040204020203" pitchFamily="34" charset="0"/>
              </a:rPr>
              <a:t>Marc Pons Serrano</a:t>
            </a:r>
          </a:p>
        </p:txBody>
      </p:sp>
    </p:spTree>
    <p:extLst>
      <p:ext uri="{BB962C8B-B14F-4D97-AF65-F5344CB8AC3E}">
        <p14:creationId xmlns:p14="http://schemas.microsoft.com/office/powerpoint/2010/main" val="194130461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8" name="Rectangle 28"/>
          <p:cNvSpPr>
            <a:spLocks noChangeArrowheads="1"/>
          </p:cNvSpPr>
          <p:nvPr/>
        </p:nvSpPr>
        <p:spPr bwMode="auto">
          <a:xfrm>
            <a:off x="1524003" y="4393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latin typeface="Calibri" pitchFamily="34" charset="0"/>
            </a:endParaRPr>
          </a:p>
        </p:txBody>
      </p:sp>
      <p:sp>
        <p:nvSpPr>
          <p:cNvPr id="3" name="Título 2"/>
          <p:cNvSpPr>
            <a:spLocks noGrp="1"/>
          </p:cNvSpPr>
          <p:nvPr>
            <p:ph type="title"/>
          </p:nvPr>
        </p:nvSpPr>
        <p:spPr>
          <a:xfrm>
            <a:off x="263352" y="310391"/>
            <a:ext cx="8136904" cy="432000"/>
          </a:xfrm>
        </p:spPr>
        <p:txBody>
          <a:bodyPr>
            <a:noAutofit/>
          </a:bodyPr>
          <a:lstStyle/>
          <a:p>
            <a:r>
              <a:rPr lang="es-ES" sz="2000" dirty="0">
                <a:latin typeface="Segoe UI" panose="020B0502040204020203" pitchFamily="34" charset="0"/>
                <a:ea typeface="Segoe UI" panose="020B0502040204020203" pitchFamily="34" charset="0"/>
                <a:cs typeface="Segoe UI" panose="020B0502040204020203" pitchFamily="34" charset="0"/>
              </a:rPr>
              <a:t>3. Modules</a:t>
            </a:r>
          </a:p>
        </p:txBody>
      </p:sp>
      <p:sp>
        <p:nvSpPr>
          <p:cNvPr id="38" name="1 Título"/>
          <p:cNvSpPr txBox="1">
            <a:spLocks/>
          </p:cNvSpPr>
          <p:nvPr/>
        </p:nvSpPr>
        <p:spPr bwMode="auto">
          <a:xfrm>
            <a:off x="263352" y="1198364"/>
            <a:ext cx="11521279"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fr-BE" sz="2000" b="1" dirty="0">
                <a:solidFill>
                  <a:srgbClr val="9AAE04"/>
                </a:solidFill>
                <a:latin typeface="Segoe UI" panose="020B0502040204020203" pitchFamily="34" charset="0"/>
                <a:ea typeface="Segoe UI" panose="020B0502040204020203" pitchFamily="34" charset="0"/>
                <a:cs typeface="Segoe UI" panose="020B0502040204020203" pitchFamily="34" charset="0"/>
              </a:rPr>
              <a:t>AppModule</a:t>
            </a:r>
            <a:endParaRPr lang="es-ES" sz="2000" b="1" dirty="0">
              <a:solidFill>
                <a:srgbClr val="9AAE04"/>
              </a:solidFill>
              <a:latin typeface="Segoe UI" panose="020B0502040204020203" pitchFamily="34" charset="0"/>
              <a:ea typeface="Segoe UI" panose="020B0502040204020203" pitchFamily="34" charset="0"/>
              <a:cs typeface="Segoe UI" panose="020B0502040204020203" pitchFamily="34" charset="0"/>
            </a:endParaRPr>
          </a:p>
        </p:txBody>
      </p:sp>
      <p:sp>
        <p:nvSpPr>
          <p:cNvPr id="13" name="3 Marcador de contenido"/>
          <p:cNvSpPr txBox="1">
            <a:spLocks/>
          </p:cNvSpPr>
          <p:nvPr/>
        </p:nvSpPr>
        <p:spPr>
          <a:xfrm>
            <a:off x="263351" y="1709569"/>
            <a:ext cx="6048673" cy="3231599"/>
          </a:xfrm>
          <a:prstGeom prst="rect">
            <a:avLst/>
          </a:prstGeom>
        </p:spPr>
        <p:txBody>
          <a:bodyPr>
            <a:noAutofit/>
          </a:bodyPr>
          <a:lstStyle>
            <a:lvl1pPr marL="0" marR="0" indent="0" algn="l" defTabSz="914400" rtl="0" eaLnBrk="1" fontAlgn="auto" latinLnBrk="0" hangingPunct="1">
              <a:lnSpc>
                <a:spcPct val="100000"/>
              </a:lnSpc>
              <a:spcBef>
                <a:spcPct val="20000"/>
              </a:spcBef>
              <a:spcAft>
                <a:spcPts val="0"/>
              </a:spcAft>
              <a:buClrTx/>
              <a:buSzTx/>
              <a:buFont typeface="Arial" pitchFamily="34" charset="0"/>
              <a:buNone/>
              <a:tabLst/>
              <a:defRPr lang="es-ES" sz="1400" b="0" i="0" u="none" strike="noStrike" kern="1200" baseline="0" smtClean="0">
                <a:solidFill>
                  <a:srgbClr val="505050"/>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9pPr>
          </a:lstStyle>
          <a:p>
            <a:pPr marL="285750" indent="-285750" algn="just">
              <a:buFont typeface="Wingdings" panose="05000000000000000000" pitchFamily="2" charset="2"/>
              <a:buChar char="§"/>
            </a:pPr>
            <a:r>
              <a:rPr lang="en-US" sz="18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The AppModule is the root module of the application.</a:t>
            </a:r>
          </a:p>
          <a:p>
            <a:pPr marL="285750" indent="-285750" algn="just">
              <a:buFont typeface="Wingdings" panose="05000000000000000000" pitchFamily="2" charset="2"/>
              <a:buChar char="§"/>
            </a:pPr>
            <a:r>
              <a:rPr lang="en-US" sz="18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The application is launched by bootstrapping the root NgModule (in </a:t>
            </a:r>
            <a:r>
              <a:rPr lang="en-US" sz="1800" b="1"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main.ts</a:t>
            </a:r>
            <a:r>
              <a:rPr lang="en-US" sz="18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a:t>
            </a:r>
          </a:p>
          <a:p>
            <a:pPr marL="285750" indent="-285750">
              <a:buFont typeface="Wingdings" panose="05000000000000000000" pitchFamily="2" charset="2"/>
              <a:buChar char="§"/>
            </a:pPr>
            <a:r>
              <a:rPr lang="en-US" sz="18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NgModule takes single metadata object, whose properties describe the module:</a:t>
            </a:r>
          </a:p>
          <a:p>
            <a:pPr lvl="1">
              <a:buFont typeface="Arial" panose="020B0604020202020204" pitchFamily="34" charset="0"/>
              <a:buChar char="•"/>
            </a:pPr>
            <a:r>
              <a:rPr lang="en-US" sz="18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declarations</a:t>
            </a:r>
          </a:p>
          <a:p>
            <a:pPr lvl="1">
              <a:buFont typeface="Arial" panose="020B0604020202020204" pitchFamily="34" charset="0"/>
              <a:buChar char="•"/>
            </a:pPr>
            <a:r>
              <a:rPr lang="en-US" sz="18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imports</a:t>
            </a:r>
          </a:p>
          <a:p>
            <a:pPr lvl="1">
              <a:buFont typeface="Arial" panose="020B0604020202020204" pitchFamily="34" charset="0"/>
              <a:buChar char="•"/>
            </a:pPr>
            <a:r>
              <a:rPr lang="en-US" sz="18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exports</a:t>
            </a:r>
          </a:p>
          <a:p>
            <a:pPr lvl="1">
              <a:buFont typeface="Arial" panose="020B0604020202020204" pitchFamily="34" charset="0"/>
              <a:buChar char="•"/>
            </a:pPr>
            <a:r>
              <a:rPr lang="en-US" sz="18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providers</a:t>
            </a:r>
          </a:p>
          <a:p>
            <a:pPr lvl="1">
              <a:buFont typeface="Arial" panose="020B0604020202020204" pitchFamily="34" charset="0"/>
              <a:buChar char="•"/>
            </a:pPr>
            <a:r>
              <a:rPr lang="en-US" sz="18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bootstrap</a:t>
            </a:r>
          </a:p>
          <a:p>
            <a:pPr lvl="1">
              <a:buFont typeface="Arial" panose="020B0604020202020204" pitchFamily="34" charset="0"/>
              <a:buChar char="•"/>
            </a:pPr>
            <a:r>
              <a:rPr lang="en-US" sz="18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a:t>
            </a:r>
          </a:p>
          <a:p>
            <a:pPr marL="285750" indent="-285750" algn="just">
              <a:buFont typeface="Wingdings" panose="05000000000000000000" pitchFamily="2" charset="2"/>
              <a:buChar char="§"/>
            </a:pPr>
            <a:endParaRPr lang="en-US" sz="18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endParaRPr>
          </a:p>
          <a:p>
            <a:pPr marL="285750" indent="-285750" algn="just">
              <a:buFont typeface="Wingdings" panose="05000000000000000000" pitchFamily="2" charset="2"/>
              <a:buChar char="§"/>
            </a:pPr>
            <a:endParaRPr lang="en-US" sz="18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endParaRPr>
          </a:p>
        </p:txBody>
      </p:sp>
      <p:pic>
        <p:nvPicPr>
          <p:cNvPr id="22" name="Imagen 21"/>
          <p:cNvPicPr>
            <a:picLocks noChangeAspect="1"/>
          </p:cNvPicPr>
          <p:nvPr/>
        </p:nvPicPr>
        <p:blipFill rotWithShape="1">
          <a:blip r:embed="rId3"/>
          <a:srcRect t="16390" b="6074"/>
          <a:stretch/>
        </p:blipFill>
        <p:spPr>
          <a:xfrm>
            <a:off x="6456040" y="1772817"/>
            <a:ext cx="4968552" cy="3024336"/>
          </a:xfrm>
          <a:prstGeom prst="rect">
            <a:avLst/>
          </a:prstGeom>
        </p:spPr>
      </p:pic>
      <p:sp>
        <p:nvSpPr>
          <p:cNvPr id="23" name="CuadroTexto 22"/>
          <p:cNvSpPr txBox="1"/>
          <p:nvPr/>
        </p:nvSpPr>
        <p:spPr>
          <a:xfrm>
            <a:off x="6421313" y="4785917"/>
            <a:ext cx="1306768" cy="307777"/>
          </a:xfrm>
          <a:prstGeom prst="rect">
            <a:avLst/>
          </a:prstGeom>
          <a:noFill/>
        </p:spPr>
        <p:txBody>
          <a:bodyPr wrap="none" rtlCol="0">
            <a:spAutoFit/>
          </a:bodyPr>
          <a:lstStyle/>
          <a:p>
            <a:r>
              <a:rPr lang="es-ES" sz="1400" dirty="0">
                <a:latin typeface="Segoe UI" panose="020B0502040204020203" pitchFamily="34" charset="0"/>
                <a:cs typeface="Segoe UI" panose="020B0502040204020203" pitchFamily="34" charset="0"/>
              </a:rPr>
              <a:t>app.module.ts</a:t>
            </a:r>
          </a:p>
        </p:txBody>
      </p:sp>
    </p:spTree>
    <p:extLst>
      <p:ext uri="{BB962C8B-B14F-4D97-AF65-F5344CB8AC3E}">
        <p14:creationId xmlns:p14="http://schemas.microsoft.com/office/powerpoint/2010/main" val="24153479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8" name="Rectangle 28"/>
          <p:cNvSpPr>
            <a:spLocks noChangeArrowheads="1"/>
          </p:cNvSpPr>
          <p:nvPr/>
        </p:nvSpPr>
        <p:spPr bwMode="auto">
          <a:xfrm>
            <a:off x="1524003" y="4393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latin typeface="Calibri" pitchFamily="34" charset="0"/>
            </a:endParaRPr>
          </a:p>
        </p:txBody>
      </p:sp>
      <p:sp>
        <p:nvSpPr>
          <p:cNvPr id="3" name="Título 2"/>
          <p:cNvSpPr>
            <a:spLocks noGrp="1"/>
          </p:cNvSpPr>
          <p:nvPr>
            <p:ph type="title"/>
          </p:nvPr>
        </p:nvSpPr>
        <p:spPr>
          <a:xfrm>
            <a:off x="263352" y="310391"/>
            <a:ext cx="8136904" cy="432000"/>
          </a:xfrm>
        </p:spPr>
        <p:txBody>
          <a:bodyPr>
            <a:noAutofit/>
          </a:bodyPr>
          <a:lstStyle/>
          <a:p>
            <a:r>
              <a:rPr lang="es-ES" sz="2000" dirty="0">
                <a:latin typeface="Segoe UI" panose="020B0502040204020203" pitchFamily="34" charset="0"/>
                <a:ea typeface="Segoe UI" panose="020B0502040204020203" pitchFamily="34" charset="0"/>
                <a:cs typeface="Segoe UI" panose="020B0502040204020203" pitchFamily="34" charset="0"/>
              </a:rPr>
              <a:t>3. Modules</a:t>
            </a:r>
          </a:p>
        </p:txBody>
      </p:sp>
      <p:sp>
        <p:nvSpPr>
          <p:cNvPr id="38" name="1 Título"/>
          <p:cNvSpPr txBox="1">
            <a:spLocks/>
          </p:cNvSpPr>
          <p:nvPr/>
        </p:nvSpPr>
        <p:spPr bwMode="auto">
          <a:xfrm>
            <a:off x="263352" y="1198364"/>
            <a:ext cx="11521279"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fr-BE" sz="2000" b="1" dirty="0">
                <a:solidFill>
                  <a:srgbClr val="9AAE04"/>
                </a:solidFill>
                <a:latin typeface="Segoe UI" panose="020B0502040204020203" pitchFamily="34" charset="0"/>
                <a:ea typeface="Segoe UI" panose="020B0502040204020203" pitchFamily="34" charset="0"/>
                <a:cs typeface="Segoe UI" panose="020B0502040204020203" pitchFamily="34" charset="0"/>
              </a:rPr>
              <a:t>AppModule workflow</a:t>
            </a:r>
            <a:endParaRPr lang="es-ES" sz="2000" b="1" dirty="0">
              <a:solidFill>
                <a:srgbClr val="9AAE04"/>
              </a:solidFill>
              <a:latin typeface="Segoe UI" panose="020B0502040204020203" pitchFamily="34" charset="0"/>
              <a:ea typeface="Segoe UI" panose="020B0502040204020203" pitchFamily="34" charset="0"/>
              <a:cs typeface="Segoe UI" panose="020B0502040204020203" pitchFamily="34" charset="0"/>
            </a:endParaRPr>
          </a:p>
        </p:txBody>
      </p:sp>
      <p:sp>
        <p:nvSpPr>
          <p:cNvPr id="13" name="3 Marcador de contenido"/>
          <p:cNvSpPr txBox="1">
            <a:spLocks/>
          </p:cNvSpPr>
          <p:nvPr/>
        </p:nvSpPr>
        <p:spPr>
          <a:xfrm>
            <a:off x="263351" y="1709570"/>
            <a:ext cx="11521279" cy="376568"/>
          </a:xfrm>
          <a:prstGeom prst="rect">
            <a:avLst/>
          </a:prstGeom>
        </p:spPr>
        <p:txBody>
          <a:bodyPr>
            <a:noAutofit/>
          </a:bodyPr>
          <a:lstStyle>
            <a:lvl1pPr marL="0" marR="0" indent="0" algn="l" defTabSz="914400" rtl="0" eaLnBrk="1" fontAlgn="auto" latinLnBrk="0" hangingPunct="1">
              <a:lnSpc>
                <a:spcPct val="100000"/>
              </a:lnSpc>
              <a:spcBef>
                <a:spcPct val="20000"/>
              </a:spcBef>
              <a:spcAft>
                <a:spcPts val="0"/>
              </a:spcAft>
              <a:buClrTx/>
              <a:buSzTx/>
              <a:buFont typeface="Arial" pitchFamily="34" charset="0"/>
              <a:buNone/>
              <a:tabLst/>
              <a:defRPr lang="es-ES" sz="1400" b="0" i="0" u="none" strike="noStrike" kern="1200" baseline="0" smtClean="0">
                <a:solidFill>
                  <a:srgbClr val="505050"/>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9pPr>
          </a:lstStyle>
          <a:p>
            <a:endParaRPr lang="en-GB" sz="18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endParaRPr>
          </a:p>
        </p:txBody>
      </p:sp>
      <p:graphicFrame>
        <p:nvGraphicFramePr>
          <p:cNvPr id="11" name="Diagrama 10"/>
          <p:cNvGraphicFramePr/>
          <p:nvPr>
            <p:extLst>
              <p:ext uri="{D42A27DB-BD31-4B8C-83A1-F6EECF244321}">
                <p14:modId xmlns:p14="http://schemas.microsoft.com/office/powerpoint/2010/main" val="3673389570"/>
              </p:ext>
            </p:extLst>
          </p:nvPr>
        </p:nvGraphicFramePr>
        <p:xfrm>
          <a:off x="1955539" y="1598141"/>
          <a:ext cx="7270839" cy="47035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2" name="Rectángulo 11"/>
          <p:cNvSpPr/>
          <p:nvPr/>
        </p:nvSpPr>
        <p:spPr>
          <a:xfrm>
            <a:off x="6610769" y="1939398"/>
            <a:ext cx="1496118" cy="100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Indicates to the browser it has to bootstrap the </a:t>
            </a:r>
            <a:r>
              <a:rPr lang="en-US" sz="1400" b="1"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AppModule</a:t>
            </a:r>
          </a:p>
        </p:txBody>
      </p:sp>
      <p:sp>
        <p:nvSpPr>
          <p:cNvPr id="15" name="CuadroTexto 14"/>
          <p:cNvSpPr txBox="1"/>
          <p:nvPr/>
        </p:nvSpPr>
        <p:spPr>
          <a:xfrm>
            <a:off x="5447928" y="2289566"/>
            <a:ext cx="750526" cy="307777"/>
          </a:xfrm>
          <a:prstGeom prst="rect">
            <a:avLst/>
          </a:prstGeom>
          <a:noFill/>
        </p:spPr>
        <p:txBody>
          <a:bodyPr wrap="none" rtlCol="0">
            <a:spAutoFit/>
          </a:bodyPr>
          <a:lstStyle/>
          <a:p>
            <a:r>
              <a:rPr lang="es-ES" sz="1400" dirty="0">
                <a:latin typeface="Segoe UI" panose="020B0502040204020203" pitchFamily="34" charset="0"/>
                <a:cs typeface="Segoe UI" panose="020B0502040204020203" pitchFamily="34" charset="0"/>
              </a:rPr>
              <a:t>main.ts</a:t>
            </a:r>
          </a:p>
        </p:txBody>
      </p:sp>
      <p:sp>
        <p:nvSpPr>
          <p:cNvPr id="27" name="CuadroTexto 26"/>
          <p:cNvSpPr txBox="1"/>
          <p:nvPr/>
        </p:nvSpPr>
        <p:spPr>
          <a:xfrm>
            <a:off x="4861658" y="3325917"/>
            <a:ext cx="1306768" cy="307777"/>
          </a:xfrm>
          <a:prstGeom prst="rect">
            <a:avLst/>
          </a:prstGeom>
          <a:noFill/>
        </p:spPr>
        <p:txBody>
          <a:bodyPr wrap="none" rtlCol="0">
            <a:spAutoFit/>
          </a:bodyPr>
          <a:lstStyle/>
          <a:p>
            <a:r>
              <a:rPr lang="es-ES" sz="1400" dirty="0">
                <a:latin typeface="Segoe UI" panose="020B0502040204020203" pitchFamily="34" charset="0"/>
                <a:cs typeface="Segoe UI" panose="020B0502040204020203" pitchFamily="34" charset="0"/>
              </a:rPr>
              <a:t>app.module.ts</a:t>
            </a:r>
          </a:p>
        </p:txBody>
      </p:sp>
      <p:sp>
        <p:nvSpPr>
          <p:cNvPr id="28" name="CuadroTexto 27"/>
          <p:cNvSpPr txBox="1"/>
          <p:nvPr/>
        </p:nvSpPr>
        <p:spPr>
          <a:xfrm>
            <a:off x="5186638" y="4198089"/>
            <a:ext cx="1273105" cy="523220"/>
          </a:xfrm>
          <a:prstGeom prst="rect">
            <a:avLst/>
          </a:prstGeom>
          <a:noFill/>
        </p:spPr>
        <p:txBody>
          <a:bodyPr wrap="none" rtlCol="0">
            <a:spAutoFit/>
          </a:bodyPr>
          <a:lstStyle/>
          <a:p>
            <a:pPr algn="ctr"/>
            <a:r>
              <a:rPr lang="es-ES" sz="1400" dirty="0">
                <a:latin typeface="Segoe UI" panose="020B0502040204020203" pitchFamily="34" charset="0"/>
                <a:cs typeface="Segoe UI" panose="020B0502040204020203" pitchFamily="34" charset="0"/>
              </a:rPr>
              <a:t>app.</a:t>
            </a:r>
          </a:p>
          <a:p>
            <a:pPr algn="ctr"/>
            <a:r>
              <a:rPr lang="es-ES" sz="1400" dirty="0">
                <a:latin typeface="Segoe UI" panose="020B0502040204020203" pitchFamily="34" charset="0"/>
                <a:cs typeface="Segoe UI" panose="020B0502040204020203" pitchFamily="34" charset="0"/>
              </a:rPr>
              <a:t>component.ts</a:t>
            </a:r>
          </a:p>
        </p:txBody>
      </p:sp>
      <p:sp>
        <p:nvSpPr>
          <p:cNvPr id="29" name="Rectángulo 28"/>
          <p:cNvSpPr/>
          <p:nvPr/>
        </p:nvSpPr>
        <p:spPr>
          <a:xfrm>
            <a:off x="2711624" y="2841701"/>
            <a:ext cx="1831751" cy="12762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Defines the </a:t>
            </a:r>
            <a:r>
              <a:rPr lang="en-US" sz="1400" b="1"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AppComponent</a:t>
            </a:r>
            <a:r>
              <a:rPr lang="en-US" sz="14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 the first component to render when the module is loaded</a:t>
            </a:r>
          </a:p>
        </p:txBody>
      </p:sp>
      <p:sp>
        <p:nvSpPr>
          <p:cNvPr id="30" name="Rectángulo 29"/>
          <p:cNvSpPr/>
          <p:nvPr/>
        </p:nvSpPr>
        <p:spPr>
          <a:xfrm>
            <a:off x="6610769" y="3955643"/>
            <a:ext cx="1640134" cy="100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Defines its </a:t>
            </a:r>
            <a:r>
              <a:rPr lang="en-US" sz="1400" i="1"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selector </a:t>
            </a:r>
            <a:r>
              <a:rPr lang="en-US" sz="14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(HTML tag)</a:t>
            </a:r>
            <a:r>
              <a:rPr lang="en-US" sz="1400" i="1"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 </a:t>
            </a:r>
            <a:r>
              <a:rPr lang="en-US" sz="14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as </a:t>
            </a:r>
            <a:r>
              <a:rPr lang="en-US" sz="1400" b="1"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app-root</a:t>
            </a:r>
            <a:endParaRPr lang="en-US" sz="1400" b="1" i="1"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endParaRPr>
          </a:p>
        </p:txBody>
      </p:sp>
      <p:sp>
        <p:nvSpPr>
          <p:cNvPr id="31" name="CuadroTexto 30"/>
          <p:cNvSpPr txBox="1"/>
          <p:nvPr/>
        </p:nvSpPr>
        <p:spPr>
          <a:xfrm>
            <a:off x="4861658" y="5357605"/>
            <a:ext cx="1008609" cy="307777"/>
          </a:xfrm>
          <a:prstGeom prst="rect">
            <a:avLst/>
          </a:prstGeom>
          <a:noFill/>
        </p:spPr>
        <p:txBody>
          <a:bodyPr wrap="none" rtlCol="0">
            <a:spAutoFit/>
          </a:bodyPr>
          <a:lstStyle/>
          <a:p>
            <a:r>
              <a:rPr lang="es-ES" sz="1400" dirty="0">
                <a:latin typeface="Segoe UI" panose="020B0502040204020203" pitchFamily="34" charset="0"/>
                <a:cs typeface="Segoe UI" panose="020B0502040204020203" pitchFamily="34" charset="0"/>
              </a:rPr>
              <a:t>index.html</a:t>
            </a:r>
          </a:p>
        </p:txBody>
      </p:sp>
      <p:sp>
        <p:nvSpPr>
          <p:cNvPr id="32" name="Rectángulo 31"/>
          <p:cNvSpPr/>
          <p:nvPr/>
        </p:nvSpPr>
        <p:spPr>
          <a:xfrm>
            <a:off x="2999656" y="5007437"/>
            <a:ext cx="1640134" cy="1008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Adds the app-root element within body tag.</a:t>
            </a:r>
            <a:endParaRPr lang="en-US" sz="1400" b="1" i="1"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657050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p:cNvSpPr>
            <a:spLocks noGrp="1"/>
          </p:cNvSpPr>
          <p:nvPr>
            <p:ph type="body" sz="quarter" idx="13"/>
          </p:nvPr>
        </p:nvSpPr>
        <p:spPr>
          <a:xfrm>
            <a:off x="3791744" y="1700808"/>
            <a:ext cx="6552728" cy="4896544"/>
          </a:xfrm>
        </p:spPr>
        <p:txBody>
          <a:bodyPr>
            <a:noAutofit/>
          </a:bodyPr>
          <a:lstStyle/>
          <a:p>
            <a:pPr>
              <a:spcBef>
                <a:spcPts val="600"/>
              </a:spcBef>
            </a:pPr>
            <a:r>
              <a:rPr lang="en-US" sz="1600" b="0" dirty="0">
                <a:latin typeface="Segoe UI" panose="020B0502040204020203" pitchFamily="34" charset="0"/>
                <a:cs typeface="Segoe UI" panose="020B0502040204020203" pitchFamily="34" charset="0"/>
              </a:rPr>
              <a:t>Angular introduction</a:t>
            </a:r>
          </a:p>
          <a:p>
            <a:pPr>
              <a:spcBef>
                <a:spcPts val="600"/>
              </a:spcBef>
            </a:pPr>
            <a:r>
              <a:rPr lang="en-US" sz="1600" b="0" dirty="0">
                <a:latin typeface="Segoe UI" panose="020B0502040204020203" pitchFamily="34" charset="0"/>
                <a:cs typeface="Segoe UI" panose="020B0502040204020203" pitchFamily="34" charset="0"/>
              </a:rPr>
              <a:t>Getting started</a:t>
            </a:r>
          </a:p>
          <a:p>
            <a:pPr>
              <a:spcBef>
                <a:spcPts val="600"/>
              </a:spcBef>
            </a:pPr>
            <a:r>
              <a:rPr lang="en-US" sz="1600" b="0" dirty="0">
                <a:latin typeface="Segoe UI" panose="020B0502040204020203" pitchFamily="34" charset="0"/>
                <a:cs typeface="Segoe UI" panose="020B0502040204020203" pitchFamily="34" charset="0"/>
              </a:rPr>
              <a:t>Modules</a:t>
            </a:r>
          </a:p>
          <a:p>
            <a:pPr>
              <a:spcBef>
                <a:spcPts val="600"/>
              </a:spcBef>
            </a:pPr>
            <a:r>
              <a:rPr lang="en-US" sz="1600" dirty="0">
                <a:latin typeface="Segoe UI" panose="020B0502040204020203" pitchFamily="34" charset="0"/>
                <a:cs typeface="Segoe UI" panose="020B0502040204020203" pitchFamily="34" charset="0"/>
              </a:rPr>
              <a:t>Components. The basics</a:t>
            </a:r>
          </a:p>
          <a:p>
            <a:pPr>
              <a:spcBef>
                <a:spcPts val="600"/>
              </a:spcBef>
            </a:pPr>
            <a:r>
              <a:rPr lang="en-US" sz="1600" b="0" dirty="0">
                <a:latin typeface="Segoe UI" panose="020B0502040204020203" pitchFamily="34" charset="0"/>
                <a:cs typeface="Segoe UI" panose="020B0502040204020203" pitchFamily="34" charset="0"/>
              </a:rPr>
              <a:t>Directives</a:t>
            </a:r>
          </a:p>
          <a:p>
            <a:pPr>
              <a:spcBef>
                <a:spcPts val="600"/>
              </a:spcBef>
            </a:pPr>
            <a:r>
              <a:rPr lang="en-US" sz="1600" b="0" dirty="0">
                <a:latin typeface="Segoe UI" panose="020B0502040204020203" pitchFamily="34" charset="0"/>
                <a:cs typeface="Segoe UI" panose="020B0502040204020203" pitchFamily="34" charset="0"/>
              </a:rPr>
              <a:t>Models </a:t>
            </a:r>
          </a:p>
          <a:p>
            <a:pPr>
              <a:spcBef>
                <a:spcPts val="600"/>
              </a:spcBef>
            </a:pPr>
            <a:r>
              <a:rPr lang="en-US" sz="1600" b="0" dirty="0">
                <a:latin typeface="Segoe UI" panose="020B0502040204020203" pitchFamily="34" charset="0"/>
                <a:cs typeface="Segoe UI" panose="020B0502040204020203" pitchFamily="34" charset="0"/>
              </a:rPr>
              <a:t>Pipes</a:t>
            </a:r>
          </a:p>
          <a:p>
            <a:pPr>
              <a:spcBef>
                <a:spcPts val="600"/>
              </a:spcBef>
            </a:pPr>
            <a:r>
              <a:rPr lang="en-US" sz="1600" b="0" dirty="0">
                <a:latin typeface="Segoe UI" panose="020B0502040204020203" pitchFamily="34" charset="0"/>
                <a:cs typeface="Segoe UI" panose="020B0502040204020203" pitchFamily="34" charset="0"/>
              </a:rPr>
              <a:t>Components. Communication between components</a:t>
            </a:r>
          </a:p>
          <a:p>
            <a:pPr>
              <a:spcBef>
                <a:spcPts val="600"/>
              </a:spcBef>
            </a:pPr>
            <a:r>
              <a:rPr lang="en-US" sz="1600" b="0" dirty="0">
                <a:latin typeface="Segoe UI" panose="020B0502040204020203" pitchFamily="34" charset="0"/>
                <a:cs typeface="Segoe UI" panose="020B0502040204020203" pitchFamily="34" charset="0"/>
              </a:rPr>
              <a:t>Services</a:t>
            </a:r>
          </a:p>
          <a:p>
            <a:pPr>
              <a:spcBef>
                <a:spcPts val="600"/>
              </a:spcBef>
            </a:pPr>
            <a:r>
              <a:rPr lang="en-US" sz="1600" b="0" dirty="0">
                <a:latin typeface="Segoe UI" panose="020B0502040204020203" pitchFamily="34" charset="0"/>
                <a:cs typeface="Segoe UI" panose="020B0502040204020203" pitchFamily="34" charset="0"/>
              </a:rPr>
              <a:t> Forms</a:t>
            </a:r>
          </a:p>
          <a:p>
            <a:pPr>
              <a:spcBef>
                <a:spcPts val="600"/>
              </a:spcBef>
            </a:pPr>
            <a:r>
              <a:rPr lang="en-US" sz="1600" b="0" dirty="0">
                <a:latin typeface="Segoe UI" panose="020B0502040204020203" pitchFamily="34" charset="0"/>
                <a:cs typeface="Segoe UI" panose="020B0502040204020203" pitchFamily="34" charset="0"/>
              </a:rPr>
              <a:t>Observables</a:t>
            </a:r>
          </a:p>
          <a:p>
            <a:pPr>
              <a:spcBef>
                <a:spcPts val="600"/>
              </a:spcBef>
            </a:pPr>
            <a:r>
              <a:rPr lang="en-US" sz="1600" b="0" dirty="0">
                <a:latin typeface="Segoe UI" panose="020B0502040204020203" pitchFamily="34" charset="0"/>
                <a:cs typeface="Segoe UI" panose="020B0502040204020203" pitchFamily="34" charset="0"/>
              </a:rPr>
              <a:t> Routing and navigation</a:t>
            </a:r>
          </a:p>
          <a:p>
            <a:pPr>
              <a:spcBef>
                <a:spcPts val="600"/>
              </a:spcBef>
            </a:pPr>
            <a:r>
              <a:rPr lang="en-US" sz="1600" b="0" dirty="0">
                <a:latin typeface="Segoe UI" panose="020B0502040204020203" pitchFamily="34" charset="0"/>
                <a:cs typeface="Segoe UI" panose="020B0502040204020203" pitchFamily="34" charset="0"/>
              </a:rPr>
              <a:t> HTTP Requests</a:t>
            </a:r>
          </a:p>
          <a:p>
            <a:pPr>
              <a:spcBef>
                <a:spcPts val="600"/>
              </a:spcBef>
            </a:pPr>
            <a:r>
              <a:rPr lang="es-ES" sz="1600" b="0" dirty="0">
                <a:latin typeface="Segoe UI" panose="020B0502040204020203" pitchFamily="34" charset="0"/>
                <a:cs typeface="Segoe UI" panose="020B0502040204020203" pitchFamily="34" charset="0"/>
              </a:rPr>
              <a:t> Debugging</a:t>
            </a:r>
          </a:p>
          <a:p>
            <a:pPr>
              <a:spcBef>
                <a:spcPts val="600"/>
              </a:spcBef>
            </a:pPr>
            <a:r>
              <a:rPr lang="en-US" sz="1600" b="0" dirty="0">
                <a:latin typeface="Segoe UI" panose="020B0502040204020203" pitchFamily="34" charset="0"/>
                <a:cs typeface="Segoe UI" panose="020B0502040204020203" pitchFamily="34" charset="0"/>
              </a:rPr>
              <a:t> Introduction to testing practices</a:t>
            </a:r>
          </a:p>
          <a:p>
            <a:pPr>
              <a:spcBef>
                <a:spcPts val="600"/>
              </a:spcBef>
            </a:pPr>
            <a:endParaRPr lang="en-US" sz="1600" dirty="0">
              <a:latin typeface="Segoe UI" panose="020B0502040204020203" pitchFamily="34" charset="0"/>
              <a:cs typeface="Segoe UI" panose="020B0502040204020203" pitchFamily="34" charset="0"/>
            </a:endParaRPr>
          </a:p>
          <a:p>
            <a:pPr>
              <a:spcBef>
                <a:spcPts val="600"/>
              </a:spcBef>
            </a:pPr>
            <a:endParaRPr lang="en-US" sz="1600" dirty="0">
              <a:latin typeface="Segoe UI" panose="020B0502040204020203" pitchFamily="34" charset="0"/>
              <a:cs typeface="Segoe UI" panose="020B0502040204020203" pitchFamily="34" charset="0"/>
            </a:endParaRPr>
          </a:p>
        </p:txBody>
      </p:sp>
      <p:sp>
        <p:nvSpPr>
          <p:cNvPr id="3" name="Título 2"/>
          <p:cNvSpPr>
            <a:spLocks noGrp="1"/>
          </p:cNvSpPr>
          <p:nvPr>
            <p:ph type="title"/>
          </p:nvPr>
        </p:nvSpPr>
        <p:spPr/>
        <p:txBody>
          <a:bodyPr>
            <a:normAutofit/>
          </a:bodyPr>
          <a:lstStyle/>
          <a:p>
            <a:r>
              <a:rPr lang="en-US" sz="2000" dirty="0">
                <a:latin typeface="Segoe UI" panose="020B0502040204020203" pitchFamily="34" charset="0"/>
                <a:cs typeface="Segoe UI" panose="020B0502040204020203" pitchFamily="34" charset="0"/>
              </a:rPr>
              <a:t>Index</a:t>
            </a:r>
            <a:endParaRPr lang="es-ES" sz="20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6911661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p:cNvSpPr>
            <a:spLocks noGrp="1"/>
          </p:cNvSpPr>
          <p:nvPr>
            <p:ph type="body" sz="quarter" idx="13"/>
          </p:nvPr>
        </p:nvSpPr>
        <p:spPr>
          <a:xfrm>
            <a:off x="3791744" y="1700808"/>
            <a:ext cx="6552728" cy="4680520"/>
          </a:xfrm>
        </p:spPr>
        <p:txBody>
          <a:bodyPr>
            <a:noAutofit/>
          </a:bodyPr>
          <a:lstStyle/>
          <a:p>
            <a:pPr>
              <a:spcBef>
                <a:spcPts val="600"/>
              </a:spcBef>
            </a:pPr>
            <a:r>
              <a:rPr lang="en-US" sz="1600" dirty="0">
                <a:latin typeface="Segoe UI" panose="020B0502040204020203" pitchFamily="34" charset="0"/>
                <a:cs typeface="Segoe UI" panose="020B0502040204020203" pitchFamily="34" charset="0"/>
              </a:rPr>
              <a:t>Angular introduction</a:t>
            </a:r>
          </a:p>
          <a:p>
            <a:pPr>
              <a:spcBef>
                <a:spcPts val="600"/>
              </a:spcBef>
            </a:pPr>
            <a:r>
              <a:rPr lang="en-US" sz="1600" dirty="0">
                <a:latin typeface="Segoe UI" panose="020B0502040204020203" pitchFamily="34" charset="0"/>
                <a:cs typeface="Segoe UI" panose="020B0502040204020203" pitchFamily="34" charset="0"/>
              </a:rPr>
              <a:t>Getting started</a:t>
            </a:r>
          </a:p>
          <a:p>
            <a:pPr>
              <a:spcBef>
                <a:spcPts val="600"/>
              </a:spcBef>
            </a:pPr>
            <a:r>
              <a:rPr lang="en-US" sz="1600" dirty="0">
                <a:latin typeface="Segoe UI" panose="020B0502040204020203" pitchFamily="34" charset="0"/>
                <a:cs typeface="Segoe UI" panose="020B0502040204020203" pitchFamily="34" charset="0"/>
              </a:rPr>
              <a:t>Modules</a:t>
            </a:r>
          </a:p>
          <a:p>
            <a:pPr>
              <a:spcBef>
                <a:spcPts val="600"/>
              </a:spcBef>
            </a:pPr>
            <a:r>
              <a:rPr lang="en-US" sz="1600" dirty="0">
                <a:latin typeface="Segoe UI" panose="020B0502040204020203" pitchFamily="34" charset="0"/>
                <a:cs typeface="Segoe UI" panose="020B0502040204020203" pitchFamily="34" charset="0"/>
              </a:rPr>
              <a:t>Components. The basics</a:t>
            </a:r>
          </a:p>
          <a:p>
            <a:pPr>
              <a:spcBef>
                <a:spcPts val="600"/>
              </a:spcBef>
            </a:pPr>
            <a:r>
              <a:rPr lang="en-US" sz="1600" dirty="0">
                <a:latin typeface="Segoe UI" panose="020B0502040204020203" pitchFamily="34" charset="0"/>
                <a:cs typeface="Segoe UI" panose="020B0502040204020203" pitchFamily="34" charset="0"/>
              </a:rPr>
              <a:t>Directives</a:t>
            </a:r>
          </a:p>
          <a:p>
            <a:pPr>
              <a:spcBef>
                <a:spcPts val="600"/>
              </a:spcBef>
            </a:pPr>
            <a:r>
              <a:rPr lang="en-US" sz="1600" dirty="0">
                <a:latin typeface="Segoe UI" panose="020B0502040204020203" pitchFamily="34" charset="0"/>
                <a:cs typeface="Segoe UI" panose="020B0502040204020203" pitchFamily="34" charset="0"/>
              </a:rPr>
              <a:t>Models</a:t>
            </a:r>
          </a:p>
          <a:p>
            <a:pPr>
              <a:spcBef>
                <a:spcPts val="600"/>
              </a:spcBef>
            </a:pPr>
            <a:r>
              <a:rPr lang="en-US" sz="1600" dirty="0">
                <a:latin typeface="Segoe UI" panose="020B0502040204020203" pitchFamily="34" charset="0"/>
                <a:cs typeface="Segoe UI" panose="020B0502040204020203" pitchFamily="34" charset="0"/>
              </a:rPr>
              <a:t>Pipes</a:t>
            </a:r>
          </a:p>
          <a:p>
            <a:pPr>
              <a:spcBef>
                <a:spcPts val="600"/>
              </a:spcBef>
            </a:pPr>
            <a:r>
              <a:rPr lang="en-US" sz="1600" dirty="0">
                <a:latin typeface="Segoe UI" panose="020B0502040204020203" pitchFamily="34" charset="0"/>
                <a:cs typeface="Segoe UI" panose="020B0502040204020203" pitchFamily="34" charset="0"/>
              </a:rPr>
              <a:t>Components. Communication between components</a:t>
            </a:r>
          </a:p>
          <a:p>
            <a:pPr>
              <a:spcBef>
                <a:spcPts val="600"/>
              </a:spcBef>
            </a:pPr>
            <a:r>
              <a:rPr lang="en-US" sz="1600" dirty="0">
                <a:latin typeface="Segoe UI" panose="020B0502040204020203" pitchFamily="34" charset="0"/>
                <a:cs typeface="Segoe UI" panose="020B0502040204020203" pitchFamily="34" charset="0"/>
              </a:rPr>
              <a:t>Services</a:t>
            </a:r>
          </a:p>
          <a:p>
            <a:pPr>
              <a:spcBef>
                <a:spcPts val="600"/>
              </a:spcBef>
            </a:pPr>
            <a:r>
              <a:rPr lang="en-US" sz="1600" dirty="0">
                <a:latin typeface="Segoe UI" panose="020B0502040204020203" pitchFamily="34" charset="0"/>
                <a:cs typeface="Segoe UI" panose="020B0502040204020203" pitchFamily="34" charset="0"/>
              </a:rPr>
              <a:t> Forms</a:t>
            </a:r>
          </a:p>
          <a:p>
            <a:pPr>
              <a:spcBef>
                <a:spcPts val="600"/>
              </a:spcBef>
            </a:pPr>
            <a:r>
              <a:rPr lang="en-US" sz="1600">
                <a:latin typeface="Segoe UI" panose="020B0502040204020203" pitchFamily="34" charset="0"/>
                <a:cs typeface="Segoe UI" panose="020B0502040204020203" pitchFamily="34" charset="0"/>
              </a:rPr>
              <a:t> Observables</a:t>
            </a:r>
            <a:endParaRPr lang="en-US" sz="1600" dirty="0">
              <a:latin typeface="Segoe UI" panose="020B0502040204020203" pitchFamily="34" charset="0"/>
              <a:cs typeface="Segoe UI" panose="020B0502040204020203" pitchFamily="34" charset="0"/>
            </a:endParaRPr>
          </a:p>
          <a:p>
            <a:pPr>
              <a:spcBef>
                <a:spcPts val="600"/>
              </a:spcBef>
            </a:pPr>
            <a:r>
              <a:rPr lang="en-US" sz="1600" dirty="0">
                <a:latin typeface="Segoe UI" panose="020B0502040204020203" pitchFamily="34" charset="0"/>
                <a:cs typeface="Segoe UI" panose="020B0502040204020203" pitchFamily="34" charset="0"/>
              </a:rPr>
              <a:t> Routing and navigation</a:t>
            </a:r>
          </a:p>
          <a:p>
            <a:pPr>
              <a:spcBef>
                <a:spcPts val="600"/>
              </a:spcBef>
            </a:pPr>
            <a:r>
              <a:rPr lang="en-US" sz="1600" dirty="0">
                <a:latin typeface="Segoe UI" panose="020B0502040204020203" pitchFamily="34" charset="0"/>
                <a:cs typeface="Segoe UI" panose="020B0502040204020203" pitchFamily="34" charset="0"/>
              </a:rPr>
              <a:t>HTTP Requests</a:t>
            </a:r>
          </a:p>
          <a:p>
            <a:pPr>
              <a:spcBef>
                <a:spcPts val="600"/>
              </a:spcBef>
            </a:pPr>
            <a:r>
              <a:rPr lang="es-ES" sz="1600" dirty="0">
                <a:latin typeface="Segoe UI" panose="020B0502040204020203" pitchFamily="34" charset="0"/>
                <a:cs typeface="Segoe UI" panose="020B0502040204020203" pitchFamily="34" charset="0"/>
              </a:rPr>
              <a:t> Debugging</a:t>
            </a:r>
          </a:p>
          <a:p>
            <a:pPr>
              <a:spcBef>
                <a:spcPts val="600"/>
              </a:spcBef>
            </a:pPr>
            <a:r>
              <a:rPr lang="en-US" sz="1600" dirty="0">
                <a:latin typeface="Segoe UI" panose="020B0502040204020203" pitchFamily="34" charset="0"/>
                <a:cs typeface="Segoe UI" panose="020B0502040204020203" pitchFamily="34" charset="0"/>
              </a:rPr>
              <a:t> Introduction to testing practices</a:t>
            </a:r>
          </a:p>
          <a:p>
            <a:pPr>
              <a:spcBef>
                <a:spcPts val="600"/>
              </a:spcBef>
            </a:pPr>
            <a:endParaRPr lang="en-US" sz="1600" dirty="0">
              <a:latin typeface="Segoe UI" panose="020B0502040204020203" pitchFamily="34" charset="0"/>
              <a:cs typeface="Segoe UI" panose="020B0502040204020203" pitchFamily="34" charset="0"/>
            </a:endParaRPr>
          </a:p>
          <a:p>
            <a:pPr>
              <a:spcBef>
                <a:spcPts val="600"/>
              </a:spcBef>
            </a:pPr>
            <a:endParaRPr lang="en-US" sz="1600" dirty="0">
              <a:latin typeface="Segoe UI" panose="020B0502040204020203" pitchFamily="34" charset="0"/>
              <a:cs typeface="Segoe UI" panose="020B0502040204020203" pitchFamily="34" charset="0"/>
            </a:endParaRPr>
          </a:p>
        </p:txBody>
      </p:sp>
      <p:sp>
        <p:nvSpPr>
          <p:cNvPr id="3" name="Título 2"/>
          <p:cNvSpPr>
            <a:spLocks noGrp="1"/>
          </p:cNvSpPr>
          <p:nvPr>
            <p:ph type="title"/>
          </p:nvPr>
        </p:nvSpPr>
        <p:spPr/>
        <p:txBody>
          <a:bodyPr>
            <a:normAutofit/>
          </a:bodyPr>
          <a:lstStyle/>
          <a:p>
            <a:r>
              <a:rPr lang="en-US" sz="2000" dirty="0">
                <a:latin typeface="Segoe UI" panose="020B0502040204020203" pitchFamily="34" charset="0"/>
                <a:cs typeface="Segoe UI" panose="020B0502040204020203" pitchFamily="34" charset="0"/>
              </a:rPr>
              <a:t>Index</a:t>
            </a:r>
            <a:endParaRPr lang="es-ES" sz="20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6666331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8" name="Rectangle 28"/>
          <p:cNvSpPr>
            <a:spLocks noChangeArrowheads="1"/>
          </p:cNvSpPr>
          <p:nvPr/>
        </p:nvSpPr>
        <p:spPr bwMode="auto">
          <a:xfrm>
            <a:off x="1524003" y="4393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latin typeface="Calibri" pitchFamily="34" charset="0"/>
            </a:endParaRPr>
          </a:p>
        </p:txBody>
      </p:sp>
      <p:sp>
        <p:nvSpPr>
          <p:cNvPr id="3" name="Título 2"/>
          <p:cNvSpPr>
            <a:spLocks noGrp="1"/>
          </p:cNvSpPr>
          <p:nvPr>
            <p:ph type="title"/>
          </p:nvPr>
        </p:nvSpPr>
        <p:spPr>
          <a:xfrm>
            <a:off x="263352" y="310391"/>
            <a:ext cx="8136904" cy="432000"/>
          </a:xfrm>
        </p:spPr>
        <p:txBody>
          <a:bodyPr>
            <a:noAutofit/>
          </a:bodyPr>
          <a:lstStyle/>
          <a:p>
            <a:r>
              <a:rPr lang="en-US" sz="2000" dirty="0">
                <a:latin typeface="Segoe UI" panose="020B0502040204020203" pitchFamily="34" charset="0"/>
                <a:ea typeface="Segoe UI" panose="020B0502040204020203" pitchFamily="34" charset="0"/>
                <a:cs typeface="Segoe UI" panose="020B0502040204020203" pitchFamily="34" charset="0"/>
              </a:rPr>
              <a:t>4. Components. The basics</a:t>
            </a:r>
          </a:p>
        </p:txBody>
      </p:sp>
      <p:sp>
        <p:nvSpPr>
          <p:cNvPr id="38" name="1 Título"/>
          <p:cNvSpPr txBox="1">
            <a:spLocks/>
          </p:cNvSpPr>
          <p:nvPr/>
        </p:nvSpPr>
        <p:spPr bwMode="auto">
          <a:xfrm>
            <a:off x="263352" y="1198364"/>
            <a:ext cx="11521279"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fr-BE" sz="2000" b="1" dirty="0">
                <a:solidFill>
                  <a:srgbClr val="9AAE04"/>
                </a:solidFill>
                <a:latin typeface="Segoe UI" panose="020B0502040204020203" pitchFamily="34" charset="0"/>
                <a:ea typeface="Segoe UI" panose="020B0502040204020203" pitchFamily="34" charset="0"/>
                <a:cs typeface="Segoe UI" panose="020B0502040204020203" pitchFamily="34" charset="0"/>
              </a:rPr>
              <a:t>Introduction to components</a:t>
            </a:r>
            <a:endParaRPr lang="es-ES" sz="2000" b="1" dirty="0">
              <a:solidFill>
                <a:srgbClr val="9AAE04"/>
              </a:solidFill>
              <a:latin typeface="Segoe UI" panose="020B0502040204020203" pitchFamily="34" charset="0"/>
              <a:ea typeface="Segoe UI" panose="020B0502040204020203" pitchFamily="34" charset="0"/>
              <a:cs typeface="Segoe UI" panose="020B0502040204020203" pitchFamily="34" charset="0"/>
            </a:endParaRPr>
          </a:p>
        </p:txBody>
      </p:sp>
      <p:sp>
        <p:nvSpPr>
          <p:cNvPr id="13" name="3 Marcador de contenido"/>
          <p:cNvSpPr txBox="1">
            <a:spLocks/>
          </p:cNvSpPr>
          <p:nvPr/>
        </p:nvSpPr>
        <p:spPr>
          <a:xfrm>
            <a:off x="263351" y="1709569"/>
            <a:ext cx="11521279" cy="1863447"/>
          </a:xfrm>
          <a:prstGeom prst="rect">
            <a:avLst/>
          </a:prstGeom>
        </p:spPr>
        <p:txBody>
          <a:bodyPr>
            <a:noAutofit/>
          </a:bodyPr>
          <a:lstStyle>
            <a:lvl1pPr marL="0" marR="0" indent="0" algn="l" defTabSz="914400" rtl="0" eaLnBrk="1" fontAlgn="auto" latinLnBrk="0" hangingPunct="1">
              <a:lnSpc>
                <a:spcPct val="100000"/>
              </a:lnSpc>
              <a:spcBef>
                <a:spcPct val="20000"/>
              </a:spcBef>
              <a:spcAft>
                <a:spcPts val="0"/>
              </a:spcAft>
              <a:buClrTx/>
              <a:buSzTx/>
              <a:buFont typeface="Arial" pitchFamily="34" charset="0"/>
              <a:buNone/>
              <a:tabLst/>
              <a:defRPr lang="es-ES" sz="1400" b="0" i="0" u="none" strike="noStrike" kern="1200" baseline="0" smtClean="0">
                <a:solidFill>
                  <a:srgbClr val="505050"/>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9pPr>
          </a:lstStyle>
          <a:p>
            <a:pPr marL="285750" indent="-285750">
              <a:lnSpc>
                <a:spcPct val="150000"/>
              </a:lnSpc>
              <a:buFont typeface="Wingdings" panose="05000000000000000000" pitchFamily="2" charset="2"/>
              <a:buChar char="§"/>
            </a:pPr>
            <a:r>
              <a:rPr lang="en-US" sz="18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Components are the fundamental building blocks of Angular apps.</a:t>
            </a:r>
            <a:endParaRPr lang="es-ES" sz="18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endParaRPr>
          </a:p>
          <a:p>
            <a:pPr marL="285750" indent="-285750">
              <a:lnSpc>
                <a:spcPct val="150000"/>
              </a:lnSpc>
              <a:buFont typeface="Wingdings" panose="05000000000000000000" pitchFamily="2" charset="2"/>
              <a:buChar char="§"/>
            </a:pPr>
            <a:r>
              <a:rPr lang="en-US" sz="18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Display data on the screen, listen for user input, and take action based on that input.</a:t>
            </a:r>
          </a:p>
          <a:p>
            <a:pPr marL="285750" indent="-285750">
              <a:lnSpc>
                <a:spcPct val="150000"/>
              </a:lnSpc>
              <a:buFont typeface="Wingdings" panose="05000000000000000000" pitchFamily="2" charset="2"/>
              <a:buChar char="§"/>
            </a:pPr>
            <a:r>
              <a:rPr lang="en-US" sz="18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A component can be as complex as the programmer decides.</a:t>
            </a:r>
          </a:p>
          <a:p>
            <a:pPr marL="285750" indent="-285750">
              <a:lnSpc>
                <a:spcPct val="150000"/>
              </a:lnSpc>
              <a:buFont typeface="Wingdings" panose="05000000000000000000" pitchFamily="2" charset="2"/>
              <a:buChar char="§"/>
            </a:pPr>
            <a:r>
              <a:rPr lang="en-US" sz="18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It can be distinguished two main parts of a component:</a:t>
            </a:r>
          </a:p>
          <a:p>
            <a:pPr marL="742950" lvl="2" indent="-285750">
              <a:lnSpc>
                <a:spcPct val="150000"/>
              </a:lnSpc>
            </a:pPr>
            <a:r>
              <a:rPr lang="en-US"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The </a:t>
            </a:r>
            <a:r>
              <a:rPr lang="en-US" b="1"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business logic</a:t>
            </a:r>
            <a:r>
              <a:rPr lang="en-US"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 written in TS files.</a:t>
            </a:r>
          </a:p>
          <a:p>
            <a:pPr marL="742950" lvl="2" indent="-285750">
              <a:lnSpc>
                <a:spcPct val="150000"/>
              </a:lnSpc>
            </a:pPr>
            <a:r>
              <a:rPr lang="en-US"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The </a:t>
            </a:r>
            <a:r>
              <a:rPr lang="en-US" b="1"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template</a:t>
            </a:r>
            <a:r>
              <a:rPr lang="en-US"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 which defines the view and it is written in HTML files.</a:t>
            </a:r>
            <a:endParaRPr lang="es-ES"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endParaRPr>
          </a:p>
          <a:p>
            <a:pPr marL="285750" indent="-285750">
              <a:lnSpc>
                <a:spcPct val="150000"/>
              </a:lnSpc>
              <a:buFont typeface="Wingdings" panose="05000000000000000000" pitchFamily="2" charset="2"/>
              <a:buChar char="§"/>
            </a:pPr>
            <a:endParaRPr lang="en-US" sz="18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endParaRPr>
          </a:p>
          <a:p>
            <a:pPr marL="285750" indent="-285750" algn="just">
              <a:lnSpc>
                <a:spcPct val="150000"/>
              </a:lnSpc>
              <a:buFont typeface="Wingdings" panose="05000000000000000000" pitchFamily="2" charset="2"/>
              <a:buChar char="§"/>
            </a:pPr>
            <a:endParaRPr lang="en-GB" sz="18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endParaRPr>
          </a:p>
        </p:txBody>
      </p:sp>
      <p:pic>
        <p:nvPicPr>
          <p:cNvPr id="22" name="Imagen 21"/>
          <p:cNvPicPr>
            <a:picLocks noChangeAspect="1"/>
          </p:cNvPicPr>
          <p:nvPr/>
        </p:nvPicPr>
        <p:blipFill rotWithShape="1">
          <a:blip r:embed="rId3"/>
          <a:srcRect l="2246"/>
          <a:stretch/>
        </p:blipFill>
        <p:spPr>
          <a:xfrm>
            <a:off x="8112224" y="2671481"/>
            <a:ext cx="3134530" cy="3357920"/>
          </a:xfrm>
          <a:prstGeom prst="rect">
            <a:avLst/>
          </a:prstGeom>
        </p:spPr>
      </p:pic>
    </p:spTree>
    <p:extLst>
      <p:ext uri="{BB962C8B-B14F-4D97-AF65-F5344CB8AC3E}">
        <p14:creationId xmlns:p14="http://schemas.microsoft.com/office/powerpoint/2010/main" val="424159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8" name="Rectangle 28"/>
          <p:cNvSpPr>
            <a:spLocks noChangeArrowheads="1"/>
          </p:cNvSpPr>
          <p:nvPr/>
        </p:nvSpPr>
        <p:spPr bwMode="auto">
          <a:xfrm>
            <a:off x="1524003" y="4393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latin typeface="Calibri" pitchFamily="34" charset="0"/>
            </a:endParaRPr>
          </a:p>
        </p:txBody>
      </p:sp>
      <p:sp>
        <p:nvSpPr>
          <p:cNvPr id="3" name="Título 2"/>
          <p:cNvSpPr>
            <a:spLocks noGrp="1"/>
          </p:cNvSpPr>
          <p:nvPr>
            <p:ph type="title"/>
          </p:nvPr>
        </p:nvSpPr>
        <p:spPr>
          <a:xfrm>
            <a:off x="263352" y="310391"/>
            <a:ext cx="8136904" cy="432000"/>
          </a:xfrm>
        </p:spPr>
        <p:txBody>
          <a:bodyPr>
            <a:noAutofit/>
          </a:bodyPr>
          <a:lstStyle/>
          <a:p>
            <a:r>
              <a:rPr lang="en-US" sz="2000" dirty="0">
                <a:latin typeface="Segoe UI" panose="020B0502040204020203" pitchFamily="34" charset="0"/>
                <a:ea typeface="Segoe UI" panose="020B0502040204020203" pitchFamily="34" charset="0"/>
                <a:cs typeface="Segoe UI" panose="020B0502040204020203" pitchFamily="34" charset="0"/>
              </a:rPr>
              <a:t>4. Components. The basics</a:t>
            </a:r>
          </a:p>
        </p:txBody>
      </p:sp>
      <p:sp>
        <p:nvSpPr>
          <p:cNvPr id="38" name="1 Título"/>
          <p:cNvSpPr txBox="1">
            <a:spLocks/>
          </p:cNvSpPr>
          <p:nvPr/>
        </p:nvSpPr>
        <p:spPr bwMode="auto">
          <a:xfrm>
            <a:off x="263352" y="1198364"/>
            <a:ext cx="11521279"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sz="2000" b="1" dirty="0">
                <a:solidFill>
                  <a:srgbClr val="9AAE04"/>
                </a:solidFill>
                <a:latin typeface="Segoe UI" panose="020B0502040204020203" pitchFamily="34" charset="0"/>
                <a:ea typeface="Segoe UI" panose="020B0502040204020203" pitchFamily="34" charset="0"/>
                <a:cs typeface="Segoe UI" panose="020B0502040204020203" pitchFamily="34" charset="0"/>
              </a:rPr>
              <a:t>Create a component manually</a:t>
            </a:r>
          </a:p>
        </p:txBody>
      </p:sp>
      <p:sp>
        <p:nvSpPr>
          <p:cNvPr id="13" name="3 Marcador de contenido"/>
          <p:cNvSpPr txBox="1">
            <a:spLocks/>
          </p:cNvSpPr>
          <p:nvPr/>
        </p:nvSpPr>
        <p:spPr>
          <a:xfrm>
            <a:off x="263351" y="1709569"/>
            <a:ext cx="5832649" cy="4023687"/>
          </a:xfrm>
          <a:prstGeom prst="rect">
            <a:avLst/>
          </a:prstGeom>
        </p:spPr>
        <p:txBody>
          <a:bodyPr>
            <a:noAutofit/>
          </a:bodyPr>
          <a:lstStyle>
            <a:lvl1pPr marL="0" marR="0" indent="0" algn="l" defTabSz="914400" rtl="0" eaLnBrk="1" fontAlgn="auto" latinLnBrk="0" hangingPunct="1">
              <a:lnSpc>
                <a:spcPct val="100000"/>
              </a:lnSpc>
              <a:spcBef>
                <a:spcPct val="20000"/>
              </a:spcBef>
              <a:spcAft>
                <a:spcPts val="0"/>
              </a:spcAft>
              <a:buClrTx/>
              <a:buSzTx/>
              <a:buFont typeface="Arial" pitchFamily="34" charset="0"/>
              <a:buNone/>
              <a:tabLst/>
              <a:defRPr lang="es-ES" sz="1400" b="0" i="0" u="none" strike="noStrike" kern="1200" baseline="0" smtClean="0">
                <a:solidFill>
                  <a:srgbClr val="505050"/>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9pPr>
          </a:lstStyle>
          <a:p>
            <a:pPr marL="285750" indent="-285750">
              <a:lnSpc>
                <a:spcPct val="150000"/>
              </a:lnSpc>
              <a:buFont typeface="Wingdings" panose="05000000000000000000" pitchFamily="2" charset="2"/>
              <a:buChar char="§"/>
            </a:pPr>
            <a:r>
              <a:rPr lang="en-US" sz="16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The component's application logic is defined inside a class.</a:t>
            </a:r>
          </a:p>
          <a:p>
            <a:pPr marL="285750" indent="-285750">
              <a:lnSpc>
                <a:spcPct val="150000"/>
              </a:lnSpc>
              <a:buFont typeface="Wingdings" panose="05000000000000000000" pitchFamily="2" charset="2"/>
              <a:buChar char="§"/>
            </a:pPr>
            <a:r>
              <a:rPr lang="en-US" sz="16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Decorator </a:t>
            </a:r>
            <a:r>
              <a:rPr lang="en-US" sz="1600" i="1"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@Component  </a:t>
            </a:r>
            <a:r>
              <a:rPr lang="en-US" sz="16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marks the class as an Angular component and provides configuration metadata.</a:t>
            </a:r>
          </a:p>
          <a:p>
            <a:pPr marL="285750" indent="-285750">
              <a:lnSpc>
                <a:spcPct val="150000"/>
              </a:lnSpc>
              <a:buFont typeface="Wingdings" panose="05000000000000000000" pitchFamily="2" charset="2"/>
              <a:buChar char="§"/>
            </a:pPr>
            <a:r>
              <a:rPr lang="en-US" sz="16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Configuration properties (metadata):</a:t>
            </a:r>
          </a:p>
          <a:p>
            <a:pPr lvl="1">
              <a:lnSpc>
                <a:spcPct val="150000"/>
              </a:lnSpc>
              <a:buFont typeface="Arial" panose="020B0604020202020204" pitchFamily="34" charset="0"/>
              <a:buChar char="•"/>
            </a:pPr>
            <a:r>
              <a:rPr lang="en-US" sz="1600" b="1"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selector</a:t>
            </a:r>
            <a:r>
              <a:rPr lang="en-US" sz="16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 tells Angular under which name/tag has to create and insert an instance of this component, it must be unique in the whole app.</a:t>
            </a:r>
          </a:p>
          <a:p>
            <a:pPr lvl="1">
              <a:lnSpc>
                <a:spcPct val="150000"/>
              </a:lnSpc>
              <a:buFont typeface="Arial" panose="020B0604020202020204" pitchFamily="34" charset="0"/>
              <a:buChar char="•"/>
            </a:pPr>
            <a:r>
              <a:rPr lang="en-US" sz="1600" b="1"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template</a:t>
            </a:r>
            <a:r>
              <a:rPr lang="en-US" sz="16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 defines what needs to be rendered in the DOM in HTML.</a:t>
            </a:r>
          </a:p>
          <a:p>
            <a:pPr lvl="1">
              <a:lnSpc>
                <a:spcPct val="150000"/>
              </a:lnSpc>
              <a:buFont typeface="Arial" panose="020B0604020202020204" pitchFamily="34" charset="0"/>
              <a:buChar char="•"/>
            </a:pPr>
            <a:r>
              <a:rPr lang="en-US" sz="1600" b="1"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styles</a:t>
            </a:r>
            <a:r>
              <a:rPr lang="en-US" sz="16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 defines the styles and classes</a:t>
            </a:r>
          </a:p>
          <a:p>
            <a:pPr marL="285750" indent="-285750" algn="just">
              <a:lnSpc>
                <a:spcPct val="150000"/>
              </a:lnSpc>
              <a:buFont typeface="Wingdings" panose="05000000000000000000" pitchFamily="2" charset="2"/>
              <a:buChar char="§"/>
            </a:pPr>
            <a:endParaRPr lang="en-GB" sz="16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endParaRPr>
          </a:p>
        </p:txBody>
      </p:sp>
      <p:pic>
        <p:nvPicPr>
          <p:cNvPr id="7" name="Imagen 6"/>
          <p:cNvPicPr>
            <a:picLocks noChangeAspect="1"/>
          </p:cNvPicPr>
          <p:nvPr/>
        </p:nvPicPr>
        <p:blipFill rotWithShape="1">
          <a:blip r:embed="rId3"/>
          <a:srcRect l="5247" t="18023" b="5878"/>
          <a:stretch/>
        </p:blipFill>
        <p:spPr>
          <a:xfrm>
            <a:off x="6240016" y="1709568"/>
            <a:ext cx="5321913" cy="2799551"/>
          </a:xfrm>
          <a:prstGeom prst="rect">
            <a:avLst/>
          </a:prstGeom>
        </p:spPr>
      </p:pic>
      <p:sp>
        <p:nvSpPr>
          <p:cNvPr id="2" name="CuadroTexto 1"/>
          <p:cNvSpPr txBox="1"/>
          <p:nvPr/>
        </p:nvSpPr>
        <p:spPr>
          <a:xfrm>
            <a:off x="6218237" y="4509119"/>
            <a:ext cx="1780552" cy="307777"/>
          </a:xfrm>
          <a:prstGeom prst="rect">
            <a:avLst/>
          </a:prstGeom>
          <a:noFill/>
        </p:spPr>
        <p:txBody>
          <a:bodyPr wrap="none" rtlCol="0">
            <a:spAutoFit/>
          </a:bodyPr>
          <a:lstStyle/>
          <a:p>
            <a:r>
              <a:rPr lang="es-ES" sz="1400" dirty="0">
                <a:latin typeface="Segoe UI" panose="020B0502040204020203" pitchFamily="34" charset="0"/>
                <a:cs typeface="Segoe UI" panose="020B0502040204020203" pitchFamily="34" charset="0"/>
              </a:rPr>
              <a:t>server.component.ts</a:t>
            </a:r>
          </a:p>
        </p:txBody>
      </p:sp>
    </p:spTree>
    <p:extLst>
      <p:ext uri="{BB962C8B-B14F-4D97-AF65-F5344CB8AC3E}">
        <p14:creationId xmlns:p14="http://schemas.microsoft.com/office/powerpoint/2010/main" val="3089015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8" name="Rectangle 28"/>
          <p:cNvSpPr>
            <a:spLocks noChangeArrowheads="1"/>
          </p:cNvSpPr>
          <p:nvPr/>
        </p:nvSpPr>
        <p:spPr bwMode="auto">
          <a:xfrm>
            <a:off x="1524003" y="4393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latin typeface="Calibri" pitchFamily="34" charset="0"/>
            </a:endParaRPr>
          </a:p>
        </p:txBody>
      </p:sp>
      <p:sp>
        <p:nvSpPr>
          <p:cNvPr id="3" name="Título 2"/>
          <p:cNvSpPr>
            <a:spLocks noGrp="1"/>
          </p:cNvSpPr>
          <p:nvPr>
            <p:ph type="title"/>
          </p:nvPr>
        </p:nvSpPr>
        <p:spPr>
          <a:xfrm>
            <a:off x="263352" y="310391"/>
            <a:ext cx="8136904" cy="432000"/>
          </a:xfrm>
        </p:spPr>
        <p:txBody>
          <a:bodyPr>
            <a:noAutofit/>
          </a:bodyPr>
          <a:lstStyle/>
          <a:p>
            <a:r>
              <a:rPr lang="en-US" sz="2000" dirty="0">
                <a:latin typeface="Segoe UI" panose="020B0502040204020203" pitchFamily="34" charset="0"/>
                <a:ea typeface="Segoe UI" panose="020B0502040204020203" pitchFamily="34" charset="0"/>
                <a:cs typeface="Segoe UI" panose="020B0502040204020203" pitchFamily="34" charset="0"/>
              </a:rPr>
              <a:t>4. Components. The basics</a:t>
            </a:r>
          </a:p>
        </p:txBody>
      </p:sp>
      <p:sp>
        <p:nvSpPr>
          <p:cNvPr id="38" name="1 Título"/>
          <p:cNvSpPr txBox="1">
            <a:spLocks/>
          </p:cNvSpPr>
          <p:nvPr/>
        </p:nvSpPr>
        <p:spPr bwMode="auto">
          <a:xfrm>
            <a:off x="263352" y="1198364"/>
            <a:ext cx="11521279"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sz="2000" b="1" dirty="0">
                <a:solidFill>
                  <a:srgbClr val="9AAE04"/>
                </a:solidFill>
                <a:latin typeface="Segoe UI" panose="020B0502040204020203" pitchFamily="34" charset="0"/>
                <a:ea typeface="Segoe UI" panose="020B0502040204020203" pitchFamily="34" charset="0"/>
                <a:cs typeface="Segoe UI" panose="020B0502040204020203" pitchFamily="34" charset="0"/>
              </a:rPr>
              <a:t>Create a component manually</a:t>
            </a:r>
          </a:p>
        </p:txBody>
      </p:sp>
      <p:sp>
        <p:nvSpPr>
          <p:cNvPr id="2" name="CuadroTexto 1"/>
          <p:cNvSpPr txBox="1"/>
          <p:nvPr/>
        </p:nvSpPr>
        <p:spPr>
          <a:xfrm>
            <a:off x="6528048" y="5688733"/>
            <a:ext cx="1780552" cy="307777"/>
          </a:xfrm>
          <a:prstGeom prst="rect">
            <a:avLst/>
          </a:prstGeom>
          <a:noFill/>
        </p:spPr>
        <p:txBody>
          <a:bodyPr wrap="none" rtlCol="0">
            <a:spAutoFit/>
          </a:bodyPr>
          <a:lstStyle/>
          <a:p>
            <a:r>
              <a:rPr lang="es-ES" sz="1400" dirty="0">
                <a:latin typeface="Segoe UI" panose="020B0502040204020203" pitchFamily="34" charset="0"/>
                <a:cs typeface="Segoe UI" panose="020B0502040204020203" pitchFamily="34" charset="0"/>
              </a:rPr>
              <a:t>server.component.ts</a:t>
            </a:r>
          </a:p>
        </p:txBody>
      </p:sp>
      <p:sp>
        <p:nvSpPr>
          <p:cNvPr id="8" name="3 Marcador de contenido"/>
          <p:cNvSpPr txBox="1">
            <a:spLocks/>
          </p:cNvSpPr>
          <p:nvPr/>
        </p:nvSpPr>
        <p:spPr>
          <a:xfrm>
            <a:off x="263351" y="1709569"/>
            <a:ext cx="11521279" cy="1719431"/>
          </a:xfrm>
          <a:prstGeom prst="rect">
            <a:avLst/>
          </a:prstGeom>
        </p:spPr>
        <p:txBody>
          <a:bodyPr>
            <a:noAutofit/>
          </a:bodyPr>
          <a:lstStyle>
            <a:lvl1pPr marL="0" marR="0" indent="0" algn="l" defTabSz="914400" rtl="0" eaLnBrk="1" fontAlgn="auto" latinLnBrk="0" hangingPunct="1">
              <a:lnSpc>
                <a:spcPct val="100000"/>
              </a:lnSpc>
              <a:spcBef>
                <a:spcPct val="20000"/>
              </a:spcBef>
              <a:spcAft>
                <a:spcPts val="0"/>
              </a:spcAft>
              <a:buClrTx/>
              <a:buSzTx/>
              <a:buFont typeface="Arial" pitchFamily="34" charset="0"/>
              <a:buNone/>
              <a:tabLst/>
              <a:defRPr lang="es-ES" sz="1400" b="0" i="0" u="none" strike="noStrike" kern="1200" baseline="0" smtClean="0">
                <a:solidFill>
                  <a:srgbClr val="505050"/>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9pPr>
          </a:lstStyle>
          <a:p>
            <a:pPr marL="285750" indent="-285750">
              <a:buFont typeface="Wingdings" panose="05000000000000000000" pitchFamily="2" charset="2"/>
              <a:buChar char="§"/>
            </a:pPr>
            <a:r>
              <a:rPr lang="en-US" sz="18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Different ways to write </a:t>
            </a:r>
            <a:r>
              <a:rPr lang="en-US" sz="1800" b="1"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templates</a:t>
            </a:r>
            <a:r>
              <a:rPr lang="en-US" sz="18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 and </a:t>
            </a:r>
            <a:r>
              <a:rPr lang="en-US" sz="1800" b="1"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styles</a:t>
            </a:r>
            <a:r>
              <a:rPr lang="en-US" sz="18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 in separated files or in the TS file</a:t>
            </a:r>
            <a:endParaRPr lang="en-GB" sz="18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endParaRPr>
          </a:p>
        </p:txBody>
      </p:sp>
      <p:pic>
        <p:nvPicPr>
          <p:cNvPr id="9" name="Imagen 8"/>
          <p:cNvPicPr>
            <a:picLocks noChangeAspect="1"/>
          </p:cNvPicPr>
          <p:nvPr/>
        </p:nvPicPr>
        <p:blipFill rotWithShape="1">
          <a:blip r:embed="rId3"/>
          <a:srcRect l="2903" t="9173" r="2774"/>
          <a:stretch/>
        </p:blipFill>
        <p:spPr>
          <a:xfrm>
            <a:off x="983432" y="2348881"/>
            <a:ext cx="5235156" cy="3339852"/>
          </a:xfrm>
          <a:prstGeom prst="rect">
            <a:avLst/>
          </a:prstGeom>
        </p:spPr>
      </p:pic>
      <p:pic>
        <p:nvPicPr>
          <p:cNvPr id="10" name="Imagen 9"/>
          <p:cNvPicPr>
            <a:picLocks noChangeAspect="1"/>
          </p:cNvPicPr>
          <p:nvPr/>
        </p:nvPicPr>
        <p:blipFill rotWithShape="1">
          <a:blip r:embed="rId4"/>
          <a:srcRect l="3493" t="8644" r="1846" b="752"/>
          <a:stretch/>
        </p:blipFill>
        <p:spPr>
          <a:xfrm>
            <a:off x="6600055" y="2348882"/>
            <a:ext cx="4320481" cy="3336354"/>
          </a:xfrm>
          <a:prstGeom prst="rect">
            <a:avLst/>
          </a:prstGeom>
        </p:spPr>
      </p:pic>
      <p:sp>
        <p:nvSpPr>
          <p:cNvPr id="11" name="CuadroTexto 10"/>
          <p:cNvSpPr txBox="1"/>
          <p:nvPr/>
        </p:nvSpPr>
        <p:spPr>
          <a:xfrm>
            <a:off x="983432" y="5669137"/>
            <a:ext cx="1780552" cy="307777"/>
          </a:xfrm>
          <a:prstGeom prst="rect">
            <a:avLst/>
          </a:prstGeom>
          <a:noFill/>
        </p:spPr>
        <p:txBody>
          <a:bodyPr wrap="none" rtlCol="0">
            <a:spAutoFit/>
          </a:bodyPr>
          <a:lstStyle/>
          <a:p>
            <a:r>
              <a:rPr lang="es-ES" sz="1400" dirty="0">
                <a:latin typeface="Segoe UI" panose="020B0502040204020203" pitchFamily="34" charset="0"/>
                <a:cs typeface="Segoe UI" panose="020B0502040204020203" pitchFamily="34" charset="0"/>
              </a:rPr>
              <a:t>server.component.ts</a:t>
            </a:r>
          </a:p>
        </p:txBody>
      </p:sp>
    </p:spTree>
    <p:extLst>
      <p:ext uri="{BB962C8B-B14F-4D97-AF65-F5344CB8AC3E}">
        <p14:creationId xmlns:p14="http://schemas.microsoft.com/office/powerpoint/2010/main" val="3318465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8" name="Rectangle 28"/>
          <p:cNvSpPr>
            <a:spLocks noChangeArrowheads="1"/>
          </p:cNvSpPr>
          <p:nvPr/>
        </p:nvSpPr>
        <p:spPr bwMode="auto">
          <a:xfrm>
            <a:off x="1524003" y="4393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latin typeface="Calibri" pitchFamily="34" charset="0"/>
            </a:endParaRPr>
          </a:p>
        </p:txBody>
      </p:sp>
      <p:sp>
        <p:nvSpPr>
          <p:cNvPr id="3" name="Título 2"/>
          <p:cNvSpPr>
            <a:spLocks noGrp="1"/>
          </p:cNvSpPr>
          <p:nvPr>
            <p:ph type="title"/>
          </p:nvPr>
        </p:nvSpPr>
        <p:spPr>
          <a:xfrm>
            <a:off x="263352" y="310391"/>
            <a:ext cx="8136904" cy="432000"/>
          </a:xfrm>
        </p:spPr>
        <p:txBody>
          <a:bodyPr>
            <a:noAutofit/>
          </a:bodyPr>
          <a:lstStyle/>
          <a:p>
            <a:r>
              <a:rPr lang="en-US" sz="2000" dirty="0">
                <a:latin typeface="Segoe UI" panose="020B0502040204020203" pitchFamily="34" charset="0"/>
                <a:ea typeface="Segoe UI" panose="020B0502040204020203" pitchFamily="34" charset="0"/>
                <a:cs typeface="Segoe UI" panose="020B0502040204020203" pitchFamily="34" charset="0"/>
              </a:rPr>
              <a:t>4. Components. The basics</a:t>
            </a:r>
          </a:p>
        </p:txBody>
      </p:sp>
      <p:sp>
        <p:nvSpPr>
          <p:cNvPr id="38" name="1 Título"/>
          <p:cNvSpPr txBox="1">
            <a:spLocks/>
          </p:cNvSpPr>
          <p:nvPr/>
        </p:nvSpPr>
        <p:spPr bwMode="auto">
          <a:xfrm>
            <a:off x="263352" y="1198364"/>
            <a:ext cx="11521279"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sz="2000" b="1" dirty="0">
                <a:solidFill>
                  <a:srgbClr val="9AAE04"/>
                </a:solidFill>
                <a:latin typeface="Segoe UI" panose="020B0502040204020203" pitchFamily="34" charset="0"/>
                <a:ea typeface="Segoe UI" panose="020B0502040204020203" pitchFamily="34" charset="0"/>
                <a:cs typeface="Segoe UI" panose="020B0502040204020203" pitchFamily="34" charset="0"/>
              </a:rPr>
              <a:t>Create a component manually</a:t>
            </a:r>
          </a:p>
        </p:txBody>
      </p:sp>
      <p:sp>
        <p:nvSpPr>
          <p:cNvPr id="8" name="3 Marcador de contenido"/>
          <p:cNvSpPr txBox="1">
            <a:spLocks/>
          </p:cNvSpPr>
          <p:nvPr/>
        </p:nvSpPr>
        <p:spPr>
          <a:xfrm>
            <a:off x="263351" y="1709569"/>
            <a:ext cx="11521279" cy="1719431"/>
          </a:xfrm>
          <a:prstGeom prst="rect">
            <a:avLst/>
          </a:prstGeom>
        </p:spPr>
        <p:txBody>
          <a:bodyPr>
            <a:noAutofit/>
          </a:bodyPr>
          <a:lstStyle>
            <a:lvl1pPr marL="0" marR="0" indent="0" algn="l" defTabSz="914400" rtl="0" eaLnBrk="1" fontAlgn="auto" latinLnBrk="0" hangingPunct="1">
              <a:lnSpc>
                <a:spcPct val="100000"/>
              </a:lnSpc>
              <a:spcBef>
                <a:spcPct val="20000"/>
              </a:spcBef>
              <a:spcAft>
                <a:spcPts val="0"/>
              </a:spcAft>
              <a:buClrTx/>
              <a:buSzTx/>
              <a:buFont typeface="Arial" pitchFamily="34" charset="0"/>
              <a:buNone/>
              <a:tabLst/>
              <a:defRPr lang="es-ES" sz="1400" b="0" i="0" u="none" strike="noStrike" kern="1200" baseline="0" smtClean="0">
                <a:solidFill>
                  <a:srgbClr val="505050"/>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9pPr>
          </a:lstStyle>
          <a:p>
            <a:pPr marL="285750" indent="-285750">
              <a:buFont typeface="Wingdings" panose="05000000000000000000" pitchFamily="2" charset="2"/>
              <a:buChar char="§"/>
            </a:pPr>
            <a:r>
              <a:rPr lang="en-US" sz="18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It is required to declare the new component in the </a:t>
            </a:r>
            <a:r>
              <a:rPr lang="en-US" sz="1800" b="1"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module</a:t>
            </a:r>
            <a:r>
              <a:rPr lang="en-US" sz="18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 where it is defined.</a:t>
            </a:r>
          </a:p>
          <a:p>
            <a:pPr marL="285750" indent="-285750">
              <a:buFont typeface="Wingdings" panose="05000000000000000000" pitchFamily="2" charset="2"/>
              <a:buChar char="§"/>
            </a:pPr>
            <a:endParaRPr lang="en-GB" sz="18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endParaRPr>
          </a:p>
        </p:txBody>
      </p:sp>
      <p:sp>
        <p:nvSpPr>
          <p:cNvPr id="11" name="CuadroTexto 10"/>
          <p:cNvSpPr txBox="1"/>
          <p:nvPr/>
        </p:nvSpPr>
        <p:spPr>
          <a:xfrm>
            <a:off x="2927648" y="6090455"/>
            <a:ext cx="1306768" cy="307777"/>
          </a:xfrm>
          <a:prstGeom prst="rect">
            <a:avLst/>
          </a:prstGeom>
          <a:noFill/>
        </p:spPr>
        <p:txBody>
          <a:bodyPr wrap="none" rtlCol="0">
            <a:spAutoFit/>
          </a:bodyPr>
          <a:lstStyle/>
          <a:p>
            <a:r>
              <a:rPr lang="es-ES" sz="1400" dirty="0">
                <a:latin typeface="Segoe UI" panose="020B0502040204020203" pitchFamily="34" charset="0"/>
                <a:cs typeface="Segoe UI" panose="020B0502040204020203" pitchFamily="34" charset="0"/>
              </a:rPr>
              <a:t>app.module.ts</a:t>
            </a:r>
          </a:p>
        </p:txBody>
      </p:sp>
      <p:pic>
        <p:nvPicPr>
          <p:cNvPr id="12" name="Imagen 11"/>
          <p:cNvPicPr>
            <a:picLocks noChangeAspect="1"/>
          </p:cNvPicPr>
          <p:nvPr/>
        </p:nvPicPr>
        <p:blipFill rotWithShape="1">
          <a:blip r:embed="rId3"/>
          <a:srcRect l="3042" t="14911" r="1116" b="736"/>
          <a:stretch/>
        </p:blipFill>
        <p:spPr>
          <a:xfrm>
            <a:off x="3071664" y="2204864"/>
            <a:ext cx="5531318" cy="3863143"/>
          </a:xfrm>
          <a:prstGeom prst="rect">
            <a:avLst/>
          </a:prstGeom>
        </p:spPr>
      </p:pic>
    </p:spTree>
    <p:extLst>
      <p:ext uri="{BB962C8B-B14F-4D97-AF65-F5344CB8AC3E}">
        <p14:creationId xmlns:p14="http://schemas.microsoft.com/office/powerpoint/2010/main" val="41643238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8" name="Rectangle 28"/>
          <p:cNvSpPr>
            <a:spLocks noChangeArrowheads="1"/>
          </p:cNvSpPr>
          <p:nvPr/>
        </p:nvSpPr>
        <p:spPr bwMode="auto">
          <a:xfrm>
            <a:off x="1524003" y="4393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latin typeface="Calibri" pitchFamily="34" charset="0"/>
            </a:endParaRPr>
          </a:p>
        </p:txBody>
      </p:sp>
      <p:sp>
        <p:nvSpPr>
          <p:cNvPr id="3" name="Título 2"/>
          <p:cNvSpPr>
            <a:spLocks noGrp="1"/>
          </p:cNvSpPr>
          <p:nvPr>
            <p:ph type="title"/>
          </p:nvPr>
        </p:nvSpPr>
        <p:spPr>
          <a:xfrm>
            <a:off x="263352" y="310391"/>
            <a:ext cx="8136904" cy="432000"/>
          </a:xfrm>
        </p:spPr>
        <p:txBody>
          <a:bodyPr>
            <a:noAutofit/>
          </a:bodyPr>
          <a:lstStyle/>
          <a:p>
            <a:r>
              <a:rPr lang="en-US" sz="2000" dirty="0">
                <a:latin typeface="Segoe UI" panose="020B0502040204020203" pitchFamily="34" charset="0"/>
                <a:ea typeface="Segoe UI" panose="020B0502040204020203" pitchFamily="34" charset="0"/>
                <a:cs typeface="Segoe UI" panose="020B0502040204020203" pitchFamily="34" charset="0"/>
              </a:rPr>
              <a:t>4. Components. The basics</a:t>
            </a:r>
          </a:p>
        </p:txBody>
      </p:sp>
      <p:sp>
        <p:nvSpPr>
          <p:cNvPr id="38" name="1 Título"/>
          <p:cNvSpPr txBox="1">
            <a:spLocks/>
          </p:cNvSpPr>
          <p:nvPr/>
        </p:nvSpPr>
        <p:spPr bwMode="auto">
          <a:xfrm>
            <a:off x="263352" y="1198364"/>
            <a:ext cx="11521279"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sz="2000" b="1" dirty="0">
                <a:solidFill>
                  <a:srgbClr val="9AAE04"/>
                </a:solidFill>
                <a:latin typeface="Segoe UI" panose="020B0502040204020203" pitchFamily="34" charset="0"/>
                <a:ea typeface="Segoe UI" panose="020B0502040204020203" pitchFamily="34" charset="0"/>
                <a:cs typeface="Segoe UI" panose="020B0502040204020203" pitchFamily="34" charset="0"/>
              </a:rPr>
              <a:t>Create a component with CLI</a:t>
            </a:r>
          </a:p>
        </p:txBody>
      </p:sp>
      <p:sp>
        <p:nvSpPr>
          <p:cNvPr id="8" name="3 Marcador de contenido"/>
          <p:cNvSpPr txBox="1">
            <a:spLocks/>
          </p:cNvSpPr>
          <p:nvPr/>
        </p:nvSpPr>
        <p:spPr>
          <a:xfrm>
            <a:off x="263351" y="1709569"/>
            <a:ext cx="11521279" cy="2943567"/>
          </a:xfrm>
          <a:prstGeom prst="rect">
            <a:avLst/>
          </a:prstGeom>
        </p:spPr>
        <p:txBody>
          <a:bodyPr>
            <a:noAutofit/>
          </a:bodyPr>
          <a:lstStyle>
            <a:lvl1pPr marL="0" marR="0" indent="0" algn="l" defTabSz="914400" rtl="0" eaLnBrk="1" fontAlgn="auto" latinLnBrk="0" hangingPunct="1">
              <a:lnSpc>
                <a:spcPct val="100000"/>
              </a:lnSpc>
              <a:spcBef>
                <a:spcPct val="20000"/>
              </a:spcBef>
              <a:spcAft>
                <a:spcPts val="0"/>
              </a:spcAft>
              <a:buClrTx/>
              <a:buSzTx/>
              <a:buFont typeface="Arial" pitchFamily="34" charset="0"/>
              <a:buNone/>
              <a:tabLst/>
              <a:defRPr lang="es-ES" sz="1400" b="0" i="0" u="none" strike="noStrike" kern="1200" baseline="0" smtClean="0">
                <a:solidFill>
                  <a:srgbClr val="505050"/>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9pPr>
          </a:lstStyle>
          <a:p>
            <a:pPr marL="285750" indent="-285750">
              <a:lnSpc>
                <a:spcPct val="150000"/>
              </a:lnSpc>
              <a:buFont typeface="Wingdings" panose="05000000000000000000" pitchFamily="2" charset="2"/>
              <a:buChar char="§"/>
            </a:pPr>
            <a:r>
              <a:rPr lang="en-US" sz="18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Use the command:</a:t>
            </a:r>
          </a:p>
          <a:p>
            <a:pPr lvl="1" indent="0">
              <a:lnSpc>
                <a:spcPct val="150000"/>
              </a:lnSpc>
              <a:buNone/>
            </a:pPr>
            <a:r>
              <a:rPr lang="en-US" sz="1800" dirty="0">
                <a:solidFill>
                  <a:srgbClr val="505050"/>
                </a:solidFill>
                <a:latin typeface="Arial" pitchFamily="34" charset="0"/>
                <a:cs typeface="Arial" pitchFamily="34" charset="0"/>
              </a:rPr>
              <a:t>$ ng generate component component_name</a:t>
            </a:r>
            <a:endParaRPr lang="en-US" sz="18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endParaRPr>
          </a:p>
          <a:p>
            <a:pPr marL="285750" indent="-285750">
              <a:lnSpc>
                <a:spcPct val="150000"/>
              </a:lnSpc>
              <a:buFont typeface="Wingdings" panose="05000000000000000000" pitchFamily="2" charset="2"/>
              <a:buChar char="§"/>
            </a:pPr>
            <a:r>
              <a:rPr lang="en-US" sz="18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TS, HTML and CSS files are created automatically within a new </a:t>
            </a:r>
            <a:r>
              <a:rPr lang="en-US" sz="1800" i="1"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component_name</a:t>
            </a:r>
            <a:r>
              <a:rPr lang="en-US" sz="18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 folder.</a:t>
            </a:r>
          </a:p>
          <a:p>
            <a:pPr marL="285750" indent="-285750">
              <a:lnSpc>
                <a:spcPct val="150000"/>
              </a:lnSpc>
              <a:buFont typeface="Wingdings" panose="05000000000000000000" pitchFamily="2" charset="2"/>
              <a:buChar char="§"/>
            </a:pPr>
            <a:r>
              <a:rPr lang="en-US" sz="18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The new component is declared in the module.</a:t>
            </a:r>
          </a:p>
          <a:p>
            <a:pPr marL="285750" indent="-285750">
              <a:lnSpc>
                <a:spcPct val="150000"/>
              </a:lnSpc>
              <a:buFont typeface="Wingdings" panose="05000000000000000000" pitchFamily="2" charset="2"/>
              <a:buChar char="§"/>
            </a:pPr>
            <a:endParaRPr lang="en-US" sz="18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endParaRPr>
          </a:p>
          <a:p>
            <a:pPr marL="285750" indent="-285750">
              <a:lnSpc>
                <a:spcPct val="150000"/>
              </a:lnSpc>
              <a:buFont typeface="Wingdings" panose="05000000000000000000" pitchFamily="2" charset="2"/>
              <a:buChar char="v"/>
            </a:pPr>
            <a:r>
              <a:rPr lang="en-US" sz="1800" i="1"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Angular CLI commands</a:t>
            </a:r>
          </a:p>
          <a:p>
            <a:pPr>
              <a:lnSpc>
                <a:spcPct val="150000"/>
              </a:lnSpc>
            </a:pPr>
            <a:endParaRPr lang="en-US" sz="18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endParaRPr>
          </a:p>
          <a:p>
            <a:pPr marL="285750" indent="-285750">
              <a:lnSpc>
                <a:spcPct val="150000"/>
              </a:lnSpc>
              <a:buFont typeface="Wingdings" panose="05000000000000000000" pitchFamily="2" charset="2"/>
              <a:buChar char="§"/>
            </a:pPr>
            <a:endParaRPr lang="en-GB" sz="18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342921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8" name="Rectangle 28"/>
          <p:cNvSpPr>
            <a:spLocks noChangeArrowheads="1"/>
          </p:cNvSpPr>
          <p:nvPr/>
        </p:nvSpPr>
        <p:spPr bwMode="auto">
          <a:xfrm>
            <a:off x="1524003" y="4393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latin typeface="Calibri" pitchFamily="34" charset="0"/>
            </a:endParaRPr>
          </a:p>
        </p:txBody>
      </p:sp>
      <p:sp>
        <p:nvSpPr>
          <p:cNvPr id="3" name="Título 2"/>
          <p:cNvSpPr>
            <a:spLocks noGrp="1"/>
          </p:cNvSpPr>
          <p:nvPr>
            <p:ph type="title"/>
          </p:nvPr>
        </p:nvSpPr>
        <p:spPr>
          <a:xfrm>
            <a:off x="263352" y="310391"/>
            <a:ext cx="8136904" cy="432000"/>
          </a:xfrm>
        </p:spPr>
        <p:txBody>
          <a:bodyPr>
            <a:noAutofit/>
          </a:bodyPr>
          <a:lstStyle/>
          <a:p>
            <a:r>
              <a:rPr lang="en-US" sz="2000" dirty="0">
                <a:latin typeface="Segoe UI" panose="020B0502040204020203" pitchFamily="34" charset="0"/>
                <a:ea typeface="Segoe UI" panose="020B0502040204020203" pitchFamily="34" charset="0"/>
                <a:cs typeface="Segoe UI" panose="020B0502040204020203" pitchFamily="34" charset="0"/>
              </a:rPr>
              <a:t>4. Components. The basics</a:t>
            </a:r>
          </a:p>
        </p:txBody>
      </p:sp>
      <p:sp>
        <p:nvSpPr>
          <p:cNvPr id="38" name="1 Título"/>
          <p:cNvSpPr txBox="1">
            <a:spLocks/>
          </p:cNvSpPr>
          <p:nvPr/>
        </p:nvSpPr>
        <p:spPr bwMode="auto">
          <a:xfrm>
            <a:off x="263352" y="1198364"/>
            <a:ext cx="11521279"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sz="2000" b="1" dirty="0">
                <a:solidFill>
                  <a:srgbClr val="9AAE04"/>
                </a:solidFill>
                <a:latin typeface="Segoe UI" panose="020B0502040204020203" pitchFamily="34" charset="0"/>
                <a:ea typeface="Segoe UI" panose="020B0502040204020203" pitchFamily="34" charset="0"/>
                <a:cs typeface="Segoe UI" panose="020B0502040204020203" pitchFamily="34" charset="0"/>
              </a:rPr>
              <a:t>Lifecycle hooks</a:t>
            </a:r>
          </a:p>
        </p:txBody>
      </p:sp>
      <p:sp>
        <p:nvSpPr>
          <p:cNvPr id="6" name="Rectángulo 5"/>
          <p:cNvSpPr/>
          <p:nvPr/>
        </p:nvSpPr>
        <p:spPr>
          <a:xfrm>
            <a:off x="7176120" y="2213384"/>
            <a:ext cx="2797050" cy="319054"/>
          </a:xfrm>
          <a:prstGeom prst="rect">
            <a:avLst/>
          </a:prstGeom>
          <a:solidFill>
            <a:schemeClr val="accent4">
              <a:lumMod val="20000"/>
              <a:lumOff val="8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solidFill>
                  <a:srgbClr val="C00000"/>
                </a:solidFill>
                <a:latin typeface="Segoe UI" panose="020B0502040204020203" pitchFamily="34" charset="0"/>
                <a:ea typeface="Segoe UI" panose="020B0502040204020203" pitchFamily="34" charset="0"/>
                <a:cs typeface="Segoe UI" panose="020B0502040204020203" pitchFamily="34" charset="0"/>
              </a:rPr>
              <a:t>ngOnChanges</a:t>
            </a:r>
          </a:p>
        </p:txBody>
      </p:sp>
      <p:sp>
        <p:nvSpPr>
          <p:cNvPr id="20" name="Rectángulo 19"/>
          <p:cNvSpPr/>
          <p:nvPr/>
        </p:nvSpPr>
        <p:spPr>
          <a:xfrm>
            <a:off x="7176120" y="1767083"/>
            <a:ext cx="2797050" cy="319054"/>
          </a:xfrm>
          <a:prstGeom prst="rect">
            <a:avLst/>
          </a:prstGeom>
          <a:solidFill>
            <a:schemeClr val="accent3">
              <a:lumMod val="20000"/>
              <a:lumOff val="80000"/>
            </a:schemeClr>
          </a:solidFill>
          <a:ln>
            <a:solidFill>
              <a:srgbClr val="5525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552579"/>
                </a:solidFill>
                <a:latin typeface="Segoe UI" panose="020B0502040204020203" pitchFamily="34" charset="0"/>
                <a:ea typeface="Segoe UI" panose="020B0502040204020203" pitchFamily="34" charset="0"/>
                <a:cs typeface="Segoe UI" panose="020B0502040204020203" pitchFamily="34" charset="0"/>
              </a:rPr>
              <a:t>constructor</a:t>
            </a:r>
            <a:endParaRPr lang="en-US" sz="1400" dirty="0">
              <a:solidFill>
                <a:srgbClr val="552579"/>
              </a:solidFill>
              <a:latin typeface="Segoe UI" panose="020B0502040204020203" pitchFamily="34" charset="0"/>
              <a:ea typeface="Segoe UI" panose="020B0502040204020203" pitchFamily="34" charset="0"/>
              <a:cs typeface="Segoe UI" panose="020B0502040204020203" pitchFamily="34" charset="0"/>
            </a:endParaRPr>
          </a:p>
        </p:txBody>
      </p:sp>
      <p:sp>
        <p:nvSpPr>
          <p:cNvPr id="23" name="Rectángulo 22"/>
          <p:cNvSpPr/>
          <p:nvPr/>
        </p:nvSpPr>
        <p:spPr>
          <a:xfrm>
            <a:off x="7176120" y="2656717"/>
            <a:ext cx="2797050" cy="319054"/>
          </a:xfrm>
          <a:prstGeom prst="rect">
            <a:avLst/>
          </a:prstGeom>
          <a:solidFill>
            <a:schemeClr val="accent4">
              <a:lumMod val="20000"/>
              <a:lumOff val="8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solidFill>
                  <a:srgbClr val="C00000"/>
                </a:solidFill>
                <a:latin typeface="Segoe UI" panose="020B0502040204020203" pitchFamily="34" charset="0"/>
                <a:ea typeface="Segoe UI" panose="020B0502040204020203" pitchFamily="34" charset="0"/>
                <a:cs typeface="Segoe UI" panose="020B0502040204020203" pitchFamily="34" charset="0"/>
              </a:rPr>
              <a:t>ngOnInit</a:t>
            </a:r>
          </a:p>
        </p:txBody>
      </p:sp>
      <p:sp>
        <p:nvSpPr>
          <p:cNvPr id="24" name="Rectángulo 23"/>
          <p:cNvSpPr/>
          <p:nvPr/>
        </p:nvSpPr>
        <p:spPr>
          <a:xfrm>
            <a:off x="7187260" y="3097705"/>
            <a:ext cx="2797050" cy="319054"/>
          </a:xfrm>
          <a:prstGeom prst="rect">
            <a:avLst/>
          </a:prstGeom>
          <a:solidFill>
            <a:schemeClr val="accent4">
              <a:lumMod val="20000"/>
              <a:lumOff val="8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solidFill>
                  <a:srgbClr val="C00000"/>
                </a:solidFill>
                <a:latin typeface="Segoe UI" panose="020B0502040204020203" pitchFamily="34" charset="0"/>
                <a:ea typeface="Segoe UI" panose="020B0502040204020203" pitchFamily="34" charset="0"/>
                <a:cs typeface="Segoe UI" panose="020B0502040204020203" pitchFamily="34" charset="0"/>
              </a:rPr>
              <a:t>ngDoCheck</a:t>
            </a:r>
          </a:p>
        </p:txBody>
      </p:sp>
      <p:sp>
        <p:nvSpPr>
          <p:cNvPr id="25" name="Rectángulo 24"/>
          <p:cNvSpPr/>
          <p:nvPr/>
        </p:nvSpPr>
        <p:spPr>
          <a:xfrm>
            <a:off x="7176120" y="5268198"/>
            <a:ext cx="2797050" cy="319054"/>
          </a:xfrm>
          <a:prstGeom prst="rect">
            <a:avLst/>
          </a:prstGeom>
          <a:solidFill>
            <a:schemeClr val="accent4">
              <a:lumMod val="20000"/>
              <a:lumOff val="8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solidFill>
                  <a:srgbClr val="C00000"/>
                </a:solidFill>
                <a:latin typeface="Segoe UI" panose="020B0502040204020203" pitchFamily="34" charset="0"/>
                <a:ea typeface="Segoe UI" panose="020B0502040204020203" pitchFamily="34" charset="0"/>
                <a:cs typeface="Segoe UI" panose="020B0502040204020203" pitchFamily="34" charset="0"/>
              </a:rPr>
              <a:t>ngOnDestroy</a:t>
            </a:r>
          </a:p>
        </p:txBody>
      </p:sp>
      <p:sp>
        <p:nvSpPr>
          <p:cNvPr id="27" name="Rectángulo 26"/>
          <p:cNvSpPr/>
          <p:nvPr/>
        </p:nvSpPr>
        <p:spPr>
          <a:xfrm>
            <a:off x="8476828" y="3538693"/>
            <a:ext cx="2797050" cy="319054"/>
          </a:xfrm>
          <a:prstGeom prst="rect">
            <a:avLst/>
          </a:prstGeom>
          <a:solidFill>
            <a:srgbClr val="CDFFAB"/>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solidFill>
                  <a:schemeClr val="tx2">
                    <a:lumMod val="50000"/>
                  </a:schemeClr>
                </a:solidFill>
                <a:latin typeface="Segoe UI" panose="020B0502040204020203" pitchFamily="34" charset="0"/>
                <a:ea typeface="Segoe UI" panose="020B0502040204020203" pitchFamily="34" charset="0"/>
                <a:cs typeface="Segoe UI" panose="020B0502040204020203" pitchFamily="34" charset="0"/>
              </a:rPr>
              <a:t>ngAfterContentInit</a:t>
            </a:r>
          </a:p>
        </p:txBody>
      </p:sp>
      <p:sp>
        <p:nvSpPr>
          <p:cNvPr id="28" name="Rectángulo 27"/>
          <p:cNvSpPr/>
          <p:nvPr/>
        </p:nvSpPr>
        <p:spPr>
          <a:xfrm>
            <a:off x="8476828" y="3979681"/>
            <a:ext cx="2797050" cy="319054"/>
          </a:xfrm>
          <a:prstGeom prst="rect">
            <a:avLst/>
          </a:prstGeom>
          <a:solidFill>
            <a:srgbClr val="CDFFAB"/>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solidFill>
                  <a:schemeClr val="tx2">
                    <a:lumMod val="50000"/>
                  </a:schemeClr>
                </a:solidFill>
                <a:latin typeface="Segoe UI" panose="020B0502040204020203" pitchFamily="34" charset="0"/>
                <a:ea typeface="Segoe UI" panose="020B0502040204020203" pitchFamily="34" charset="0"/>
                <a:cs typeface="Segoe UI" panose="020B0502040204020203" pitchFamily="34" charset="0"/>
              </a:rPr>
              <a:t>ngAfterContentChecked</a:t>
            </a:r>
          </a:p>
        </p:txBody>
      </p:sp>
      <p:sp>
        <p:nvSpPr>
          <p:cNvPr id="29" name="Rectángulo 28"/>
          <p:cNvSpPr/>
          <p:nvPr/>
        </p:nvSpPr>
        <p:spPr>
          <a:xfrm>
            <a:off x="8476828" y="4420669"/>
            <a:ext cx="2797050" cy="319054"/>
          </a:xfrm>
          <a:prstGeom prst="rect">
            <a:avLst/>
          </a:prstGeom>
          <a:solidFill>
            <a:srgbClr val="CDFFAB"/>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solidFill>
                  <a:schemeClr val="tx2">
                    <a:lumMod val="50000"/>
                  </a:schemeClr>
                </a:solidFill>
                <a:latin typeface="Segoe UI" panose="020B0502040204020203" pitchFamily="34" charset="0"/>
                <a:ea typeface="Segoe UI" panose="020B0502040204020203" pitchFamily="34" charset="0"/>
                <a:cs typeface="Segoe UI" panose="020B0502040204020203" pitchFamily="34" charset="0"/>
              </a:rPr>
              <a:t>ngAfterViewtInit</a:t>
            </a:r>
          </a:p>
        </p:txBody>
      </p:sp>
      <p:sp>
        <p:nvSpPr>
          <p:cNvPr id="30" name="Rectángulo 29"/>
          <p:cNvSpPr/>
          <p:nvPr/>
        </p:nvSpPr>
        <p:spPr>
          <a:xfrm>
            <a:off x="8476828" y="4832770"/>
            <a:ext cx="2797050" cy="319054"/>
          </a:xfrm>
          <a:prstGeom prst="rect">
            <a:avLst/>
          </a:prstGeom>
          <a:solidFill>
            <a:srgbClr val="CDFFAB"/>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solidFill>
                  <a:schemeClr val="tx2">
                    <a:lumMod val="50000"/>
                  </a:schemeClr>
                </a:solidFill>
                <a:latin typeface="Segoe UI" panose="020B0502040204020203" pitchFamily="34" charset="0"/>
                <a:ea typeface="Segoe UI" panose="020B0502040204020203" pitchFamily="34" charset="0"/>
                <a:cs typeface="Segoe UI" panose="020B0502040204020203" pitchFamily="34" charset="0"/>
              </a:rPr>
              <a:t>ngAfterViewChecked</a:t>
            </a:r>
          </a:p>
        </p:txBody>
      </p:sp>
      <p:sp>
        <p:nvSpPr>
          <p:cNvPr id="31" name="3 Marcador de contenido"/>
          <p:cNvSpPr txBox="1">
            <a:spLocks/>
          </p:cNvSpPr>
          <p:nvPr/>
        </p:nvSpPr>
        <p:spPr>
          <a:xfrm>
            <a:off x="263351" y="1709569"/>
            <a:ext cx="6624737" cy="2589166"/>
          </a:xfrm>
          <a:prstGeom prst="rect">
            <a:avLst/>
          </a:prstGeom>
        </p:spPr>
        <p:txBody>
          <a:bodyPr>
            <a:noAutofit/>
          </a:bodyPr>
          <a:lstStyle>
            <a:lvl1pPr marL="0" marR="0" indent="0" algn="l" defTabSz="914400" rtl="0" eaLnBrk="1" fontAlgn="auto" latinLnBrk="0" hangingPunct="1">
              <a:lnSpc>
                <a:spcPct val="100000"/>
              </a:lnSpc>
              <a:spcBef>
                <a:spcPct val="20000"/>
              </a:spcBef>
              <a:spcAft>
                <a:spcPts val="0"/>
              </a:spcAft>
              <a:buClrTx/>
              <a:buSzTx/>
              <a:buFont typeface="Arial" pitchFamily="34" charset="0"/>
              <a:buNone/>
              <a:tabLst/>
              <a:defRPr lang="es-ES" sz="1400" b="0" i="0" u="none" strike="noStrike" kern="1200" baseline="0" smtClean="0">
                <a:solidFill>
                  <a:srgbClr val="505050"/>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9pPr>
          </a:lstStyle>
          <a:p>
            <a:pPr marL="285750" indent="-285750">
              <a:lnSpc>
                <a:spcPct val="150000"/>
              </a:lnSpc>
              <a:buFont typeface="Wingdings" panose="05000000000000000000" pitchFamily="2" charset="2"/>
              <a:buChar char="§"/>
            </a:pPr>
            <a:r>
              <a:rPr lang="en-US" sz="18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Angular creates it, renders it, creates and renders its children, checks it when its data-bound properties change, and destroys it before removing it from the DOM.</a:t>
            </a:r>
          </a:p>
          <a:p>
            <a:pPr marL="285750" indent="-285750">
              <a:lnSpc>
                <a:spcPct val="150000"/>
              </a:lnSpc>
              <a:buFont typeface="Wingdings" panose="05000000000000000000" pitchFamily="2" charset="2"/>
              <a:buChar char="§"/>
            </a:pPr>
            <a:r>
              <a:rPr lang="en-US" sz="18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Angular offers </a:t>
            </a:r>
            <a:r>
              <a:rPr lang="en-US" sz="18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hlinkClick r:id="rId3"/>
              </a:rPr>
              <a:t>lifecycle hooks</a:t>
            </a:r>
            <a:r>
              <a:rPr lang="en-US" sz="18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 that provide visibility into these key life moments and the ability to act when they occur.</a:t>
            </a:r>
          </a:p>
          <a:p>
            <a:pPr marL="285750" indent="-285750">
              <a:lnSpc>
                <a:spcPct val="150000"/>
              </a:lnSpc>
              <a:buFont typeface="Wingdings" panose="05000000000000000000" pitchFamily="2" charset="2"/>
              <a:buChar char="§"/>
            </a:pPr>
            <a:endParaRPr lang="en-GB" sz="18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5965411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8" name="Rectangle 28"/>
          <p:cNvSpPr>
            <a:spLocks noChangeArrowheads="1"/>
          </p:cNvSpPr>
          <p:nvPr/>
        </p:nvSpPr>
        <p:spPr bwMode="auto">
          <a:xfrm>
            <a:off x="1524003" y="4393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latin typeface="Calibri" pitchFamily="34" charset="0"/>
            </a:endParaRPr>
          </a:p>
        </p:txBody>
      </p:sp>
      <p:sp>
        <p:nvSpPr>
          <p:cNvPr id="3" name="Título 2"/>
          <p:cNvSpPr>
            <a:spLocks noGrp="1"/>
          </p:cNvSpPr>
          <p:nvPr>
            <p:ph type="title"/>
          </p:nvPr>
        </p:nvSpPr>
        <p:spPr>
          <a:xfrm>
            <a:off x="263352" y="310391"/>
            <a:ext cx="8136904" cy="432000"/>
          </a:xfrm>
        </p:spPr>
        <p:txBody>
          <a:bodyPr>
            <a:noAutofit/>
          </a:bodyPr>
          <a:lstStyle/>
          <a:p>
            <a:r>
              <a:rPr lang="en-US" sz="2000" dirty="0">
                <a:latin typeface="Segoe UI" panose="020B0502040204020203" pitchFamily="34" charset="0"/>
                <a:ea typeface="Segoe UI" panose="020B0502040204020203" pitchFamily="34" charset="0"/>
                <a:cs typeface="Segoe UI" panose="020B0502040204020203" pitchFamily="34" charset="0"/>
              </a:rPr>
              <a:t>4. Components. The basics</a:t>
            </a:r>
          </a:p>
        </p:txBody>
      </p:sp>
      <p:sp>
        <p:nvSpPr>
          <p:cNvPr id="38" name="1 Título"/>
          <p:cNvSpPr txBox="1">
            <a:spLocks/>
          </p:cNvSpPr>
          <p:nvPr/>
        </p:nvSpPr>
        <p:spPr bwMode="auto">
          <a:xfrm>
            <a:off x="263352" y="1198364"/>
            <a:ext cx="11521279"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sz="2000" b="1" dirty="0">
                <a:solidFill>
                  <a:srgbClr val="9AAE04"/>
                </a:solidFill>
                <a:latin typeface="Segoe UI" panose="020B0502040204020203" pitchFamily="34" charset="0"/>
                <a:ea typeface="Segoe UI" panose="020B0502040204020203" pitchFamily="34" charset="0"/>
                <a:cs typeface="Segoe UI" panose="020B0502040204020203" pitchFamily="34" charset="0"/>
              </a:rPr>
              <a:t>Data binding</a:t>
            </a:r>
          </a:p>
        </p:txBody>
      </p:sp>
      <p:sp>
        <p:nvSpPr>
          <p:cNvPr id="8" name="3 Marcador de contenido"/>
          <p:cNvSpPr txBox="1">
            <a:spLocks/>
          </p:cNvSpPr>
          <p:nvPr/>
        </p:nvSpPr>
        <p:spPr>
          <a:xfrm>
            <a:off x="263351" y="1709569"/>
            <a:ext cx="11521279" cy="783327"/>
          </a:xfrm>
          <a:prstGeom prst="rect">
            <a:avLst/>
          </a:prstGeom>
        </p:spPr>
        <p:txBody>
          <a:bodyPr>
            <a:noAutofit/>
          </a:bodyPr>
          <a:lstStyle>
            <a:lvl1pPr marL="0" marR="0" indent="0" algn="l" defTabSz="914400" rtl="0" eaLnBrk="1" fontAlgn="auto" latinLnBrk="0" hangingPunct="1">
              <a:lnSpc>
                <a:spcPct val="100000"/>
              </a:lnSpc>
              <a:spcBef>
                <a:spcPct val="20000"/>
              </a:spcBef>
              <a:spcAft>
                <a:spcPts val="0"/>
              </a:spcAft>
              <a:buClrTx/>
              <a:buSzTx/>
              <a:buFont typeface="Arial" pitchFamily="34" charset="0"/>
              <a:buNone/>
              <a:tabLst/>
              <a:defRPr lang="es-ES" sz="1400" b="0" i="0" u="none" strike="noStrike" kern="1200" baseline="0" smtClean="0">
                <a:solidFill>
                  <a:srgbClr val="505050"/>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9pPr>
          </a:lstStyle>
          <a:p>
            <a:pPr marL="285750" indent="-285750">
              <a:lnSpc>
                <a:spcPct val="150000"/>
              </a:lnSpc>
              <a:buFont typeface="Wingdings" panose="05000000000000000000" pitchFamily="2" charset="2"/>
              <a:buChar char="§"/>
            </a:pPr>
            <a:r>
              <a:rPr lang="en-US" sz="18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Data binding defines the communication between TypeScript logic and the templates.</a:t>
            </a:r>
          </a:p>
          <a:p>
            <a:pPr marL="285750" indent="-285750">
              <a:lnSpc>
                <a:spcPct val="150000"/>
              </a:lnSpc>
              <a:buFont typeface="Wingdings" panose="05000000000000000000" pitchFamily="2" charset="2"/>
              <a:buChar char="§"/>
            </a:pPr>
            <a:r>
              <a:rPr lang="en-US" sz="18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It is needed to be bidirectional.</a:t>
            </a:r>
            <a:endParaRPr lang="es-ES" sz="18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endParaRPr>
          </a:p>
        </p:txBody>
      </p:sp>
      <p:pic>
        <p:nvPicPr>
          <p:cNvPr id="6" name="Imagen 5"/>
          <p:cNvPicPr/>
          <p:nvPr/>
        </p:nvPicPr>
        <p:blipFill>
          <a:blip r:embed="rId3"/>
          <a:stretch>
            <a:fillRect/>
          </a:stretch>
        </p:blipFill>
        <p:spPr>
          <a:xfrm>
            <a:off x="2251148" y="2780927"/>
            <a:ext cx="7661276" cy="3379471"/>
          </a:xfrm>
          <a:prstGeom prst="rect">
            <a:avLst/>
          </a:prstGeom>
          <a:ln w="3175"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569636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8" name="Rectangle 28"/>
          <p:cNvSpPr>
            <a:spLocks noChangeArrowheads="1"/>
          </p:cNvSpPr>
          <p:nvPr/>
        </p:nvSpPr>
        <p:spPr bwMode="auto">
          <a:xfrm>
            <a:off x="1524003" y="4393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latin typeface="Calibri" pitchFamily="34" charset="0"/>
            </a:endParaRPr>
          </a:p>
        </p:txBody>
      </p:sp>
      <p:sp>
        <p:nvSpPr>
          <p:cNvPr id="3" name="Título 2"/>
          <p:cNvSpPr>
            <a:spLocks noGrp="1"/>
          </p:cNvSpPr>
          <p:nvPr>
            <p:ph type="title"/>
          </p:nvPr>
        </p:nvSpPr>
        <p:spPr>
          <a:xfrm>
            <a:off x="263352" y="310391"/>
            <a:ext cx="8136904" cy="432000"/>
          </a:xfrm>
        </p:spPr>
        <p:txBody>
          <a:bodyPr>
            <a:noAutofit/>
          </a:bodyPr>
          <a:lstStyle/>
          <a:p>
            <a:r>
              <a:rPr lang="en-US" sz="2000" dirty="0">
                <a:latin typeface="Segoe UI" panose="020B0502040204020203" pitchFamily="34" charset="0"/>
                <a:ea typeface="Segoe UI" panose="020B0502040204020203" pitchFamily="34" charset="0"/>
                <a:cs typeface="Segoe UI" panose="020B0502040204020203" pitchFamily="34" charset="0"/>
              </a:rPr>
              <a:t>4. Components. The basics</a:t>
            </a:r>
          </a:p>
        </p:txBody>
      </p:sp>
      <p:sp>
        <p:nvSpPr>
          <p:cNvPr id="38" name="1 Título"/>
          <p:cNvSpPr txBox="1">
            <a:spLocks/>
          </p:cNvSpPr>
          <p:nvPr/>
        </p:nvSpPr>
        <p:spPr bwMode="auto">
          <a:xfrm>
            <a:off x="263352" y="1198364"/>
            <a:ext cx="11521279"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sz="2000" dirty="0">
                <a:solidFill>
                  <a:srgbClr val="9AAE04"/>
                </a:solidFill>
                <a:latin typeface="Segoe UI" panose="020B0502040204020203" pitchFamily="34" charset="0"/>
                <a:ea typeface="Segoe UI" panose="020B0502040204020203" pitchFamily="34" charset="0"/>
                <a:cs typeface="Segoe UI" panose="020B0502040204020203" pitchFamily="34" charset="0"/>
              </a:rPr>
              <a:t>Data binding. </a:t>
            </a:r>
            <a:r>
              <a:rPr lang="en-US" sz="2000" b="1" dirty="0">
                <a:solidFill>
                  <a:srgbClr val="9AAE04"/>
                </a:solidFill>
                <a:latin typeface="Segoe UI" panose="020B0502040204020203" pitchFamily="34" charset="0"/>
                <a:ea typeface="Segoe UI" panose="020B0502040204020203" pitchFamily="34" charset="0"/>
                <a:cs typeface="Segoe UI" panose="020B0502040204020203" pitchFamily="34" charset="0"/>
              </a:rPr>
              <a:t>String Interpolation</a:t>
            </a:r>
          </a:p>
        </p:txBody>
      </p:sp>
      <p:pic>
        <p:nvPicPr>
          <p:cNvPr id="13" name="Imagen 12"/>
          <p:cNvPicPr>
            <a:picLocks noChangeAspect="1"/>
          </p:cNvPicPr>
          <p:nvPr/>
        </p:nvPicPr>
        <p:blipFill rotWithShape="1">
          <a:blip r:embed="rId3"/>
          <a:srcRect l="3770" t="15353"/>
          <a:stretch/>
        </p:blipFill>
        <p:spPr>
          <a:xfrm>
            <a:off x="850379" y="1792561"/>
            <a:ext cx="4669557" cy="3724671"/>
          </a:xfrm>
          <a:prstGeom prst="rect">
            <a:avLst/>
          </a:prstGeom>
        </p:spPr>
      </p:pic>
      <p:grpSp>
        <p:nvGrpSpPr>
          <p:cNvPr id="14" name="Grupo 13"/>
          <p:cNvGrpSpPr/>
          <p:nvPr/>
        </p:nvGrpSpPr>
        <p:grpSpPr>
          <a:xfrm>
            <a:off x="5688024" y="1793566"/>
            <a:ext cx="5952592" cy="411298"/>
            <a:chOff x="6326548" y="2245889"/>
            <a:chExt cx="5633224" cy="302903"/>
          </a:xfrm>
        </p:grpSpPr>
        <p:pic>
          <p:nvPicPr>
            <p:cNvPr id="15" name="Imagen 14"/>
            <p:cNvPicPr>
              <a:picLocks noChangeAspect="1"/>
            </p:cNvPicPr>
            <p:nvPr/>
          </p:nvPicPr>
          <p:blipFill rotWithShape="1">
            <a:blip r:embed="rId4"/>
            <a:srcRect l="3932" t="62990"/>
            <a:stretch/>
          </p:blipFill>
          <p:spPr>
            <a:xfrm>
              <a:off x="6326548" y="2245890"/>
              <a:ext cx="5633224" cy="302902"/>
            </a:xfrm>
            <a:prstGeom prst="rect">
              <a:avLst/>
            </a:prstGeom>
          </p:spPr>
        </p:pic>
        <p:sp>
          <p:nvSpPr>
            <p:cNvPr id="16" name="Rectángulo 15"/>
            <p:cNvSpPr/>
            <p:nvPr/>
          </p:nvSpPr>
          <p:spPr>
            <a:xfrm>
              <a:off x="8210853" y="2245890"/>
              <a:ext cx="1198031" cy="263557"/>
            </a:xfrm>
            <a:prstGeom prst="rect">
              <a:avLst/>
            </a:prstGeom>
            <a:noFill/>
            <a:ln w="38100">
              <a:solidFill>
                <a:srgbClr val="FF33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7" name="Rectángulo 16"/>
            <p:cNvSpPr/>
            <p:nvPr/>
          </p:nvSpPr>
          <p:spPr>
            <a:xfrm>
              <a:off x="9622970" y="2245889"/>
              <a:ext cx="1944916" cy="263557"/>
            </a:xfrm>
            <a:prstGeom prst="rect">
              <a:avLst/>
            </a:prstGeom>
            <a:noFill/>
            <a:ln w="38100">
              <a:solidFill>
                <a:srgbClr val="FF33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sp>
        <p:nvSpPr>
          <p:cNvPr id="18" name="CuadroTexto 17"/>
          <p:cNvSpPr txBox="1"/>
          <p:nvPr/>
        </p:nvSpPr>
        <p:spPr>
          <a:xfrm>
            <a:off x="818458" y="5525740"/>
            <a:ext cx="1780552" cy="307777"/>
          </a:xfrm>
          <a:prstGeom prst="rect">
            <a:avLst/>
          </a:prstGeom>
          <a:noFill/>
        </p:spPr>
        <p:txBody>
          <a:bodyPr wrap="none" rtlCol="0">
            <a:spAutoFit/>
          </a:bodyPr>
          <a:lstStyle/>
          <a:p>
            <a:r>
              <a:rPr lang="es-ES" sz="1400" dirty="0">
                <a:latin typeface="Segoe UI" panose="020B0502040204020203" pitchFamily="34" charset="0"/>
                <a:cs typeface="Segoe UI" panose="020B0502040204020203" pitchFamily="34" charset="0"/>
              </a:rPr>
              <a:t>server.component.ts</a:t>
            </a:r>
          </a:p>
        </p:txBody>
      </p:sp>
      <p:sp>
        <p:nvSpPr>
          <p:cNvPr id="19" name="CuadroTexto 18"/>
          <p:cNvSpPr txBox="1"/>
          <p:nvPr/>
        </p:nvSpPr>
        <p:spPr>
          <a:xfrm>
            <a:off x="5663952" y="2185119"/>
            <a:ext cx="2001766" cy="307777"/>
          </a:xfrm>
          <a:prstGeom prst="rect">
            <a:avLst/>
          </a:prstGeom>
          <a:noFill/>
        </p:spPr>
        <p:txBody>
          <a:bodyPr wrap="none" rtlCol="0">
            <a:spAutoFit/>
          </a:bodyPr>
          <a:lstStyle/>
          <a:p>
            <a:r>
              <a:rPr lang="es-ES" sz="1400" dirty="0">
                <a:latin typeface="Segoe UI" panose="020B0502040204020203" pitchFamily="34" charset="0"/>
                <a:cs typeface="Segoe UI" panose="020B0502040204020203" pitchFamily="34" charset="0"/>
              </a:rPr>
              <a:t>server.component.html</a:t>
            </a:r>
          </a:p>
        </p:txBody>
      </p:sp>
    </p:spTree>
    <p:extLst>
      <p:ext uri="{BB962C8B-B14F-4D97-AF65-F5344CB8AC3E}">
        <p14:creationId xmlns:p14="http://schemas.microsoft.com/office/powerpoint/2010/main" val="2136942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8" name="Rectangle 28"/>
          <p:cNvSpPr>
            <a:spLocks noChangeArrowheads="1"/>
          </p:cNvSpPr>
          <p:nvPr/>
        </p:nvSpPr>
        <p:spPr bwMode="auto">
          <a:xfrm>
            <a:off x="1524003" y="4393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latin typeface="Calibri" pitchFamily="34" charset="0"/>
            </a:endParaRPr>
          </a:p>
        </p:txBody>
      </p:sp>
      <p:sp>
        <p:nvSpPr>
          <p:cNvPr id="3" name="Título 2"/>
          <p:cNvSpPr>
            <a:spLocks noGrp="1"/>
          </p:cNvSpPr>
          <p:nvPr>
            <p:ph type="title"/>
          </p:nvPr>
        </p:nvSpPr>
        <p:spPr>
          <a:xfrm>
            <a:off x="263352" y="310391"/>
            <a:ext cx="8136904" cy="432000"/>
          </a:xfrm>
        </p:spPr>
        <p:txBody>
          <a:bodyPr>
            <a:noAutofit/>
          </a:bodyPr>
          <a:lstStyle/>
          <a:p>
            <a:r>
              <a:rPr lang="en-US" sz="2000" dirty="0">
                <a:latin typeface="Segoe UI" panose="020B0502040204020203" pitchFamily="34" charset="0"/>
                <a:ea typeface="Segoe UI" panose="020B0502040204020203" pitchFamily="34" charset="0"/>
                <a:cs typeface="Segoe UI" panose="020B0502040204020203" pitchFamily="34" charset="0"/>
              </a:rPr>
              <a:t>4. Components. The basics</a:t>
            </a:r>
          </a:p>
        </p:txBody>
      </p:sp>
      <p:sp>
        <p:nvSpPr>
          <p:cNvPr id="38" name="1 Título"/>
          <p:cNvSpPr txBox="1">
            <a:spLocks/>
          </p:cNvSpPr>
          <p:nvPr/>
        </p:nvSpPr>
        <p:spPr bwMode="auto">
          <a:xfrm>
            <a:off x="263352" y="1198364"/>
            <a:ext cx="11521279"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sz="2000" dirty="0">
                <a:solidFill>
                  <a:srgbClr val="9AAE04"/>
                </a:solidFill>
                <a:latin typeface="Segoe UI" panose="020B0502040204020203" pitchFamily="34" charset="0"/>
                <a:ea typeface="Segoe UI" panose="020B0502040204020203" pitchFamily="34" charset="0"/>
                <a:cs typeface="Segoe UI" panose="020B0502040204020203" pitchFamily="34" charset="0"/>
              </a:rPr>
              <a:t>Data binding. </a:t>
            </a:r>
            <a:r>
              <a:rPr lang="en-US" sz="2000" b="1" dirty="0">
                <a:solidFill>
                  <a:srgbClr val="9AAE04"/>
                </a:solidFill>
                <a:latin typeface="Segoe UI" panose="020B0502040204020203" pitchFamily="34" charset="0"/>
                <a:ea typeface="Segoe UI" panose="020B0502040204020203" pitchFamily="34" charset="0"/>
                <a:cs typeface="Segoe UI" panose="020B0502040204020203" pitchFamily="34" charset="0"/>
              </a:rPr>
              <a:t>Property binding</a:t>
            </a:r>
          </a:p>
        </p:txBody>
      </p:sp>
      <p:sp>
        <p:nvSpPr>
          <p:cNvPr id="18" name="CuadroTexto 17"/>
          <p:cNvSpPr txBox="1"/>
          <p:nvPr/>
        </p:nvSpPr>
        <p:spPr>
          <a:xfrm>
            <a:off x="757033" y="5733256"/>
            <a:ext cx="1780552" cy="307777"/>
          </a:xfrm>
          <a:prstGeom prst="rect">
            <a:avLst/>
          </a:prstGeom>
          <a:noFill/>
        </p:spPr>
        <p:txBody>
          <a:bodyPr wrap="none" rtlCol="0">
            <a:spAutoFit/>
          </a:bodyPr>
          <a:lstStyle/>
          <a:p>
            <a:r>
              <a:rPr lang="es-ES" sz="1400" dirty="0">
                <a:latin typeface="Segoe UI" panose="020B0502040204020203" pitchFamily="34" charset="0"/>
                <a:cs typeface="Segoe UI" panose="020B0502040204020203" pitchFamily="34" charset="0"/>
              </a:rPr>
              <a:t>server.component.ts</a:t>
            </a:r>
          </a:p>
        </p:txBody>
      </p:sp>
      <p:sp>
        <p:nvSpPr>
          <p:cNvPr id="19" name="CuadroTexto 18"/>
          <p:cNvSpPr txBox="1"/>
          <p:nvPr/>
        </p:nvSpPr>
        <p:spPr>
          <a:xfrm>
            <a:off x="5829050" y="2905199"/>
            <a:ext cx="2001766" cy="307777"/>
          </a:xfrm>
          <a:prstGeom prst="rect">
            <a:avLst/>
          </a:prstGeom>
          <a:noFill/>
        </p:spPr>
        <p:txBody>
          <a:bodyPr wrap="none" rtlCol="0">
            <a:spAutoFit/>
          </a:bodyPr>
          <a:lstStyle/>
          <a:p>
            <a:r>
              <a:rPr lang="es-ES" sz="1400" dirty="0">
                <a:latin typeface="Segoe UI" panose="020B0502040204020203" pitchFamily="34" charset="0"/>
                <a:cs typeface="Segoe UI" panose="020B0502040204020203" pitchFamily="34" charset="0"/>
              </a:rPr>
              <a:t>server.component.html</a:t>
            </a:r>
          </a:p>
        </p:txBody>
      </p:sp>
      <p:pic>
        <p:nvPicPr>
          <p:cNvPr id="12" name="Imagen 11"/>
          <p:cNvPicPr>
            <a:picLocks noChangeAspect="1"/>
          </p:cNvPicPr>
          <p:nvPr/>
        </p:nvPicPr>
        <p:blipFill rotWithShape="1">
          <a:blip r:embed="rId3"/>
          <a:srcRect l="4010" t="14606" r="24270"/>
          <a:stretch/>
        </p:blipFill>
        <p:spPr>
          <a:xfrm>
            <a:off x="812151" y="1844824"/>
            <a:ext cx="4839595" cy="3888432"/>
          </a:xfrm>
          <a:prstGeom prst="rect">
            <a:avLst/>
          </a:prstGeom>
        </p:spPr>
      </p:pic>
      <p:grpSp>
        <p:nvGrpSpPr>
          <p:cNvPr id="20" name="Grupo 19"/>
          <p:cNvGrpSpPr/>
          <p:nvPr/>
        </p:nvGrpSpPr>
        <p:grpSpPr>
          <a:xfrm>
            <a:off x="5879975" y="1825079"/>
            <a:ext cx="5904655" cy="1080120"/>
            <a:chOff x="5933680" y="2189398"/>
            <a:chExt cx="5728044" cy="877651"/>
          </a:xfrm>
        </p:grpSpPr>
        <p:pic>
          <p:nvPicPr>
            <p:cNvPr id="21" name="Imagen 20"/>
            <p:cNvPicPr>
              <a:picLocks noChangeAspect="1"/>
            </p:cNvPicPr>
            <p:nvPr/>
          </p:nvPicPr>
          <p:blipFill rotWithShape="1">
            <a:blip r:embed="rId4"/>
            <a:srcRect l="3678" t="36233" b="1"/>
            <a:stretch/>
          </p:blipFill>
          <p:spPr>
            <a:xfrm>
              <a:off x="5933680" y="2189398"/>
              <a:ext cx="5728044" cy="877651"/>
            </a:xfrm>
            <a:prstGeom prst="rect">
              <a:avLst/>
            </a:prstGeom>
          </p:spPr>
        </p:pic>
        <p:sp>
          <p:nvSpPr>
            <p:cNvPr id="22" name="Rectángulo 21"/>
            <p:cNvSpPr/>
            <p:nvPr/>
          </p:nvSpPr>
          <p:spPr>
            <a:xfrm>
              <a:off x="8998481" y="2378870"/>
              <a:ext cx="2355319" cy="306274"/>
            </a:xfrm>
            <a:prstGeom prst="rect">
              <a:avLst/>
            </a:prstGeom>
            <a:noFill/>
            <a:ln w="38100">
              <a:solidFill>
                <a:srgbClr val="FF33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spTree>
    <p:extLst>
      <p:ext uri="{BB962C8B-B14F-4D97-AF65-F5344CB8AC3E}">
        <p14:creationId xmlns:p14="http://schemas.microsoft.com/office/powerpoint/2010/main" val="9153279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8" name="Rectangle 28"/>
          <p:cNvSpPr>
            <a:spLocks noChangeArrowheads="1"/>
          </p:cNvSpPr>
          <p:nvPr/>
        </p:nvSpPr>
        <p:spPr bwMode="auto">
          <a:xfrm>
            <a:off x="1524003" y="4393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latin typeface="Calibri" pitchFamily="34" charset="0"/>
            </a:endParaRPr>
          </a:p>
        </p:txBody>
      </p:sp>
      <p:sp>
        <p:nvSpPr>
          <p:cNvPr id="3" name="Título 2"/>
          <p:cNvSpPr>
            <a:spLocks noGrp="1"/>
          </p:cNvSpPr>
          <p:nvPr>
            <p:ph type="title"/>
          </p:nvPr>
        </p:nvSpPr>
        <p:spPr>
          <a:xfrm>
            <a:off x="263352" y="310391"/>
            <a:ext cx="8136904" cy="432000"/>
          </a:xfrm>
        </p:spPr>
        <p:txBody>
          <a:bodyPr>
            <a:noAutofit/>
          </a:bodyPr>
          <a:lstStyle/>
          <a:p>
            <a:r>
              <a:rPr lang="en-US" sz="2000" dirty="0">
                <a:latin typeface="Segoe UI" panose="020B0502040204020203" pitchFamily="34" charset="0"/>
                <a:ea typeface="Segoe UI" panose="020B0502040204020203" pitchFamily="34" charset="0"/>
                <a:cs typeface="Segoe UI" panose="020B0502040204020203" pitchFamily="34" charset="0"/>
              </a:rPr>
              <a:t>4. Components. The basics</a:t>
            </a:r>
          </a:p>
        </p:txBody>
      </p:sp>
      <p:sp>
        <p:nvSpPr>
          <p:cNvPr id="38" name="1 Título"/>
          <p:cNvSpPr txBox="1">
            <a:spLocks/>
          </p:cNvSpPr>
          <p:nvPr/>
        </p:nvSpPr>
        <p:spPr bwMode="auto">
          <a:xfrm>
            <a:off x="263352" y="1198364"/>
            <a:ext cx="11521279"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sz="2000" dirty="0">
                <a:solidFill>
                  <a:srgbClr val="9AAE04"/>
                </a:solidFill>
                <a:latin typeface="Segoe UI" panose="020B0502040204020203" pitchFamily="34" charset="0"/>
                <a:ea typeface="Segoe UI" panose="020B0502040204020203" pitchFamily="34" charset="0"/>
                <a:cs typeface="Segoe UI" panose="020B0502040204020203" pitchFamily="34" charset="0"/>
              </a:rPr>
              <a:t>Data binding. </a:t>
            </a:r>
            <a:r>
              <a:rPr lang="en-US" sz="2000" b="1" dirty="0">
                <a:solidFill>
                  <a:srgbClr val="9AAE04"/>
                </a:solidFill>
                <a:latin typeface="Segoe UI" panose="020B0502040204020203" pitchFamily="34" charset="0"/>
                <a:ea typeface="Segoe UI" panose="020B0502040204020203" pitchFamily="34" charset="0"/>
                <a:cs typeface="Segoe UI" panose="020B0502040204020203" pitchFamily="34" charset="0"/>
              </a:rPr>
              <a:t>Event binding</a:t>
            </a:r>
          </a:p>
        </p:txBody>
      </p:sp>
      <p:sp>
        <p:nvSpPr>
          <p:cNvPr id="18" name="CuadroTexto 17"/>
          <p:cNvSpPr txBox="1"/>
          <p:nvPr/>
        </p:nvSpPr>
        <p:spPr>
          <a:xfrm>
            <a:off x="726092" y="5805264"/>
            <a:ext cx="1780552" cy="307777"/>
          </a:xfrm>
          <a:prstGeom prst="rect">
            <a:avLst/>
          </a:prstGeom>
          <a:noFill/>
        </p:spPr>
        <p:txBody>
          <a:bodyPr wrap="none" rtlCol="0">
            <a:spAutoFit/>
          </a:bodyPr>
          <a:lstStyle/>
          <a:p>
            <a:r>
              <a:rPr lang="es-ES" sz="1400" dirty="0">
                <a:latin typeface="Segoe UI" panose="020B0502040204020203" pitchFamily="34" charset="0"/>
                <a:cs typeface="Segoe UI" panose="020B0502040204020203" pitchFamily="34" charset="0"/>
              </a:rPr>
              <a:t>server.component.ts</a:t>
            </a:r>
          </a:p>
        </p:txBody>
      </p:sp>
      <p:sp>
        <p:nvSpPr>
          <p:cNvPr id="19" name="CuadroTexto 18"/>
          <p:cNvSpPr txBox="1"/>
          <p:nvPr/>
        </p:nvSpPr>
        <p:spPr>
          <a:xfrm>
            <a:off x="6272855" y="3968648"/>
            <a:ext cx="2001766" cy="307777"/>
          </a:xfrm>
          <a:prstGeom prst="rect">
            <a:avLst/>
          </a:prstGeom>
          <a:noFill/>
        </p:spPr>
        <p:txBody>
          <a:bodyPr wrap="none" rtlCol="0">
            <a:spAutoFit/>
          </a:bodyPr>
          <a:lstStyle/>
          <a:p>
            <a:r>
              <a:rPr lang="es-ES" sz="1400" dirty="0">
                <a:latin typeface="Segoe UI" panose="020B0502040204020203" pitchFamily="34" charset="0"/>
                <a:cs typeface="Segoe UI" panose="020B0502040204020203" pitchFamily="34" charset="0"/>
              </a:rPr>
              <a:t>server.component.html</a:t>
            </a:r>
          </a:p>
        </p:txBody>
      </p:sp>
      <p:grpSp>
        <p:nvGrpSpPr>
          <p:cNvPr id="11" name="Grupo 10"/>
          <p:cNvGrpSpPr/>
          <p:nvPr/>
        </p:nvGrpSpPr>
        <p:grpSpPr>
          <a:xfrm>
            <a:off x="839416" y="1844824"/>
            <a:ext cx="5184576" cy="3960440"/>
            <a:chOff x="1021321" y="2217859"/>
            <a:chExt cx="5905241" cy="4354391"/>
          </a:xfrm>
        </p:grpSpPr>
        <p:pic>
          <p:nvPicPr>
            <p:cNvPr id="13" name="Imagen 12"/>
            <p:cNvPicPr>
              <a:picLocks noChangeAspect="1"/>
            </p:cNvPicPr>
            <p:nvPr/>
          </p:nvPicPr>
          <p:blipFill rotWithShape="1">
            <a:blip r:embed="rId3"/>
            <a:srcRect l="3007" t="10799"/>
            <a:stretch/>
          </p:blipFill>
          <p:spPr>
            <a:xfrm>
              <a:off x="1021321" y="2217859"/>
              <a:ext cx="5905241" cy="4354391"/>
            </a:xfrm>
            <a:prstGeom prst="rect">
              <a:avLst/>
            </a:prstGeom>
          </p:spPr>
        </p:pic>
        <p:sp>
          <p:nvSpPr>
            <p:cNvPr id="14" name="Rectángulo 13"/>
            <p:cNvSpPr/>
            <p:nvPr/>
          </p:nvSpPr>
          <p:spPr>
            <a:xfrm>
              <a:off x="1595442" y="5622201"/>
              <a:ext cx="5283911" cy="745306"/>
            </a:xfrm>
            <a:prstGeom prst="rect">
              <a:avLst/>
            </a:prstGeom>
            <a:noFill/>
            <a:ln w="38100">
              <a:solidFill>
                <a:srgbClr val="FF33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grpSp>
        <p:nvGrpSpPr>
          <p:cNvPr id="15" name="Grupo 14"/>
          <p:cNvGrpSpPr/>
          <p:nvPr/>
        </p:nvGrpSpPr>
        <p:grpSpPr>
          <a:xfrm>
            <a:off x="6289003" y="1844824"/>
            <a:ext cx="3816425" cy="2123824"/>
            <a:chOff x="7421464" y="2321517"/>
            <a:chExt cx="3816425" cy="2123824"/>
          </a:xfrm>
        </p:grpSpPr>
        <p:pic>
          <p:nvPicPr>
            <p:cNvPr id="16" name="Imagen 15"/>
            <p:cNvPicPr>
              <a:picLocks noChangeAspect="1"/>
            </p:cNvPicPr>
            <p:nvPr/>
          </p:nvPicPr>
          <p:blipFill rotWithShape="1">
            <a:blip r:embed="rId4"/>
            <a:srcRect l="6653" t="21762" r="11713" b="4972"/>
            <a:stretch/>
          </p:blipFill>
          <p:spPr>
            <a:xfrm>
              <a:off x="7421464" y="2321517"/>
              <a:ext cx="3816425" cy="2123824"/>
            </a:xfrm>
            <a:prstGeom prst="rect">
              <a:avLst/>
            </a:prstGeom>
          </p:spPr>
        </p:pic>
        <p:sp>
          <p:nvSpPr>
            <p:cNvPr id="17" name="Rectángulo 16"/>
            <p:cNvSpPr/>
            <p:nvPr/>
          </p:nvSpPr>
          <p:spPr>
            <a:xfrm>
              <a:off x="8160282" y="3246122"/>
              <a:ext cx="2667376" cy="237307"/>
            </a:xfrm>
            <a:prstGeom prst="rect">
              <a:avLst/>
            </a:prstGeom>
            <a:noFill/>
            <a:ln w="38100">
              <a:solidFill>
                <a:srgbClr val="FF33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spTree>
    <p:extLst>
      <p:ext uri="{BB962C8B-B14F-4D97-AF65-F5344CB8AC3E}">
        <p14:creationId xmlns:p14="http://schemas.microsoft.com/office/powerpoint/2010/main" val="1761276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p:cNvSpPr>
            <a:spLocks noGrp="1"/>
          </p:cNvSpPr>
          <p:nvPr>
            <p:ph type="body" sz="quarter" idx="13"/>
          </p:nvPr>
        </p:nvSpPr>
        <p:spPr>
          <a:xfrm>
            <a:off x="3791744" y="1700808"/>
            <a:ext cx="6552728" cy="4896544"/>
          </a:xfrm>
        </p:spPr>
        <p:txBody>
          <a:bodyPr>
            <a:noAutofit/>
          </a:bodyPr>
          <a:lstStyle/>
          <a:p>
            <a:pPr>
              <a:spcBef>
                <a:spcPts val="600"/>
              </a:spcBef>
            </a:pPr>
            <a:r>
              <a:rPr lang="en-US" sz="1600" dirty="0">
                <a:latin typeface="Segoe UI" panose="020B0502040204020203" pitchFamily="34" charset="0"/>
                <a:cs typeface="Segoe UI" panose="020B0502040204020203" pitchFamily="34" charset="0"/>
              </a:rPr>
              <a:t>Angular introduction</a:t>
            </a:r>
          </a:p>
          <a:p>
            <a:pPr>
              <a:spcBef>
                <a:spcPts val="600"/>
              </a:spcBef>
            </a:pPr>
            <a:r>
              <a:rPr lang="en-US" sz="1600" b="0" dirty="0">
                <a:latin typeface="Segoe UI" panose="020B0502040204020203" pitchFamily="34" charset="0"/>
                <a:cs typeface="Segoe UI" panose="020B0502040204020203" pitchFamily="34" charset="0"/>
              </a:rPr>
              <a:t>Getting started</a:t>
            </a:r>
          </a:p>
          <a:p>
            <a:pPr>
              <a:spcBef>
                <a:spcPts val="600"/>
              </a:spcBef>
            </a:pPr>
            <a:r>
              <a:rPr lang="en-US" sz="1600" b="0" dirty="0">
                <a:latin typeface="Segoe UI" panose="020B0502040204020203" pitchFamily="34" charset="0"/>
                <a:cs typeface="Segoe UI" panose="020B0502040204020203" pitchFamily="34" charset="0"/>
              </a:rPr>
              <a:t>Modules</a:t>
            </a:r>
          </a:p>
          <a:p>
            <a:pPr>
              <a:spcBef>
                <a:spcPts val="600"/>
              </a:spcBef>
            </a:pPr>
            <a:r>
              <a:rPr lang="en-US" sz="1600" b="0" dirty="0">
                <a:latin typeface="Segoe UI" panose="020B0502040204020203" pitchFamily="34" charset="0"/>
                <a:cs typeface="Segoe UI" panose="020B0502040204020203" pitchFamily="34" charset="0"/>
              </a:rPr>
              <a:t>Components. The basics</a:t>
            </a:r>
          </a:p>
          <a:p>
            <a:pPr>
              <a:spcBef>
                <a:spcPts val="600"/>
              </a:spcBef>
            </a:pPr>
            <a:r>
              <a:rPr lang="en-US" sz="1600" b="0" dirty="0">
                <a:latin typeface="Segoe UI" panose="020B0502040204020203" pitchFamily="34" charset="0"/>
                <a:cs typeface="Segoe UI" panose="020B0502040204020203" pitchFamily="34" charset="0"/>
              </a:rPr>
              <a:t>Directives</a:t>
            </a:r>
          </a:p>
          <a:p>
            <a:pPr>
              <a:spcBef>
                <a:spcPts val="600"/>
              </a:spcBef>
            </a:pPr>
            <a:r>
              <a:rPr lang="en-US" sz="1600" b="0" dirty="0">
                <a:latin typeface="Segoe UI" panose="020B0502040204020203" pitchFamily="34" charset="0"/>
                <a:cs typeface="Segoe UI" panose="020B0502040204020203" pitchFamily="34" charset="0"/>
              </a:rPr>
              <a:t>Models</a:t>
            </a:r>
          </a:p>
          <a:p>
            <a:pPr>
              <a:spcBef>
                <a:spcPts val="600"/>
              </a:spcBef>
            </a:pPr>
            <a:r>
              <a:rPr lang="en-US" sz="1600" b="0" dirty="0">
                <a:latin typeface="Segoe UI" panose="020B0502040204020203" pitchFamily="34" charset="0"/>
                <a:cs typeface="Segoe UI" panose="020B0502040204020203" pitchFamily="34" charset="0"/>
              </a:rPr>
              <a:t>Pipes</a:t>
            </a:r>
          </a:p>
          <a:p>
            <a:pPr>
              <a:spcBef>
                <a:spcPts val="600"/>
              </a:spcBef>
            </a:pPr>
            <a:r>
              <a:rPr lang="en-US" sz="1600" b="0" dirty="0">
                <a:latin typeface="Segoe UI" panose="020B0502040204020203" pitchFamily="34" charset="0"/>
                <a:cs typeface="Segoe UI" panose="020B0502040204020203" pitchFamily="34" charset="0"/>
              </a:rPr>
              <a:t>Components. Communication between components</a:t>
            </a:r>
          </a:p>
          <a:p>
            <a:pPr>
              <a:spcBef>
                <a:spcPts val="600"/>
              </a:spcBef>
            </a:pPr>
            <a:r>
              <a:rPr lang="en-US" sz="1600" b="0" dirty="0">
                <a:latin typeface="Segoe UI" panose="020B0502040204020203" pitchFamily="34" charset="0"/>
                <a:cs typeface="Segoe UI" panose="020B0502040204020203" pitchFamily="34" charset="0"/>
              </a:rPr>
              <a:t>Services</a:t>
            </a:r>
          </a:p>
          <a:p>
            <a:pPr>
              <a:spcBef>
                <a:spcPts val="600"/>
              </a:spcBef>
            </a:pPr>
            <a:r>
              <a:rPr lang="en-US" sz="1600" b="0" dirty="0">
                <a:latin typeface="Segoe UI" panose="020B0502040204020203" pitchFamily="34" charset="0"/>
                <a:cs typeface="Segoe UI" panose="020B0502040204020203" pitchFamily="34" charset="0"/>
              </a:rPr>
              <a:t> Forms</a:t>
            </a:r>
          </a:p>
          <a:p>
            <a:pPr>
              <a:spcBef>
                <a:spcPts val="600"/>
              </a:spcBef>
            </a:pPr>
            <a:r>
              <a:rPr lang="en-US" sz="1600" b="0" dirty="0">
                <a:latin typeface="Segoe UI" panose="020B0502040204020203" pitchFamily="34" charset="0"/>
                <a:cs typeface="Segoe UI" panose="020B0502040204020203" pitchFamily="34" charset="0"/>
              </a:rPr>
              <a:t> Observables</a:t>
            </a:r>
          </a:p>
          <a:p>
            <a:pPr>
              <a:spcBef>
                <a:spcPts val="600"/>
              </a:spcBef>
            </a:pPr>
            <a:r>
              <a:rPr lang="en-US" sz="1600" b="0" dirty="0">
                <a:latin typeface="Segoe UI" panose="020B0502040204020203" pitchFamily="34" charset="0"/>
                <a:cs typeface="Segoe UI" panose="020B0502040204020203" pitchFamily="34" charset="0"/>
              </a:rPr>
              <a:t>Routing and navigation</a:t>
            </a:r>
          </a:p>
          <a:p>
            <a:pPr>
              <a:spcBef>
                <a:spcPts val="600"/>
              </a:spcBef>
            </a:pPr>
            <a:r>
              <a:rPr lang="en-US" sz="1600" b="0" dirty="0">
                <a:latin typeface="Segoe UI" panose="020B0502040204020203" pitchFamily="34" charset="0"/>
                <a:cs typeface="Segoe UI" panose="020B0502040204020203" pitchFamily="34" charset="0"/>
              </a:rPr>
              <a:t> HTTP Requests</a:t>
            </a:r>
          </a:p>
          <a:p>
            <a:pPr>
              <a:spcBef>
                <a:spcPts val="600"/>
              </a:spcBef>
            </a:pPr>
            <a:r>
              <a:rPr lang="es-ES" sz="1600" b="0" dirty="0">
                <a:latin typeface="Segoe UI" panose="020B0502040204020203" pitchFamily="34" charset="0"/>
                <a:cs typeface="Segoe UI" panose="020B0502040204020203" pitchFamily="34" charset="0"/>
              </a:rPr>
              <a:t> Debugging</a:t>
            </a:r>
          </a:p>
          <a:p>
            <a:pPr>
              <a:spcBef>
                <a:spcPts val="600"/>
              </a:spcBef>
            </a:pPr>
            <a:r>
              <a:rPr lang="en-US" sz="1600" b="0" dirty="0">
                <a:latin typeface="Segoe UI" panose="020B0502040204020203" pitchFamily="34" charset="0"/>
                <a:cs typeface="Segoe UI" panose="020B0502040204020203" pitchFamily="34" charset="0"/>
              </a:rPr>
              <a:t> Introduction to testing practices</a:t>
            </a:r>
          </a:p>
          <a:p>
            <a:pPr>
              <a:spcBef>
                <a:spcPts val="600"/>
              </a:spcBef>
            </a:pPr>
            <a:endParaRPr lang="en-US" sz="1600" dirty="0">
              <a:latin typeface="Segoe UI" panose="020B0502040204020203" pitchFamily="34" charset="0"/>
              <a:cs typeface="Segoe UI" panose="020B0502040204020203" pitchFamily="34" charset="0"/>
            </a:endParaRPr>
          </a:p>
          <a:p>
            <a:pPr>
              <a:spcBef>
                <a:spcPts val="600"/>
              </a:spcBef>
            </a:pPr>
            <a:endParaRPr lang="en-US" sz="1600" dirty="0">
              <a:latin typeface="Segoe UI" panose="020B0502040204020203" pitchFamily="34" charset="0"/>
              <a:cs typeface="Segoe UI" panose="020B0502040204020203" pitchFamily="34" charset="0"/>
            </a:endParaRPr>
          </a:p>
        </p:txBody>
      </p:sp>
      <p:sp>
        <p:nvSpPr>
          <p:cNvPr id="3" name="Título 2"/>
          <p:cNvSpPr>
            <a:spLocks noGrp="1"/>
          </p:cNvSpPr>
          <p:nvPr>
            <p:ph type="title"/>
          </p:nvPr>
        </p:nvSpPr>
        <p:spPr/>
        <p:txBody>
          <a:bodyPr>
            <a:normAutofit/>
          </a:bodyPr>
          <a:lstStyle/>
          <a:p>
            <a:r>
              <a:rPr lang="en-US" sz="2000" dirty="0">
                <a:latin typeface="Segoe UI" panose="020B0502040204020203" pitchFamily="34" charset="0"/>
                <a:cs typeface="Segoe UI" panose="020B0502040204020203" pitchFamily="34" charset="0"/>
              </a:rPr>
              <a:t>Index</a:t>
            </a:r>
            <a:endParaRPr lang="es-ES" sz="20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85427481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8" name="Rectangle 28"/>
          <p:cNvSpPr>
            <a:spLocks noChangeArrowheads="1"/>
          </p:cNvSpPr>
          <p:nvPr/>
        </p:nvSpPr>
        <p:spPr bwMode="auto">
          <a:xfrm>
            <a:off x="1524003" y="4393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latin typeface="Calibri" pitchFamily="34" charset="0"/>
            </a:endParaRPr>
          </a:p>
        </p:txBody>
      </p:sp>
      <p:sp>
        <p:nvSpPr>
          <p:cNvPr id="3" name="Título 2"/>
          <p:cNvSpPr>
            <a:spLocks noGrp="1"/>
          </p:cNvSpPr>
          <p:nvPr>
            <p:ph type="title"/>
          </p:nvPr>
        </p:nvSpPr>
        <p:spPr>
          <a:xfrm>
            <a:off x="263352" y="310391"/>
            <a:ext cx="8136904" cy="432000"/>
          </a:xfrm>
        </p:spPr>
        <p:txBody>
          <a:bodyPr>
            <a:noAutofit/>
          </a:bodyPr>
          <a:lstStyle/>
          <a:p>
            <a:r>
              <a:rPr lang="en-US" sz="2000" dirty="0">
                <a:latin typeface="Segoe UI" panose="020B0502040204020203" pitchFamily="34" charset="0"/>
                <a:ea typeface="Segoe UI" panose="020B0502040204020203" pitchFamily="34" charset="0"/>
                <a:cs typeface="Segoe UI" panose="020B0502040204020203" pitchFamily="34" charset="0"/>
              </a:rPr>
              <a:t>4. Components. The basics</a:t>
            </a:r>
          </a:p>
        </p:txBody>
      </p:sp>
      <p:sp>
        <p:nvSpPr>
          <p:cNvPr id="38" name="1 Título"/>
          <p:cNvSpPr txBox="1">
            <a:spLocks/>
          </p:cNvSpPr>
          <p:nvPr/>
        </p:nvSpPr>
        <p:spPr bwMode="auto">
          <a:xfrm>
            <a:off x="263352" y="1198364"/>
            <a:ext cx="11521279"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sz="2000" dirty="0">
                <a:solidFill>
                  <a:srgbClr val="9AAE04"/>
                </a:solidFill>
                <a:latin typeface="Segoe UI" panose="020B0502040204020203" pitchFamily="34" charset="0"/>
                <a:ea typeface="Segoe UI" panose="020B0502040204020203" pitchFamily="34" charset="0"/>
                <a:cs typeface="Segoe UI" panose="020B0502040204020203" pitchFamily="34" charset="0"/>
              </a:rPr>
              <a:t>Data binding. </a:t>
            </a:r>
            <a:r>
              <a:rPr lang="en-US" sz="2000" b="1" dirty="0">
                <a:solidFill>
                  <a:srgbClr val="9AAE04"/>
                </a:solidFill>
                <a:latin typeface="Segoe UI" panose="020B0502040204020203" pitchFamily="34" charset="0"/>
                <a:ea typeface="Segoe UI" panose="020B0502040204020203" pitchFamily="34" charset="0"/>
                <a:cs typeface="Segoe UI" panose="020B0502040204020203" pitchFamily="34" charset="0"/>
              </a:rPr>
              <a:t>Passing data with event binding</a:t>
            </a:r>
          </a:p>
        </p:txBody>
      </p:sp>
      <p:sp>
        <p:nvSpPr>
          <p:cNvPr id="18" name="CuadroTexto 17"/>
          <p:cNvSpPr txBox="1"/>
          <p:nvPr/>
        </p:nvSpPr>
        <p:spPr>
          <a:xfrm>
            <a:off x="726092" y="5640970"/>
            <a:ext cx="1780552" cy="307777"/>
          </a:xfrm>
          <a:prstGeom prst="rect">
            <a:avLst/>
          </a:prstGeom>
          <a:noFill/>
        </p:spPr>
        <p:txBody>
          <a:bodyPr wrap="none" rtlCol="0">
            <a:spAutoFit/>
          </a:bodyPr>
          <a:lstStyle/>
          <a:p>
            <a:r>
              <a:rPr lang="es-ES" sz="1400" dirty="0">
                <a:latin typeface="Segoe UI" panose="020B0502040204020203" pitchFamily="34" charset="0"/>
                <a:cs typeface="Segoe UI" panose="020B0502040204020203" pitchFamily="34" charset="0"/>
              </a:rPr>
              <a:t>server.component.ts</a:t>
            </a:r>
          </a:p>
        </p:txBody>
      </p:sp>
      <p:sp>
        <p:nvSpPr>
          <p:cNvPr id="19" name="CuadroTexto 18"/>
          <p:cNvSpPr txBox="1"/>
          <p:nvPr/>
        </p:nvSpPr>
        <p:spPr>
          <a:xfrm>
            <a:off x="7176120" y="3724777"/>
            <a:ext cx="2001766" cy="307777"/>
          </a:xfrm>
          <a:prstGeom prst="rect">
            <a:avLst/>
          </a:prstGeom>
          <a:noFill/>
        </p:spPr>
        <p:txBody>
          <a:bodyPr wrap="none" rtlCol="0">
            <a:spAutoFit/>
          </a:bodyPr>
          <a:lstStyle/>
          <a:p>
            <a:r>
              <a:rPr lang="es-ES" sz="1400" dirty="0">
                <a:latin typeface="Segoe UI" panose="020B0502040204020203" pitchFamily="34" charset="0"/>
                <a:cs typeface="Segoe UI" panose="020B0502040204020203" pitchFamily="34" charset="0"/>
              </a:rPr>
              <a:t>server.component.html</a:t>
            </a:r>
          </a:p>
        </p:txBody>
      </p:sp>
      <p:grpSp>
        <p:nvGrpSpPr>
          <p:cNvPr id="20" name="Grupo 19"/>
          <p:cNvGrpSpPr/>
          <p:nvPr/>
        </p:nvGrpSpPr>
        <p:grpSpPr>
          <a:xfrm>
            <a:off x="839416" y="1835783"/>
            <a:ext cx="6120680" cy="3753457"/>
            <a:chOff x="1275264" y="1993480"/>
            <a:chExt cx="6120680" cy="3753457"/>
          </a:xfrm>
        </p:grpSpPr>
        <p:pic>
          <p:nvPicPr>
            <p:cNvPr id="21" name="Imagen 20"/>
            <p:cNvPicPr>
              <a:picLocks noChangeAspect="1"/>
            </p:cNvPicPr>
            <p:nvPr/>
          </p:nvPicPr>
          <p:blipFill rotWithShape="1">
            <a:blip r:embed="rId3"/>
            <a:srcRect l="4149" t="13853" r="2721"/>
            <a:stretch/>
          </p:blipFill>
          <p:spPr>
            <a:xfrm>
              <a:off x="1275264" y="1993480"/>
              <a:ext cx="6120680" cy="3753457"/>
            </a:xfrm>
            <a:prstGeom prst="rect">
              <a:avLst/>
            </a:prstGeom>
          </p:spPr>
        </p:pic>
        <p:sp>
          <p:nvSpPr>
            <p:cNvPr id="22" name="Rectángulo 21"/>
            <p:cNvSpPr/>
            <p:nvPr/>
          </p:nvSpPr>
          <p:spPr>
            <a:xfrm>
              <a:off x="1917149" y="4513761"/>
              <a:ext cx="5478795" cy="977536"/>
            </a:xfrm>
            <a:prstGeom prst="rect">
              <a:avLst/>
            </a:prstGeom>
            <a:noFill/>
            <a:ln w="38100">
              <a:solidFill>
                <a:srgbClr val="FF33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grpSp>
        <p:nvGrpSpPr>
          <p:cNvPr id="23" name="Grupo 22"/>
          <p:cNvGrpSpPr/>
          <p:nvPr/>
        </p:nvGrpSpPr>
        <p:grpSpPr>
          <a:xfrm>
            <a:off x="7265168" y="1835783"/>
            <a:ext cx="4042172" cy="1888994"/>
            <a:chOff x="7608168" y="2204864"/>
            <a:chExt cx="3682132" cy="1648352"/>
          </a:xfrm>
        </p:grpSpPr>
        <p:pic>
          <p:nvPicPr>
            <p:cNvPr id="24" name="Imagen 23"/>
            <p:cNvPicPr>
              <a:picLocks noChangeAspect="1"/>
            </p:cNvPicPr>
            <p:nvPr/>
          </p:nvPicPr>
          <p:blipFill rotWithShape="1">
            <a:blip r:embed="rId4"/>
            <a:srcRect l="9208" t="19644" r="1813" b="8400"/>
            <a:stretch/>
          </p:blipFill>
          <p:spPr>
            <a:xfrm>
              <a:off x="7608168" y="2204864"/>
              <a:ext cx="3682132" cy="1648352"/>
            </a:xfrm>
            <a:prstGeom prst="rect">
              <a:avLst/>
            </a:prstGeom>
          </p:spPr>
        </p:pic>
        <p:sp>
          <p:nvSpPr>
            <p:cNvPr id="25" name="Rectángulo 24"/>
            <p:cNvSpPr/>
            <p:nvPr/>
          </p:nvSpPr>
          <p:spPr>
            <a:xfrm>
              <a:off x="8159065" y="3212976"/>
              <a:ext cx="3121511" cy="229401"/>
            </a:xfrm>
            <a:prstGeom prst="rect">
              <a:avLst/>
            </a:prstGeom>
            <a:noFill/>
            <a:ln w="38100">
              <a:solidFill>
                <a:srgbClr val="FF33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sp>
        <p:nvSpPr>
          <p:cNvPr id="26" name="CuadroTexto 25"/>
          <p:cNvSpPr txBox="1"/>
          <p:nvPr/>
        </p:nvSpPr>
        <p:spPr>
          <a:xfrm>
            <a:off x="7608168" y="4365104"/>
            <a:ext cx="3699172" cy="584775"/>
          </a:xfrm>
          <a:prstGeom prst="rect">
            <a:avLst/>
          </a:prstGeom>
          <a:noFill/>
        </p:spPr>
        <p:txBody>
          <a:bodyPr wrap="square" rtlCol="0">
            <a:spAutoFit/>
          </a:bodyPr>
          <a:lstStyle/>
          <a:p>
            <a:r>
              <a:rPr lang="en-US" sz="1600" b="1" dirty="0">
                <a:solidFill>
                  <a:schemeClr val="accent2">
                    <a:lumMod val="75000"/>
                  </a:schemeClr>
                </a:solidFill>
                <a:latin typeface="Segoe UI" panose="020B0502040204020203" pitchFamily="34" charset="0"/>
                <a:cs typeface="Segoe UI" panose="020B0502040204020203" pitchFamily="34" charset="0"/>
              </a:rPr>
              <a:t>$event </a:t>
            </a:r>
            <a:r>
              <a:rPr lang="en-US" sz="1600" dirty="0">
                <a:solidFill>
                  <a:schemeClr val="accent2">
                    <a:lumMod val="75000"/>
                  </a:schemeClr>
                </a:solidFill>
                <a:latin typeface="Segoe UI" panose="020B0502040204020203" pitchFamily="34" charset="0"/>
                <a:cs typeface="Segoe UI" panose="020B0502040204020203" pitchFamily="34" charset="0"/>
              </a:rPr>
              <a:t>is a variable reserved for event binding to access to the event data</a:t>
            </a:r>
          </a:p>
        </p:txBody>
      </p:sp>
      <p:sp>
        <p:nvSpPr>
          <p:cNvPr id="2" name="Elipse 1"/>
          <p:cNvSpPr/>
          <p:nvPr/>
        </p:nvSpPr>
        <p:spPr>
          <a:xfrm>
            <a:off x="7265168" y="4440477"/>
            <a:ext cx="343000" cy="343013"/>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s-ES" dirty="0">
                <a:latin typeface="Consolas" panose="020B0609020204030204" pitchFamily="49" charset="0"/>
              </a:rPr>
              <a:t>i</a:t>
            </a:r>
          </a:p>
        </p:txBody>
      </p:sp>
    </p:spTree>
    <p:extLst>
      <p:ext uri="{BB962C8B-B14F-4D97-AF65-F5344CB8AC3E}">
        <p14:creationId xmlns:p14="http://schemas.microsoft.com/office/powerpoint/2010/main" val="4223042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8" name="Rectangle 28"/>
          <p:cNvSpPr>
            <a:spLocks noChangeArrowheads="1"/>
          </p:cNvSpPr>
          <p:nvPr/>
        </p:nvSpPr>
        <p:spPr bwMode="auto">
          <a:xfrm>
            <a:off x="1524003" y="4393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latin typeface="Calibri" pitchFamily="34" charset="0"/>
            </a:endParaRPr>
          </a:p>
        </p:txBody>
      </p:sp>
      <p:sp>
        <p:nvSpPr>
          <p:cNvPr id="3" name="Título 2"/>
          <p:cNvSpPr>
            <a:spLocks noGrp="1"/>
          </p:cNvSpPr>
          <p:nvPr>
            <p:ph type="title"/>
          </p:nvPr>
        </p:nvSpPr>
        <p:spPr>
          <a:xfrm>
            <a:off x="263352" y="310391"/>
            <a:ext cx="8136904" cy="432000"/>
          </a:xfrm>
        </p:spPr>
        <p:txBody>
          <a:bodyPr>
            <a:noAutofit/>
          </a:bodyPr>
          <a:lstStyle/>
          <a:p>
            <a:r>
              <a:rPr lang="en-US" sz="2000" dirty="0">
                <a:latin typeface="Segoe UI" panose="020B0502040204020203" pitchFamily="34" charset="0"/>
                <a:ea typeface="Segoe UI" panose="020B0502040204020203" pitchFamily="34" charset="0"/>
                <a:cs typeface="Segoe UI" panose="020B0502040204020203" pitchFamily="34" charset="0"/>
              </a:rPr>
              <a:t>4. Components. The basics</a:t>
            </a:r>
          </a:p>
        </p:txBody>
      </p:sp>
      <p:sp>
        <p:nvSpPr>
          <p:cNvPr id="38" name="1 Título"/>
          <p:cNvSpPr txBox="1">
            <a:spLocks/>
          </p:cNvSpPr>
          <p:nvPr/>
        </p:nvSpPr>
        <p:spPr bwMode="auto">
          <a:xfrm>
            <a:off x="263352" y="1198364"/>
            <a:ext cx="11521279"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sz="2000" dirty="0">
                <a:solidFill>
                  <a:srgbClr val="9AAE04"/>
                </a:solidFill>
                <a:latin typeface="Segoe UI" panose="020B0502040204020203" pitchFamily="34" charset="0"/>
                <a:ea typeface="Segoe UI" panose="020B0502040204020203" pitchFamily="34" charset="0"/>
                <a:cs typeface="Segoe UI" panose="020B0502040204020203" pitchFamily="34" charset="0"/>
              </a:rPr>
              <a:t>Data binding. </a:t>
            </a:r>
            <a:r>
              <a:rPr lang="en-US" sz="2000" b="1" dirty="0">
                <a:solidFill>
                  <a:srgbClr val="9AAE04"/>
                </a:solidFill>
                <a:latin typeface="Segoe UI" panose="020B0502040204020203" pitchFamily="34" charset="0"/>
                <a:ea typeface="Segoe UI" panose="020B0502040204020203" pitchFamily="34" charset="0"/>
                <a:cs typeface="Segoe UI" panose="020B0502040204020203" pitchFamily="34" charset="0"/>
              </a:rPr>
              <a:t>Two-way-binding</a:t>
            </a:r>
          </a:p>
        </p:txBody>
      </p:sp>
      <p:sp>
        <p:nvSpPr>
          <p:cNvPr id="18" name="CuadroTexto 17"/>
          <p:cNvSpPr txBox="1"/>
          <p:nvPr/>
        </p:nvSpPr>
        <p:spPr>
          <a:xfrm>
            <a:off x="841376" y="4509120"/>
            <a:ext cx="1780552" cy="307777"/>
          </a:xfrm>
          <a:prstGeom prst="rect">
            <a:avLst/>
          </a:prstGeom>
          <a:noFill/>
        </p:spPr>
        <p:txBody>
          <a:bodyPr wrap="none" rtlCol="0">
            <a:spAutoFit/>
          </a:bodyPr>
          <a:lstStyle/>
          <a:p>
            <a:r>
              <a:rPr lang="es-ES" sz="1400" dirty="0">
                <a:latin typeface="Segoe UI" panose="020B0502040204020203" pitchFamily="34" charset="0"/>
                <a:cs typeface="Segoe UI" panose="020B0502040204020203" pitchFamily="34" charset="0"/>
              </a:rPr>
              <a:t>server.component.ts</a:t>
            </a:r>
          </a:p>
        </p:txBody>
      </p:sp>
      <p:sp>
        <p:nvSpPr>
          <p:cNvPr id="19" name="CuadroTexto 18"/>
          <p:cNvSpPr txBox="1"/>
          <p:nvPr/>
        </p:nvSpPr>
        <p:spPr>
          <a:xfrm>
            <a:off x="5956943" y="4221088"/>
            <a:ext cx="2001766" cy="307777"/>
          </a:xfrm>
          <a:prstGeom prst="rect">
            <a:avLst/>
          </a:prstGeom>
          <a:noFill/>
        </p:spPr>
        <p:txBody>
          <a:bodyPr wrap="none" rtlCol="0">
            <a:spAutoFit/>
          </a:bodyPr>
          <a:lstStyle/>
          <a:p>
            <a:r>
              <a:rPr lang="es-ES" sz="1400" dirty="0">
                <a:latin typeface="Segoe UI" panose="020B0502040204020203" pitchFamily="34" charset="0"/>
                <a:cs typeface="Segoe UI" panose="020B0502040204020203" pitchFamily="34" charset="0"/>
              </a:rPr>
              <a:t>server.component.html</a:t>
            </a:r>
          </a:p>
        </p:txBody>
      </p:sp>
      <p:grpSp>
        <p:nvGrpSpPr>
          <p:cNvPr id="15" name="Grupo 14"/>
          <p:cNvGrpSpPr/>
          <p:nvPr/>
        </p:nvGrpSpPr>
        <p:grpSpPr>
          <a:xfrm>
            <a:off x="839416" y="1844824"/>
            <a:ext cx="4890078" cy="2664296"/>
            <a:chOff x="1661748" y="2106949"/>
            <a:chExt cx="4698820" cy="2441204"/>
          </a:xfrm>
        </p:grpSpPr>
        <p:pic>
          <p:nvPicPr>
            <p:cNvPr id="16" name="Imagen 15"/>
            <p:cNvPicPr>
              <a:picLocks noChangeAspect="1"/>
            </p:cNvPicPr>
            <p:nvPr/>
          </p:nvPicPr>
          <p:blipFill rotWithShape="1">
            <a:blip r:embed="rId3"/>
            <a:srcRect l="7356" t="20978" r="28"/>
            <a:stretch/>
          </p:blipFill>
          <p:spPr>
            <a:xfrm>
              <a:off x="1661748" y="2106949"/>
              <a:ext cx="4698820" cy="2441204"/>
            </a:xfrm>
            <a:prstGeom prst="rect">
              <a:avLst/>
            </a:prstGeom>
          </p:spPr>
        </p:pic>
        <p:sp>
          <p:nvSpPr>
            <p:cNvPr id="17" name="Rectángulo 16"/>
            <p:cNvSpPr/>
            <p:nvPr/>
          </p:nvSpPr>
          <p:spPr>
            <a:xfrm>
              <a:off x="2294684" y="4006660"/>
              <a:ext cx="1743328" cy="216024"/>
            </a:xfrm>
            <a:prstGeom prst="rect">
              <a:avLst/>
            </a:prstGeom>
            <a:noFill/>
            <a:ln w="38100">
              <a:solidFill>
                <a:srgbClr val="FF33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grpSp>
        <p:nvGrpSpPr>
          <p:cNvPr id="30" name="Grupo 29"/>
          <p:cNvGrpSpPr/>
          <p:nvPr/>
        </p:nvGrpSpPr>
        <p:grpSpPr>
          <a:xfrm>
            <a:off x="5981475" y="1844824"/>
            <a:ext cx="4392488" cy="2369195"/>
            <a:chOff x="6488089" y="2438548"/>
            <a:chExt cx="4392488" cy="2369195"/>
          </a:xfrm>
        </p:grpSpPr>
        <p:pic>
          <p:nvPicPr>
            <p:cNvPr id="31" name="Imagen 30"/>
            <p:cNvPicPr>
              <a:picLocks noChangeAspect="1"/>
            </p:cNvPicPr>
            <p:nvPr/>
          </p:nvPicPr>
          <p:blipFill rotWithShape="1">
            <a:blip r:embed="rId4"/>
            <a:srcRect l="7155" t="23309" r="12698"/>
            <a:stretch/>
          </p:blipFill>
          <p:spPr>
            <a:xfrm>
              <a:off x="6488089" y="2438548"/>
              <a:ext cx="4392488" cy="2369195"/>
            </a:xfrm>
            <a:prstGeom prst="rect">
              <a:avLst/>
            </a:prstGeom>
          </p:spPr>
        </p:pic>
        <p:sp>
          <p:nvSpPr>
            <p:cNvPr id="32" name="Rectángulo 31"/>
            <p:cNvSpPr/>
            <p:nvPr/>
          </p:nvSpPr>
          <p:spPr>
            <a:xfrm>
              <a:off x="7032520" y="3855721"/>
              <a:ext cx="3193519" cy="335279"/>
            </a:xfrm>
            <a:prstGeom prst="rect">
              <a:avLst/>
            </a:prstGeom>
            <a:noFill/>
            <a:ln w="38100">
              <a:solidFill>
                <a:srgbClr val="FF33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spTree>
    <p:extLst>
      <p:ext uri="{BB962C8B-B14F-4D97-AF65-F5344CB8AC3E}">
        <p14:creationId xmlns:p14="http://schemas.microsoft.com/office/powerpoint/2010/main" val="26223363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8" name="Rectangle 28"/>
          <p:cNvSpPr>
            <a:spLocks noChangeArrowheads="1"/>
          </p:cNvSpPr>
          <p:nvPr/>
        </p:nvSpPr>
        <p:spPr bwMode="auto">
          <a:xfrm>
            <a:off x="1524003" y="4393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latin typeface="Calibri" pitchFamily="34" charset="0"/>
            </a:endParaRPr>
          </a:p>
        </p:txBody>
      </p:sp>
      <p:sp>
        <p:nvSpPr>
          <p:cNvPr id="3" name="Título 2"/>
          <p:cNvSpPr>
            <a:spLocks noGrp="1"/>
          </p:cNvSpPr>
          <p:nvPr>
            <p:ph type="title"/>
          </p:nvPr>
        </p:nvSpPr>
        <p:spPr>
          <a:xfrm>
            <a:off x="263352" y="310391"/>
            <a:ext cx="8136904" cy="432000"/>
          </a:xfrm>
        </p:spPr>
        <p:txBody>
          <a:bodyPr>
            <a:noAutofit/>
          </a:bodyPr>
          <a:lstStyle/>
          <a:p>
            <a:r>
              <a:rPr lang="en-US" sz="2000" dirty="0">
                <a:latin typeface="Segoe UI" panose="020B0502040204020203" pitchFamily="34" charset="0"/>
                <a:ea typeface="Segoe UI" panose="020B0502040204020203" pitchFamily="34" charset="0"/>
                <a:cs typeface="Segoe UI" panose="020B0502040204020203" pitchFamily="34" charset="0"/>
              </a:rPr>
              <a:t>4. Components. The basics</a:t>
            </a:r>
          </a:p>
        </p:txBody>
      </p:sp>
      <p:sp>
        <p:nvSpPr>
          <p:cNvPr id="38" name="1 Título"/>
          <p:cNvSpPr txBox="1">
            <a:spLocks/>
          </p:cNvSpPr>
          <p:nvPr/>
        </p:nvSpPr>
        <p:spPr bwMode="auto">
          <a:xfrm>
            <a:off x="263352" y="1198364"/>
            <a:ext cx="11521279"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sz="2000" dirty="0">
                <a:solidFill>
                  <a:srgbClr val="9AAE04"/>
                </a:solidFill>
                <a:latin typeface="Segoe UI" panose="020B0502040204020203" pitchFamily="34" charset="0"/>
                <a:ea typeface="Segoe UI" panose="020B0502040204020203" pitchFamily="34" charset="0"/>
                <a:cs typeface="Segoe UI" panose="020B0502040204020203" pitchFamily="34" charset="0"/>
              </a:rPr>
              <a:t>Data binding. </a:t>
            </a:r>
            <a:r>
              <a:rPr lang="en-US" sz="2000" b="1" dirty="0">
                <a:solidFill>
                  <a:srgbClr val="9AAE04"/>
                </a:solidFill>
                <a:latin typeface="Segoe UI" panose="020B0502040204020203" pitchFamily="34" charset="0"/>
                <a:ea typeface="Segoe UI" panose="020B0502040204020203" pitchFamily="34" charset="0"/>
                <a:cs typeface="Segoe UI" panose="020B0502040204020203" pitchFamily="34" charset="0"/>
              </a:rPr>
              <a:t>Two-way-binding</a:t>
            </a:r>
          </a:p>
        </p:txBody>
      </p:sp>
      <p:sp>
        <p:nvSpPr>
          <p:cNvPr id="19" name="CuadroTexto 18"/>
          <p:cNvSpPr txBox="1"/>
          <p:nvPr/>
        </p:nvSpPr>
        <p:spPr>
          <a:xfrm>
            <a:off x="5303912" y="5880619"/>
            <a:ext cx="1306768" cy="307777"/>
          </a:xfrm>
          <a:prstGeom prst="rect">
            <a:avLst/>
          </a:prstGeom>
          <a:noFill/>
        </p:spPr>
        <p:txBody>
          <a:bodyPr wrap="none" rtlCol="0">
            <a:spAutoFit/>
          </a:bodyPr>
          <a:lstStyle/>
          <a:p>
            <a:r>
              <a:rPr lang="es-ES" sz="1400" dirty="0">
                <a:latin typeface="Segoe UI" panose="020B0502040204020203" pitchFamily="34" charset="0"/>
                <a:cs typeface="Segoe UI" panose="020B0502040204020203" pitchFamily="34" charset="0"/>
              </a:rPr>
              <a:t>app.module.ts</a:t>
            </a:r>
          </a:p>
        </p:txBody>
      </p:sp>
      <p:pic>
        <p:nvPicPr>
          <p:cNvPr id="13" name="Imagen 12"/>
          <p:cNvPicPr>
            <a:picLocks noChangeAspect="1"/>
          </p:cNvPicPr>
          <p:nvPr/>
        </p:nvPicPr>
        <p:blipFill rotWithShape="1">
          <a:blip r:embed="rId3"/>
          <a:srcRect l="3201" t="14600" r="760" b="3608"/>
          <a:stretch/>
        </p:blipFill>
        <p:spPr>
          <a:xfrm>
            <a:off x="5348692" y="1737494"/>
            <a:ext cx="5523617" cy="4143125"/>
          </a:xfrm>
          <a:prstGeom prst="rect">
            <a:avLst/>
          </a:prstGeom>
        </p:spPr>
      </p:pic>
      <p:sp>
        <p:nvSpPr>
          <p:cNvPr id="14" name="3 Marcador de contenido"/>
          <p:cNvSpPr txBox="1">
            <a:spLocks/>
          </p:cNvSpPr>
          <p:nvPr/>
        </p:nvSpPr>
        <p:spPr>
          <a:xfrm>
            <a:off x="263352" y="1709569"/>
            <a:ext cx="4608512" cy="1863447"/>
          </a:xfrm>
          <a:prstGeom prst="rect">
            <a:avLst/>
          </a:prstGeom>
        </p:spPr>
        <p:txBody>
          <a:bodyPr>
            <a:noAutofit/>
          </a:bodyPr>
          <a:lstStyle>
            <a:lvl1pPr marL="0" marR="0" indent="0" algn="l" defTabSz="914400" rtl="0" eaLnBrk="1" fontAlgn="auto" latinLnBrk="0" hangingPunct="1">
              <a:lnSpc>
                <a:spcPct val="100000"/>
              </a:lnSpc>
              <a:spcBef>
                <a:spcPct val="20000"/>
              </a:spcBef>
              <a:spcAft>
                <a:spcPts val="0"/>
              </a:spcAft>
              <a:buClrTx/>
              <a:buSzTx/>
              <a:buFont typeface="Arial" pitchFamily="34" charset="0"/>
              <a:buNone/>
              <a:tabLst/>
              <a:defRPr lang="es-ES" sz="1400" b="0" i="0" u="none" strike="noStrike" kern="1200" baseline="0" smtClean="0">
                <a:solidFill>
                  <a:srgbClr val="505050"/>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9pPr>
          </a:lstStyle>
          <a:p>
            <a:pPr marL="285750" indent="-285750">
              <a:lnSpc>
                <a:spcPct val="150000"/>
              </a:lnSpc>
              <a:buFont typeface="Wingdings" panose="05000000000000000000" pitchFamily="2" charset="2"/>
              <a:buChar char="§"/>
            </a:pPr>
            <a:r>
              <a:rPr lang="en-US" sz="18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To use </a:t>
            </a:r>
            <a:r>
              <a:rPr lang="en-US" sz="1800" i="1"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[(ngModel)] </a:t>
            </a:r>
            <a:r>
              <a:rPr lang="en-US" sz="18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is required to import </a:t>
            </a:r>
            <a:r>
              <a:rPr lang="en-US" sz="1800" b="1"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FormsModule</a:t>
            </a:r>
            <a:r>
              <a:rPr lang="en-US" sz="18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 in the AppModule.</a:t>
            </a:r>
          </a:p>
          <a:p>
            <a:pPr marL="285750" indent="-285750">
              <a:lnSpc>
                <a:spcPct val="150000"/>
              </a:lnSpc>
              <a:buFont typeface="Wingdings" panose="05000000000000000000" pitchFamily="2" charset="2"/>
              <a:buChar char="§"/>
            </a:pPr>
            <a:endParaRPr lang="en-GB" sz="18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4156328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8" name="Rectangle 28"/>
          <p:cNvSpPr>
            <a:spLocks noChangeArrowheads="1"/>
          </p:cNvSpPr>
          <p:nvPr/>
        </p:nvSpPr>
        <p:spPr bwMode="auto">
          <a:xfrm>
            <a:off x="1524003" y="4393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latin typeface="Calibri" pitchFamily="34" charset="0"/>
            </a:endParaRPr>
          </a:p>
        </p:txBody>
      </p:sp>
      <p:sp>
        <p:nvSpPr>
          <p:cNvPr id="3" name="Título 2"/>
          <p:cNvSpPr>
            <a:spLocks noGrp="1"/>
          </p:cNvSpPr>
          <p:nvPr>
            <p:ph type="title"/>
          </p:nvPr>
        </p:nvSpPr>
        <p:spPr>
          <a:xfrm>
            <a:off x="263352" y="310391"/>
            <a:ext cx="8136904" cy="432000"/>
          </a:xfrm>
        </p:spPr>
        <p:txBody>
          <a:bodyPr>
            <a:noAutofit/>
          </a:bodyPr>
          <a:lstStyle/>
          <a:p>
            <a:r>
              <a:rPr lang="en-US" sz="2000" dirty="0">
                <a:latin typeface="Segoe UI" panose="020B0502040204020203" pitchFamily="34" charset="0"/>
                <a:ea typeface="Segoe UI" panose="020B0502040204020203" pitchFamily="34" charset="0"/>
                <a:cs typeface="Segoe UI" panose="020B0502040204020203" pitchFamily="34" charset="0"/>
              </a:rPr>
              <a:t>4. Components. The basics</a:t>
            </a:r>
          </a:p>
        </p:txBody>
      </p:sp>
      <p:sp>
        <p:nvSpPr>
          <p:cNvPr id="38" name="1 Título"/>
          <p:cNvSpPr txBox="1">
            <a:spLocks/>
          </p:cNvSpPr>
          <p:nvPr/>
        </p:nvSpPr>
        <p:spPr bwMode="auto">
          <a:xfrm>
            <a:off x="263352" y="1198364"/>
            <a:ext cx="11521279"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sz="2000" b="1" dirty="0">
                <a:solidFill>
                  <a:srgbClr val="9AAE04"/>
                </a:solidFill>
                <a:latin typeface="Segoe UI" panose="020B0502040204020203" pitchFamily="34" charset="0"/>
                <a:ea typeface="Segoe UI" panose="020B0502040204020203" pitchFamily="34" charset="0"/>
                <a:cs typeface="Segoe UI" panose="020B0502040204020203" pitchFamily="34" charset="0"/>
              </a:rPr>
              <a:t>Interaction between components</a:t>
            </a:r>
          </a:p>
        </p:txBody>
      </p:sp>
      <p:sp>
        <p:nvSpPr>
          <p:cNvPr id="8" name="3 Marcador de contenido"/>
          <p:cNvSpPr txBox="1">
            <a:spLocks/>
          </p:cNvSpPr>
          <p:nvPr/>
        </p:nvSpPr>
        <p:spPr>
          <a:xfrm>
            <a:off x="263351" y="1709569"/>
            <a:ext cx="11521279" cy="783327"/>
          </a:xfrm>
          <a:prstGeom prst="rect">
            <a:avLst/>
          </a:prstGeom>
        </p:spPr>
        <p:txBody>
          <a:bodyPr>
            <a:noAutofit/>
          </a:bodyPr>
          <a:lstStyle>
            <a:lvl1pPr marL="0" marR="0" indent="0" algn="l" defTabSz="914400" rtl="0" eaLnBrk="1" fontAlgn="auto" latinLnBrk="0" hangingPunct="1">
              <a:lnSpc>
                <a:spcPct val="100000"/>
              </a:lnSpc>
              <a:spcBef>
                <a:spcPct val="20000"/>
              </a:spcBef>
              <a:spcAft>
                <a:spcPts val="0"/>
              </a:spcAft>
              <a:buClrTx/>
              <a:buSzTx/>
              <a:buFont typeface="Arial" pitchFamily="34" charset="0"/>
              <a:buNone/>
              <a:tabLst/>
              <a:defRPr lang="es-ES" sz="1400" b="0" i="0" u="none" strike="noStrike" kern="1200" baseline="0" smtClean="0">
                <a:solidFill>
                  <a:srgbClr val="505050"/>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9pPr>
          </a:lstStyle>
          <a:p>
            <a:pPr marL="285750" indent="-285750">
              <a:lnSpc>
                <a:spcPct val="150000"/>
              </a:lnSpc>
              <a:buFont typeface="Wingdings" panose="05000000000000000000" pitchFamily="2" charset="2"/>
              <a:buChar char="§"/>
            </a:pPr>
            <a:r>
              <a:rPr lang="en-US" sz="18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The direct communication between parent and child components is possible through </a:t>
            </a:r>
            <a:r>
              <a:rPr lang="en-US" sz="1800" b="1"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Custom property </a:t>
            </a:r>
            <a:r>
              <a:rPr lang="en-US" sz="18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and </a:t>
            </a:r>
            <a:r>
              <a:rPr lang="en-US" sz="1800" b="1"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Event binding </a:t>
            </a:r>
            <a:r>
              <a:rPr lang="en-US" sz="18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techniques. </a:t>
            </a:r>
            <a:endParaRPr lang="es-ES" sz="18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endParaRPr>
          </a:p>
        </p:txBody>
      </p:sp>
      <p:pic>
        <p:nvPicPr>
          <p:cNvPr id="9" name="Imagen 8"/>
          <p:cNvPicPr/>
          <p:nvPr/>
        </p:nvPicPr>
        <p:blipFill rotWithShape="1">
          <a:blip r:embed="rId3"/>
          <a:srcRect l="1178"/>
          <a:stretch/>
        </p:blipFill>
        <p:spPr bwMode="auto">
          <a:xfrm>
            <a:off x="2423590" y="2780928"/>
            <a:ext cx="7200800" cy="3746996"/>
          </a:xfrm>
          <a:prstGeom prst="rect">
            <a:avLst/>
          </a:prstGeom>
          <a:ln>
            <a:noFill/>
          </a:ln>
          <a:effectLst>
            <a:softEdge rad="112500"/>
          </a:effectLst>
          <a:extLst>
            <a:ext uri="{53640926-AAD7-44D8-BBD7-CCE9431645EC}">
              <a14:shadowObscured xmlns:a14="http://schemas.microsoft.com/office/drawing/2010/main"/>
            </a:ext>
          </a:extLst>
        </p:spPr>
      </p:pic>
    </p:spTree>
    <p:extLst>
      <p:ext uri="{BB962C8B-B14F-4D97-AF65-F5344CB8AC3E}">
        <p14:creationId xmlns:p14="http://schemas.microsoft.com/office/powerpoint/2010/main" val="4148798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p:cNvSpPr>
            <a:spLocks noGrp="1"/>
          </p:cNvSpPr>
          <p:nvPr>
            <p:ph type="body" sz="quarter" idx="13"/>
          </p:nvPr>
        </p:nvSpPr>
        <p:spPr>
          <a:xfrm>
            <a:off x="3791744" y="1700808"/>
            <a:ext cx="6552728" cy="4896544"/>
          </a:xfrm>
        </p:spPr>
        <p:txBody>
          <a:bodyPr>
            <a:noAutofit/>
          </a:bodyPr>
          <a:lstStyle/>
          <a:p>
            <a:pPr>
              <a:spcBef>
                <a:spcPts val="600"/>
              </a:spcBef>
            </a:pPr>
            <a:r>
              <a:rPr lang="en-US" sz="1600" b="0" dirty="0">
                <a:latin typeface="Segoe UI" panose="020B0502040204020203" pitchFamily="34" charset="0"/>
                <a:cs typeface="Segoe UI" panose="020B0502040204020203" pitchFamily="34" charset="0"/>
              </a:rPr>
              <a:t>Angular introduction</a:t>
            </a:r>
          </a:p>
          <a:p>
            <a:pPr>
              <a:spcBef>
                <a:spcPts val="600"/>
              </a:spcBef>
            </a:pPr>
            <a:r>
              <a:rPr lang="en-US" sz="1600" b="0" dirty="0">
                <a:latin typeface="Segoe UI" panose="020B0502040204020203" pitchFamily="34" charset="0"/>
                <a:cs typeface="Segoe UI" panose="020B0502040204020203" pitchFamily="34" charset="0"/>
              </a:rPr>
              <a:t>Getting started</a:t>
            </a:r>
          </a:p>
          <a:p>
            <a:pPr>
              <a:spcBef>
                <a:spcPts val="600"/>
              </a:spcBef>
            </a:pPr>
            <a:r>
              <a:rPr lang="en-US" sz="1600" b="0" dirty="0">
                <a:latin typeface="Segoe UI" panose="020B0502040204020203" pitchFamily="34" charset="0"/>
                <a:cs typeface="Segoe UI" panose="020B0502040204020203" pitchFamily="34" charset="0"/>
              </a:rPr>
              <a:t>Modules</a:t>
            </a:r>
          </a:p>
          <a:p>
            <a:pPr>
              <a:spcBef>
                <a:spcPts val="600"/>
              </a:spcBef>
            </a:pPr>
            <a:r>
              <a:rPr lang="en-US" sz="1600" b="0" dirty="0">
                <a:latin typeface="Segoe UI" panose="020B0502040204020203" pitchFamily="34" charset="0"/>
                <a:cs typeface="Segoe UI" panose="020B0502040204020203" pitchFamily="34" charset="0"/>
              </a:rPr>
              <a:t>Components. The basics</a:t>
            </a:r>
          </a:p>
          <a:p>
            <a:pPr>
              <a:spcBef>
                <a:spcPts val="600"/>
              </a:spcBef>
            </a:pPr>
            <a:r>
              <a:rPr lang="en-US" sz="1600" dirty="0">
                <a:latin typeface="Segoe UI" panose="020B0502040204020203" pitchFamily="34" charset="0"/>
                <a:cs typeface="Segoe UI" panose="020B0502040204020203" pitchFamily="34" charset="0"/>
              </a:rPr>
              <a:t>Directives</a:t>
            </a:r>
          </a:p>
          <a:p>
            <a:pPr>
              <a:spcBef>
                <a:spcPts val="600"/>
              </a:spcBef>
            </a:pPr>
            <a:r>
              <a:rPr lang="en-US" sz="1600" b="0" dirty="0">
                <a:latin typeface="Segoe UI" panose="020B0502040204020203" pitchFamily="34" charset="0"/>
                <a:cs typeface="Segoe UI" panose="020B0502040204020203" pitchFamily="34" charset="0"/>
              </a:rPr>
              <a:t>Models </a:t>
            </a:r>
          </a:p>
          <a:p>
            <a:pPr>
              <a:spcBef>
                <a:spcPts val="600"/>
              </a:spcBef>
            </a:pPr>
            <a:r>
              <a:rPr lang="en-US" sz="1600" b="0" dirty="0">
                <a:latin typeface="Segoe UI" panose="020B0502040204020203" pitchFamily="34" charset="0"/>
                <a:cs typeface="Segoe UI" panose="020B0502040204020203" pitchFamily="34" charset="0"/>
              </a:rPr>
              <a:t>Pipes</a:t>
            </a:r>
          </a:p>
          <a:p>
            <a:pPr>
              <a:spcBef>
                <a:spcPts val="600"/>
              </a:spcBef>
            </a:pPr>
            <a:r>
              <a:rPr lang="en-US" sz="1600" b="0" dirty="0">
                <a:latin typeface="Segoe UI" panose="020B0502040204020203" pitchFamily="34" charset="0"/>
                <a:cs typeface="Segoe UI" panose="020B0502040204020203" pitchFamily="34" charset="0"/>
              </a:rPr>
              <a:t>Components. Communication between components</a:t>
            </a:r>
          </a:p>
          <a:p>
            <a:pPr>
              <a:spcBef>
                <a:spcPts val="600"/>
              </a:spcBef>
            </a:pPr>
            <a:r>
              <a:rPr lang="en-US" sz="1600" b="0" dirty="0">
                <a:latin typeface="Segoe UI" panose="020B0502040204020203" pitchFamily="34" charset="0"/>
                <a:cs typeface="Segoe UI" panose="020B0502040204020203" pitchFamily="34" charset="0"/>
              </a:rPr>
              <a:t>Services</a:t>
            </a:r>
          </a:p>
          <a:p>
            <a:pPr>
              <a:spcBef>
                <a:spcPts val="600"/>
              </a:spcBef>
            </a:pPr>
            <a:r>
              <a:rPr lang="en-US" sz="1600" b="0" dirty="0">
                <a:latin typeface="Segoe UI" panose="020B0502040204020203" pitchFamily="34" charset="0"/>
                <a:cs typeface="Segoe UI" panose="020B0502040204020203" pitchFamily="34" charset="0"/>
              </a:rPr>
              <a:t> Forms</a:t>
            </a:r>
          </a:p>
          <a:p>
            <a:pPr>
              <a:spcBef>
                <a:spcPts val="600"/>
              </a:spcBef>
            </a:pPr>
            <a:r>
              <a:rPr lang="en-US" sz="1600" b="0" dirty="0">
                <a:latin typeface="Segoe UI" panose="020B0502040204020203" pitchFamily="34" charset="0"/>
                <a:cs typeface="Segoe UI" panose="020B0502040204020203" pitchFamily="34" charset="0"/>
              </a:rPr>
              <a:t>Observables</a:t>
            </a:r>
          </a:p>
          <a:p>
            <a:pPr>
              <a:spcBef>
                <a:spcPts val="600"/>
              </a:spcBef>
            </a:pPr>
            <a:r>
              <a:rPr lang="en-US" sz="1600" b="0" dirty="0">
                <a:latin typeface="Segoe UI" panose="020B0502040204020203" pitchFamily="34" charset="0"/>
                <a:cs typeface="Segoe UI" panose="020B0502040204020203" pitchFamily="34" charset="0"/>
              </a:rPr>
              <a:t> Routing and navigation</a:t>
            </a:r>
          </a:p>
          <a:p>
            <a:pPr>
              <a:spcBef>
                <a:spcPts val="600"/>
              </a:spcBef>
            </a:pPr>
            <a:r>
              <a:rPr lang="en-US" sz="1600" b="0" dirty="0">
                <a:latin typeface="Segoe UI" panose="020B0502040204020203" pitchFamily="34" charset="0"/>
                <a:cs typeface="Segoe UI" panose="020B0502040204020203" pitchFamily="34" charset="0"/>
              </a:rPr>
              <a:t> HTTP Requests</a:t>
            </a:r>
          </a:p>
          <a:p>
            <a:pPr>
              <a:spcBef>
                <a:spcPts val="600"/>
              </a:spcBef>
            </a:pPr>
            <a:r>
              <a:rPr lang="es-ES" sz="1600" b="0" dirty="0">
                <a:latin typeface="Segoe UI" panose="020B0502040204020203" pitchFamily="34" charset="0"/>
                <a:cs typeface="Segoe UI" panose="020B0502040204020203" pitchFamily="34" charset="0"/>
              </a:rPr>
              <a:t> Debugging</a:t>
            </a:r>
          </a:p>
          <a:p>
            <a:pPr>
              <a:spcBef>
                <a:spcPts val="600"/>
              </a:spcBef>
            </a:pPr>
            <a:r>
              <a:rPr lang="en-US" sz="1600" b="0" dirty="0">
                <a:latin typeface="Segoe UI" panose="020B0502040204020203" pitchFamily="34" charset="0"/>
                <a:cs typeface="Segoe UI" panose="020B0502040204020203" pitchFamily="34" charset="0"/>
              </a:rPr>
              <a:t> Introduction to testing practices</a:t>
            </a:r>
          </a:p>
          <a:p>
            <a:pPr>
              <a:spcBef>
                <a:spcPts val="600"/>
              </a:spcBef>
            </a:pPr>
            <a:endParaRPr lang="en-US" sz="1600" dirty="0">
              <a:latin typeface="Segoe UI" panose="020B0502040204020203" pitchFamily="34" charset="0"/>
              <a:cs typeface="Segoe UI" panose="020B0502040204020203" pitchFamily="34" charset="0"/>
            </a:endParaRPr>
          </a:p>
          <a:p>
            <a:pPr>
              <a:spcBef>
                <a:spcPts val="600"/>
              </a:spcBef>
            </a:pPr>
            <a:endParaRPr lang="en-US" sz="1600" dirty="0">
              <a:latin typeface="Segoe UI" panose="020B0502040204020203" pitchFamily="34" charset="0"/>
              <a:cs typeface="Segoe UI" panose="020B0502040204020203" pitchFamily="34" charset="0"/>
            </a:endParaRPr>
          </a:p>
        </p:txBody>
      </p:sp>
      <p:sp>
        <p:nvSpPr>
          <p:cNvPr id="3" name="Título 2"/>
          <p:cNvSpPr>
            <a:spLocks noGrp="1"/>
          </p:cNvSpPr>
          <p:nvPr>
            <p:ph type="title"/>
          </p:nvPr>
        </p:nvSpPr>
        <p:spPr/>
        <p:txBody>
          <a:bodyPr>
            <a:normAutofit/>
          </a:bodyPr>
          <a:lstStyle/>
          <a:p>
            <a:r>
              <a:rPr lang="en-US" sz="2000" dirty="0">
                <a:latin typeface="Segoe UI" panose="020B0502040204020203" pitchFamily="34" charset="0"/>
                <a:cs typeface="Segoe UI" panose="020B0502040204020203" pitchFamily="34" charset="0"/>
              </a:rPr>
              <a:t>Index</a:t>
            </a:r>
            <a:endParaRPr lang="es-ES" sz="20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54953756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8" name="Rectangle 28"/>
          <p:cNvSpPr>
            <a:spLocks noChangeArrowheads="1"/>
          </p:cNvSpPr>
          <p:nvPr/>
        </p:nvSpPr>
        <p:spPr bwMode="auto">
          <a:xfrm>
            <a:off x="1524003" y="4393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latin typeface="Calibri" pitchFamily="34" charset="0"/>
            </a:endParaRPr>
          </a:p>
        </p:txBody>
      </p:sp>
      <p:sp>
        <p:nvSpPr>
          <p:cNvPr id="3" name="Título 2"/>
          <p:cNvSpPr>
            <a:spLocks noGrp="1"/>
          </p:cNvSpPr>
          <p:nvPr>
            <p:ph type="title"/>
          </p:nvPr>
        </p:nvSpPr>
        <p:spPr>
          <a:xfrm>
            <a:off x="263352" y="310391"/>
            <a:ext cx="8136904" cy="432000"/>
          </a:xfrm>
        </p:spPr>
        <p:txBody>
          <a:bodyPr>
            <a:noAutofit/>
          </a:bodyPr>
          <a:lstStyle/>
          <a:p>
            <a:r>
              <a:rPr lang="en-US" sz="2000" dirty="0">
                <a:latin typeface="Segoe UI" panose="020B0502040204020203" pitchFamily="34" charset="0"/>
                <a:ea typeface="Segoe UI" panose="020B0502040204020203" pitchFamily="34" charset="0"/>
                <a:cs typeface="Segoe UI" panose="020B0502040204020203" pitchFamily="34" charset="0"/>
              </a:rPr>
              <a:t>5. Directives</a:t>
            </a:r>
          </a:p>
        </p:txBody>
      </p:sp>
      <p:sp>
        <p:nvSpPr>
          <p:cNvPr id="38" name="1 Título"/>
          <p:cNvSpPr txBox="1">
            <a:spLocks/>
          </p:cNvSpPr>
          <p:nvPr/>
        </p:nvSpPr>
        <p:spPr bwMode="auto">
          <a:xfrm>
            <a:off x="263352" y="1198364"/>
            <a:ext cx="11521279"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sz="2000" b="1" dirty="0">
                <a:solidFill>
                  <a:srgbClr val="9AAE04"/>
                </a:solidFill>
                <a:latin typeface="Segoe UI" panose="020B0502040204020203" pitchFamily="34" charset="0"/>
                <a:ea typeface="Segoe UI" panose="020B0502040204020203" pitchFamily="34" charset="0"/>
                <a:cs typeface="Segoe UI" panose="020B0502040204020203" pitchFamily="34" charset="0"/>
              </a:rPr>
              <a:t>Introduction to directives</a:t>
            </a:r>
          </a:p>
        </p:txBody>
      </p:sp>
      <p:sp>
        <p:nvSpPr>
          <p:cNvPr id="8" name="3 Marcador de contenido"/>
          <p:cNvSpPr txBox="1">
            <a:spLocks/>
          </p:cNvSpPr>
          <p:nvPr/>
        </p:nvSpPr>
        <p:spPr>
          <a:xfrm>
            <a:off x="263351" y="1709569"/>
            <a:ext cx="5112569" cy="2223487"/>
          </a:xfrm>
          <a:prstGeom prst="rect">
            <a:avLst/>
          </a:prstGeom>
        </p:spPr>
        <p:txBody>
          <a:bodyPr>
            <a:noAutofit/>
          </a:bodyPr>
          <a:lstStyle>
            <a:lvl1pPr marL="0" marR="0" indent="0" algn="l" defTabSz="914400" rtl="0" eaLnBrk="1" fontAlgn="auto" latinLnBrk="0" hangingPunct="1">
              <a:lnSpc>
                <a:spcPct val="100000"/>
              </a:lnSpc>
              <a:spcBef>
                <a:spcPct val="20000"/>
              </a:spcBef>
              <a:spcAft>
                <a:spcPts val="0"/>
              </a:spcAft>
              <a:buClrTx/>
              <a:buSzTx/>
              <a:buFont typeface="Arial" pitchFamily="34" charset="0"/>
              <a:buNone/>
              <a:tabLst/>
              <a:defRPr lang="es-ES" sz="1400" b="0" i="0" u="none" strike="noStrike" kern="1200" baseline="0" smtClean="0">
                <a:solidFill>
                  <a:srgbClr val="505050"/>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9pPr>
          </a:lstStyle>
          <a:p>
            <a:pPr marL="285750" indent="-285750">
              <a:lnSpc>
                <a:spcPct val="150000"/>
              </a:lnSpc>
              <a:buFont typeface="Wingdings" panose="05000000000000000000" pitchFamily="2" charset="2"/>
              <a:buChar char="§"/>
            </a:pPr>
            <a:r>
              <a:rPr lang="en-US" sz="18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A directive is a class that gives instructions to render the templates and transform the DOM.</a:t>
            </a:r>
          </a:p>
          <a:p>
            <a:pPr marL="285750" indent="-285750">
              <a:lnSpc>
                <a:spcPct val="150000"/>
              </a:lnSpc>
              <a:buFont typeface="Wingdings" panose="05000000000000000000" pitchFamily="2" charset="2"/>
              <a:buChar char="§"/>
            </a:pPr>
            <a:r>
              <a:rPr lang="en-US" sz="18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Is defined with </a:t>
            </a:r>
            <a:r>
              <a:rPr lang="en-US" sz="1800" i="1"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@Directive </a:t>
            </a:r>
            <a:r>
              <a:rPr lang="en-US" sz="18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decorator.</a:t>
            </a:r>
            <a:endParaRPr lang="es-ES" sz="18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endParaRPr>
          </a:p>
          <a:p>
            <a:pPr marL="285750" indent="-285750">
              <a:lnSpc>
                <a:spcPct val="150000"/>
              </a:lnSpc>
              <a:buFont typeface="Wingdings" panose="05000000000000000000" pitchFamily="2" charset="2"/>
              <a:buChar char="§"/>
            </a:pPr>
            <a:r>
              <a:rPr lang="en-US" sz="18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There are two types of directives: </a:t>
            </a:r>
            <a:r>
              <a:rPr lang="en-US" sz="1800" b="1"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structural </a:t>
            </a:r>
            <a:r>
              <a:rPr lang="en-US" sz="18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and </a:t>
            </a:r>
            <a:r>
              <a:rPr lang="en-US" sz="1800" b="1"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attribute.</a:t>
            </a:r>
            <a:endParaRPr lang="es-ES" sz="18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endParaRPr>
          </a:p>
        </p:txBody>
      </p:sp>
      <p:sp>
        <p:nvSpPr>
          <p:cNvPr id="9" name="Rounded Rectangle 29"/>
          <p:cNvSpPr/>
          <p:nvPr/>
        </p:nvSpPr>
        <p:spPr>
          <a:xfrm>
            <a:off x="5735960" y="4430369"/>
            <a:ext cx="2576244" cy="920763"/>
          </a:xfrm>
          <a:prstGeom prst="roundRect">
            <a:avLst/>
          </a:prstGeom>
          <a:solidFill>
            <a:srgbClr val="002060">
              <a:alpha val="2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latin typeface="Segoe UI" panose="020B0502040204020203" pitchFamily="34" charset="0"/>
                <a:cs typeface="Segoe UI" panose="020B0502040204020203" pitchFamily="34" charset="0"/>
              </a:rPr>
              <a:t>NgFor</a:t>
            </a:r>
          </a:p>
          <a:p>
            <a:pPr algn="ctr"/>
            <a:r>
              <a:rPr lang="en-US" sz="1600" b="1" dirty="0">
                <a:solidFill>
                  <a:schemeClr val="tx1"/>
                </a:solidFill>
                <a:latin typeface="Segoe UI" panose="020B0502040204020203" pitchFamily="34" charset="0"/>
                <a:cs typeface="Segoe UI" panose="020B0502040204020203" pitchFamily="34" charset="0"/>
              </a:rPr>
              <a:t>NgIf</a:t>
            </a:r>
          </a:p>
          <a:p>
            <a:pPr algn="ctr"/>
            <a:r>
              <a:rPr lang="en-US" sz="1600" b="1" dirty="0">
                <a:solidFill>
                  <a:schemeClr val="tx1"/>
                </a:solidFill>
                <a:latin typeface="Segoe UI" panose="020B0502040204020203" pitchFamily="34" charset="0"/>
                <a:cs typeface="Segoe UI" panose="020B0502040204020203" pitchFamily="34" charset="0"/>
              </a:rPr>
              <a:t>NgSwitch</a:t>
            </a:r>
          </a:p>
        </p:txBody>
      </p:sp>
      <p:sp>
        <p:nvSpPr>
          <p:cNvPr id="10" name="4 Rectángulo"/>
          <p:cNvSpPr/>
          <p:nvPr/>
        </p:nvSpPr>
        <p:spPr>
          <a:xfrm>
            <a:off x="5735959" y="2407036"/>
            <a:ext cx="2581842" cy="1973823"/>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atin typeface="Segoe UI" panose="020B0502040204020203" pitchFamily="34" charset="0"/>
              <a:cs typeface="Segoe UI" panose="020B0502040204020203" pitchFamily="34" charset="0"/>
            </a:endParaRPr>
          </a:p>
        </p:txBody>
      </p:sp>
      <p:sp>
        <p:nvSpPr>
          <p:cNvPr id="11" name="2 CuadroTexto"/>
          <p:cNvSpPr txBox="1"/>
          <p:nvPr/>
        </p:nvSpPr>
        <p:spPr>
          <a:xfrm>
            <a:off x="5735960" y="2454550"/>
            <a:ext cx="2602579" cy="1815882"/>
          </a:xfrm>
          <a:prstGeom prst="rect">
            <a:avLst/>
          </a:prstGeom>
          <a:noFill/>
        </p:spPr>
        <p:txBody>
          <a:bodyPr wrap="square" rtlCol="0">
            <a:spAutoFit/>
          </a:bodyPr>
          <a:lstStyle/>
          <a:p>
            <a:pPr marL="171450" indent="-171450">
              <a:buFontTx/>
              <a:buChar char="-"/>
            </a:pPr>
            <a:r>
              <a:rPr lang="en-US" sz="1600" dirty="0">
                <a:latin typeface="Segoe UI" panose="020B0502040204020203" pitchFamily="34" charset="0"/>
                <a:cs typeface="Segoe UI" panose="020B0502040204020203" pitchFamily="34" charset="0"/>
              </a:rPr>
              <a:t>Modify the DOM layout by adding and removing DOM elements.</a:t>
            </a:r>
          </a:p>
          <a:p>
            <a:pPr marL="171450" indent="-171450">
              <a:buFontTx/>
              <a:buChar char="-"/>
            </a:pPr>
            <a:endParaRPr lang="en-US" sz="1600" dirty="0">
              <a:latin typeface="Segoe UI" panose="020B0502040204020203" pitchFamily="34" charset="0"/>
              <a:cs typeface="Segoe UI" panose="020B0502040204020203" pitchFamily="34" charset="0"/>
            </a:endParaRPr>
          </a:p>
          <a:p>
            <a:pPr marL="171450" indent="-171450">
              <a:buFontTx/>
              <a:buChar char="-"/>
            </a:pPr>
            <a:r>
              <a:rPr lang="en-US" sz="1600" dirty="0">
                <a:latin typeface="Segoe UI" panose="020B0502040204020203" pitchFamily="34" charset="0"/>
                <a:cs typeface="Segoe UI" panose="020B0502040204020203" pitchFamily="34" charset="0"/>
              </a:rPr>
              <a:t>They change the structure of the view</a:t>
            </a:r>
          </a:p>
          <a:p>
            <a:endParaRPr lang="en-US" sz="1600" dirty="0">
              <a:latin typeface="Segoe UI" panose="020B0502040204020203" pitchFamily="34" charset="0"/>
              <a:cs typeface="Segoe UI" panose="020B0502040204020203" pitchFamily="34" charset="0"/>
            </a:endParaRPr>
          </a:p>
        </p:txBody>
      </p:sp>
      <p:sp>
        <p:nvSpPr>
          <p:cNvPr id="12" name="Rectangle 35"/>
          <p:cNvSpPr/>
          <p:nvPr/>
        </p:nvSpPr>
        <p:spPr>
          <a:xfrm>
            <a:off x="5735960" y="1822740"/>
            <a:ext cx="2581838" cy="526794"/>
          </a:xfrm>
          <a:prstGeom prst="rect">
            <a:avLst/>
          </a:prstGeom>
          <a:solidFill>
            <a:srgbClr val="426BB3"/>
          </a:solidFill>
          <a:ln>
            <a:solidFill>
              <a:srgbClr val="426B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latin typeface="Segoe UI" panose="020B0502040204020203" pitchFamily="34" charset="0"/>
                <a:cs typeface="Segoe UI" panose="020B0502040204020203" pitchFamily="34" charset="0"/>
              </a:rPr>
              <a:t>Structural</a:t>
            </a:r>
          </a:p>
        </p:txBody>
      </p:sp>
      <p:sp>
        <p:nvSpPr>
          <p:cNvPr id="23" name="Rounded Rectangle 29"/>
          <p:cNvSpPr/>
          <p:nvPr/>
        </p:nvSpPr>
        <p:spPr>
          <a:xfrm>
            <a:off x="8472264" y="4428373"/>
            <a:ext cx="2576244" cy="922759"/>
          </a:xfrm>
          <a:prstGeom prst="roundRect">
            <a:avLst/>
          </a:prstGeom>
          <a:solidFill>
            <a:srgbClr val="002060">
              <a:alpha val="2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err="1">
                <a:solidFill>
                  <a:schemeClr val="tx1"/>
                </a:solidFill>
                <a:latin typeface="Segoe UI" panose="020B0502040204020203" pitchFamily="34" charset="0"/>
                <a:cs typeface="Segoe UI" panose="020B0502040204020203" pitchFamily="34" charset="0"/>
              </a:rPr>
              <a:t>ngStyle</a:t>
            </a:r>
            <a:endParaRPr lang="en-US" sz="1600" b="1" dirty="0">
              <a:solidFill>
                <a:schemeClr val="tx1"/>
              </a:solidFill>
              <a:latin typeface="Segoe UI" panose="020B0502040204020203" pitchFamily="34" charset="0"/>
              <a:cs typeface="Segoe UI" panose="020B0502040204020203" pitchFamily="34" charset="0"/>
            </a:endParaRPr>
          </a:p>
          <a:p>
            <a:pPr algn="ctr"/>
            <a:r>
              <a:rPr lang="en-US" sz="1600" b="1" dirty="0" err="1">
                <a:solidFill>
                  <a:schemeClr val="tx1"/>
                </a:solidFill>
                <a:latin typeface="Segoe UI" panose="020B0502040204020203" pitchFamily="34" charset="0"/>
                <a:cs typeface="Segoe UI" panose="020B0502040204020203" pitchFamily="34" charset="0"/>
              </a:rPr>
              <a:t>ngClass</a:t>
            </a:r>
            <a:r>
              <a:rPr lang="en-US" sz="1600" b="1" dirty="0">
                <a:solidFill>
                  <a:schemeClr val="tx1"/>
                </a:solidFill>
                <a:latin typeface="Segoe UI" panose="020B0502040204020203" pitchFamily="34" charset="0"/>
                <a:cs typeface="Segoe UI" panose="020B0502040204020203" pitchFamily="34" charset="0"/>
              </a:rPr>
              <a:t>,</a:t>
            </a:r>
          </a:p>
          <a:p>
            <a:pPr algn="ctr"/>
            <a:r>
              <a:rPr lang="en-US" sz="1600" b="1" dirty="0" err="1">
                <a:solidFill>
                  <a:schemeClr val="tx1"/>
                </a:solidFill>
                <a:latin typeface="Segoe UI" panose="020B0502040204020203" pitchFamily="34" charset="0"/>
                <a:cs typeface="Segoe UI" panose="020B0502040204020203" pitchFamily="34" charset="0"/>
              </a:rPr>
              <a:t>ngModel</a:t>
            </a:r>
            <a:endParaRPr lang="en-US" sz="1600" b="1" dirty="0">
              <a:solidFill>
                <a:schemeClr val="tx1"/>
              </a:solidFill>
              <a:latin typeface="Segoe UI" panose="020B0502040204020203" pitchFamily="34" charset="0"/>
              <a:cs typeface="Segoe UI" panose="020B0502040204020203" pitchFamily="34" charset="0"/>
            </a:endParaRPr>
          </a:p>
        </p:txBody>
      </p:sp>
      <p:sp>
        <p:nvSpPr>
          <p:cNvPr id="24" name="4 Rectángulo"/>
          <p:cNvSpPr/>
          <p:nvPr/>
        </p:nvSpPr>
        <p:spPr>
          <a:xfrm>
            <a:off x="8472263" y="2427434"/>
            <a:ext cx="2581842" cy="1953426"/>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atin typeface="Segoe UI" panose="020B0502040204020203" pitchFamily="34" charset="0"/>
              <a:cs typeface="Segoe UI" panose="020B0502040204020203" pitchFamily="34" charset="0"/>
            </a:endParaRPr>
          </a:p>
        </p:txBody>
      </p:sp>
      <p:sp>
        <p:nvSpPr>
          <p:cNvPr id="25" name="2 CuadroTexto"/>
          <p:cNvSpPr txBox="1"/>
          <p:nvPr/>
        </p:nvSpPr>
        <p:spPr>
          <a:xfrm>
            <a:off x="8472264" y="2474947"/>
            <a:ext cx="2602579" cy="1815882"/>
          </a:xfrm>
          <a:prstGeom prst="rect">
            <a:avLst/>
          </a:prstGeom>
          <a:noFill/>
        </p:spPr>
        <p:txBody>
          <a:bodyPr wrap="square" rtlCol="0">
            <a:spAutoFit/>
          </a:bodyPr>
          <a:lstStyle/>
          <a:p>
            <a:pPr marL="171450" indent="-171450">
              <a:buFontTx/>
              <a:buChar char="-"/>
            </a:pPr>
            <a:r>
              <a:rPr lang="en-US" sz="1600" dirty="0">
                <a:latin typeface="Segoe UI" panose="020B0502040204020203" pitchFamily="34" charset="0"/>
                <a:cs typeface="Segoe UI" panose="020B0502040204020203" pitchFamily="34" charset="0"/>
              </a:rPr>
              <a:t>Change the appearance or behavior of an element, component, or another directive.</a:t>
            </a:r>
          </a:p>
          <a:p>
            <a:pPr marL="171450" indent="-171450">
              <a:buFontTx/>
              <a:buChar char="-"/>
            </a:pPr>
            <a:endParaRPr lang="en-US" sz="1600" dirty="0">
              <a:latin typeface="Segoe UI" panose="020B0502040204020203" pitchFamily="34" charset="0"/>
              <a:cs typeface="Segoe UI" panose="020B0502040204020203" pitchFamily="34" charset="0"/>
            </a:endParaRPr>
          </a:p>
          <a:p>
            <a:pPr marL="171450" indent="-171450">
              <a:buFontTx/>
              <a:buChar char="-"/>
            </a:pPr>
            <a:r>
              <a:rPr lang="en-US" sz="1600" dirty="0">
                <a:latin typeface="Segoe UI" panose="020B0502040204020203" pitchFamily="34" charset="0"/>
                <a:cs typeface="Segoe UI" panose="020B0502040204020203" pitchFamily="34" charset="0"/>
              </a:rPr>
              <a:t>They are used as attributes of elements</a:t>
            </a:r>
          </a:p>
        </p:txBody>
      </p:sp>
      <p:sp>
        <p:nvSpPr>
          <p:cNvPr id="26" name="Rectangle 35"/>
          <p:cNvSpPr/>
          <p:nvPr/>
        </p:nvSpPr>
        <p:spPr>
          <a:xfrm>
            <a:off x="8472264" y="1843137"/>
            <a:ext cx="2581838" cy="526794"/>
          </a:xfrm>
          <a:prstGeom prst="rect">
            <a:avLst/>
          </a:prstGeom>
          <a:solidFill>
            <a:srgbClr val="426BB3"/>
          </a:solidFill>
          <a:ln>
            <a:solidFill>
              <a:srgbClr val="426B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latin typeface="Segoe UI" panose="020B0502040204020203" pitchFamily="34" charset="0"/>
                <a:cs typeface="Segoe UI" panose="020B0502040204020203" pitchFamily="34" charset="0"/>
              </a:rPr>
              <a:t>Attribute</a:t>
            </a:r>
          </a:p>
        </p:txBody>
      </p:sp>
    </p:spTree>
    <p:extLst>
      <p:ext uri="{BB962C8B-B14F-4D97-AF65-F5344CB8AC3E}">
        <p14:creationId xmlns:p14="http://schemas.microsoft.com/office/powerpoint/2010/main" val="5600147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8" name="Rectangle 28"/>
          <p:cNvSpPr>
            <a:spLocks noChangeArrowheads="1"/>
          </p:cNvSpPr>
          <p:nvPr/>
        </p:nvSpPr>
        <p:spPr bwMode="auto">
          <a:xfrm>
            <a:off x="1524003" y="4393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latin typeface="Calibri" pitchFamily="34" charset="0"/>
            </a:endParaRPr>
          </a:p>
        </p:txBody>
      </p:sp>
      <p:sp>
        <p:nvSpPr>
          <p:cNvPr id="3" name="Título 2"/>
          <p:cNvSpPr>
            <a:spLocks noGrp="1"/>
          </p:cNvSpPr>
          <p:nvPr>
            <p:ph type="title"/>
          </p:nvPr>
        </p:nvSpPr>
        <p:spPr>
          <a:xfrm>
            <a:off x="263352" y="310391"/>
            <a:ext cx="8136904" cy="432000"/>
          </a:xfrm>
        </p:spPr>
        <p:txBody>
          <a:bodyPr>
            <a:noAutofit/>
          </a:bodyPr>
          <a:lstStyle/>
          <a:p>
            <a:r>
              <a:rPr lang="en-US" sz="2000" dirty="0">
                <a:latin typeface="Segoe UI" panose="020B0502040204020203" pitchFamily="34" charset="0"/>
                <a:ea typeface="Segoe UI" panose="020B0502040204020203" pitchFamily="34" charset="0"/>
                <a:cs typeface="Segoe UI" panose="020B0502040204020203" pitchFamily="34" charset="0"/>
              </a:rPr>
              <a:t>5. Directives</a:t>
            </a:r>
          </a:p>
        </p:txBody>
      </p:sp>
      <p:sp>
        <p:nvSpPr>
          <p:cNvPr id="38" name="1 Título"/>
          <p:cNvSpPr txBox="1">
            <a:spLocks/>
          </p:cNvSpPr>
          <p:nvPr/>
        </p:nvSpPr>
        <p:spPr bwMode="auto">
          <a:xfrm>
            <a:off x="263352" y="1198364"/>
            <a:ext cx="11521279"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sz="2000" dirty="0">
                <a:solidFill>
                  <a:srgbClr val="9AAE04"/>
                </a:solidFill>
                <a:latin typeface="Segoe UI" panose="020B0502040204020203" pitchFamily="34" charset="0"/>
                <a:ea typeface="Segoe UI" panose="020B0502040204020203" pitchFamily="34" charset="0"/>
                <a:cs typeface="Segoe UI" panose="020B0502040204020203" pitchFamily="34" charset="0"/>
              </a:rPr>
              <a:t>Attribute</a:t>
            </a:r>
            <a:r>
              <a:rPr lang="en-US" sz="2000" b="1" dirty="0">
                <a:solidFill>
                  <a:srgbClr val="9AAE04"/>
                </a:solidFill>
                <a:latin typeface="Segoe UI" panose="020B0502040204020203" pitchFamily="34" charset="0"/>
                <a:ea typeface="Segoe UI" panose="020B0502040204020203" pitchFamily="34" charset="0"/>
                <a:cs typeface="Segoe UI" panose="020B0502040204020203" pitchFamily="34" charset="0"/>
              </a:rPr>
              <a:t>. </a:t>
            </a:r>
            <a:r>
              <a:rPr lang="en-US" sz="2000" b="1" dirty="0" err="1">
                <a:solidFill>
                  <a:srgbClr val="9AAE04"/>
                </a:solidFill>
                <a:latin typeface="Segoe UI" panose="020B0502040204020203" pitchFamily="34" charset="0"/>
                <a:ea typeface="Segoe UI" panose="020B0502040204020203" pitchFamily="34" charset="0"/>
                <a:cs typeface="Segoe UI" panose="020B0502040204020203" pitchFamily="34" charset="0"/>
              </a:rPr>
              <a:t>ngStyle</a:t>
            </a:r>
            <a:endParaRPr lang="en-US" sz="2000" b="1" dirty="0">
              <a:solidFill>
                <a:srgbClr val="9AAE04"/>
              </a:solidFill>
              <a:latin typeface="Segoe UI" panose="020B0502040204020203" pitchFamily="34" charset="0"/>
              <a:ea typeface="Segoe UI" panose="020B0502040204020203" pitchFamily="34" charset="0"/>
              <a:cs typeface="Segoe UI" panose="020B0502040204020203" pitchFamily="34" charset="0"/>
            </a:endParaRPr>
          </a:p>
        </p:txBody>
      </p:sp>
      <p:sp>
        <p:nvSpPr>
          <p:cNvPr id="8" name="3 Marcador de contenido"/>
          <p:cNvSpPr txBox="1">
            <a:spLocks/>
          </p:cNvSpPr>
          <p:nvPr/>
        </p:nvSpPr>
        <p:spPr>
          <a:xfrm>
            <a:off x="263351" y="1709569"/>
            <a:ext cx="11521279" cy="567303"/>
          </a:xfrm>
          <a:prstGeom prst="rect">
            <a:avLst/>
          </a:prstGeom>
        </p:spPr>
        <p:txBody>
          <a:bodyPr>
            <a:noAutofit/>
          </a:bodyPr>
          <a:lstStyle>
            <a:lvl1pPr marL="0" marR="0" indent="0" algn="l" defTabSz="914400" rtl="0" eaLnBrk="1" fontAlgn="auto" latinLnBrk="0" hangingPunct="1">
              <a:lnSpc>
                <a:spcPct val="100000"/>
              </a:lnSpc>
              <a:spcBef>
                <a:spcPct val="20000"/>
              </a:spcBef>
              <a:spcAft>
                <a:spcPts val="0"/>
              </a:spcAft>
              <a:buClrTx/>
              <a:buSzTx/>
              <a:buFont typeface="Arial" pitchFamily="34" charset="0"/>
              <a:buNone/>
              <a:tabLst/>
              <a:defRPr lang="es-ES" sz="1400" b="0" i="0" u="none" strike="noStrike" kern="1200" baseline="0" smtClean="0">
                <a:solidFill>
                  <a:srgbClr val="505050"/>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9pPr>
          </a:lstStyle>
          <a:p>
            <a:pPr marL="285750" indent="-285750">
              <a:buFont typeface="Wingdings" panose="05000000000000000000" pitchFamily="2" charset="2"/>
              <a:buChar char="§"/>
            </a:pPr>
            <a:r>
              <a:rPr lang="en-US" sz="18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This directive, used as attribute, is useful to change the style of an element dynamically.</a:t>
            </a:r>
          </a:p>
          <a:p>
            <a:pPr marL="285750" indent="-285750">
              <a:buFont typeface="Wingdings" panose="05000000000000000000" pitchFamily="2" charset="2"/>
              <a:buChar char="§"/>
            </a:pPr>
            <a:endParaRPr lang="es-ES" sz="18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endParaRPr>
          </a:p>
        </p:txBody>
      </p:sp>
      <p:pic>
        <p:nvPicPr>
          <p:cNvPr id="14" name="Imagen 13"/>
          <p:cNvPicPr>
            <a:picLocks noChangeAspect="1"/>
          </p:cNvPicPr>
          <p:nvPr/>
        </p:nvPicPr>
        <p:blipFill rotWithShape="1">
          <a:blip r:embed="rId3"/>
          <a:srcRect l="3015" t="8408" b="790"/>
          <a:stretch/>
        </p:blipFill>
        <p:spPr>
          <a:xfrm>
            <a:off x="1055440" y="2276872"/>
            <a:ext cx="4725372" cy="4115646"/>
          </a:xfrm>
          <a:prstGeom prst="rect">
            <a:avLst/>
          </a:prstGeom>
        </p:spPr>
      </p:pic>
      <p:pic>
        <p:nvPicPr>
          <p:cNvPr id="15" name="Imagen 14"/>
          <p:cNvPicPr>
            <a:picLocks noChangeAspect="1"/>
          </p:cNvPicPr>
          <p:nvPr/>
        </p:nvPicPr>
        <p:blipFill rotWithShape="1">
          <a:blip r:embed="rId4"/>
          <a:srcRect l="2615" t="8598" b="-1"/>
          <a:stretch/>
        </p:blipFill>
        <p:spPr>
          <a:xfrm>
            <a:off x="6050133" y="2276872"/>
            <a:ext cx="3365255" cy="4115646"/>
          </a:xfrm>
          <a:prstGeom prst="rect">
            <a:avLst/>
          </a:prstGeom>
        </p:spPr>
      </p:pic>
      <p:sp>
        <p:nvSpPr>
          <p:cNvPr id="16" name="CuadroTexto 15"/>
          <p:cNvSpPr txBox="1"/>
          <p:nvPr/>
        </p:nvSpPr>
        <p:spPr>
          <a:xfrm>
            <a:off x="983432" y="6392517"/>
            <a:ext cx="1780552" cy="307777"/>
          </a:xfrm>
          <a:prstGeom prst="rect">
            <a:avLst/>
          </a:prstGeom>
          <a:noFill/>
        </p:spPr>
        <p:txBody>
          <a:bodyPr wrap="none" rtlCol="0">
            <a:spAutoFit/>
          </a:bodyPr>
          <a:lstStyle/>
          <a:p>
            <a:r>
              <a:rPr lang="es-ES" sz="1400" dirty="0">
                <a:latin typeface="Segoe UI" panose="020B0502040204020203" pitchFamily="34" charset="0"/>
                <a:cs typeface="Segoe UI" panose="020B0502040204020203" pitchFamily="34" charset="0"/>
              </a:rPr>
              <a:t>server.component.ts</a:t>
            </a:r>
          </a:p>
        </p:txBody>
      </p:sp>
      <p:sp>
        <p:nvSpPr>
          <p:cNvPr id="17" name="CuadroTexto 16"/>
          <p:cNvSpPr txBox="1"/>
          <p:nvPr/>
        </p:nvSpPr>
        <p:spPr>
          <a:xfrm>
            <a:off x="5965652" y="6392518"/>
            <a:ext cx="1780552" cy="307777"/>
          </a:xfrm>
          <a:prstGeom prst="rect">
            <a:avLst/>
          </a:prstGeom>
          <a:noFill/>
        </p:spPr>
        <p:txBody>
          <a:bodyPr wrap="none" rtlCol="0">
            <a:spAutoFit/>
          </a:bodyPr>
          <a:lstStyle/>
          <a:p>
            <a:r>
              <a:rPr lang="es-ES" sz="1400" dirty="0">
                <a:latin typeface="Segoe UI" panose="020B0502040204020203" pitchFamily="34" charset="0"/>
                <a:cs typeface="Segoe UI" panose="020B0502040204020203" pitchFamily="34" charset="0"/>
              </a:rPr>
              <a:t>server.component.ts</a:t>
            </a:r>
          </a:p>
        </p:txBody>
      </p:sp>
    </p:spTree>
    <p:extLst>
      <p:ext uri="{BB962C8B-B14F-4D97-AF65-F5344CB8AC3E}">
        <p14:creationId xmlns:p14="http://schemas.microsoft.com/office/powerpoint/2010/main" val="1693734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8" name="Rectangle 28"/>
          <p:cNvSpPr>
            <a:spLocks noChangeArrowheads="1"/>
          </p:cNvSpPr>
          <p:nvPr/>
        </p:nvSpPr>
        <p:spPr bwMode="auto">
          <a:xfrm>
            <a:off x="1524003" y="4393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latin typeface="Calibri" pitchFamily="34" charset="0"/>
            </a:endParaRPr>
          </a:p>
        </p:txBody>
      </p:sp>
      <p:sp>
        <p:nvSpPr>
          <p:cNvPr id="3" name="Título 2"/>
          <p:cNvSpPr>
            <a:spLocks noGrp="1"/>
          </p:cNvSpPr>
          <p:nvPr>
            <p:ph type="title"/>
          </p:nvPr>
        </p:nvSpPr>
        <p:spPr>
          <a:xfrm>
            <a:off x="263352" y="310391"/>
            <a:ext cx="8136904" cy="432000"/>
          </a:xfrm>
        </p:spPr>
        <p:txBody>
          <a:bodyPr>
            <a:noAutofit/>
          </a:bodyPr>
          <a:lstStyle/>
          <a:p>
            <a:r>
              <a:rPr lang="en-US" sz="2000" dirty="0">
                <a:latin typeface="Segoe UI" panose="020B0502040204020203" pitchFamily="34" charset="0"/>
                <a:ea typeface="Segoe UI" panose="020B0502040204020203" pitchFamily="34" charset="0"/>
                <a:cs typeface="Segoe UI" panose="020B0502040204020203" pitchFamily="34" charset="0"/>
              </a:rPr>
              <a:t>5. Directives</a:t>
            </a:r>
          </a:p>
        </p:txBody>
      </p:sp>
      <p:sp>
        <p:nvSpPr>
          <p:cNvPr id="38" name="1 Título"/>
          <p:cNvSpPr txBox="1">
            <a:spLocks/>
          </p:cNvSpPr>
          <p:nvPr/>
        </p:nvSpPr>
        <p:spPr bwMode="auto">
          <a:xfrm>
            <a:off x="263352" y="1198364"/>
            <a:ext cx="11521279"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sz="2000" dirty="0">
                <a:solidFill>
                  <a:srgbClr val="9AAE04"/>
                </a:solidFill>
                <a:latin typeface="Segoe UI" panose="020B0502040204020203" pitchFamily="34" charset="0"/>
                <a:ea typeface="Segoe UI" panose="020B0502040204020203" pitchFamily="34" charset="0"/>
                <a:cs typeface="Segoe UI" panose="020B0502040204020203" pitchFamily="34" charset="0"/>
              </a:rPr>
              <a:t>Attribute</a:t>
            </a:r>
            <a:r>
              <a:rPr lang="en-US" sz="2000" b="1" dirty="0">
                <a:solidFill>
                  <a:srgbClr val="9AAE04"/>
                </a:solidFill>
                <a:latin typeface="Segoe UI" panose="020B0502040204020203" pitchFamily="34" charset="0"/>
                <a:ea typeface="Segoe UI" panose="020B0502040204020203" pitchFamily="34" charset="0"/>
                <a:cs typeface="Segoe UI" panose="020B0502040204020203" pitchFamily="34" charset="0"/>
              </a:rPr>
              <a:t>. </a:t>
            </a:r>
            <a:r>
              <a:rPr lang="en-US" sz="2000" b="1" dirty="0" err="1">
                <a:solidFill>
                  <a:srgbClr val="9AAE04"/>
                </a:solidFill>
                <a:latin typeface="Segoe UI" panose="020B0502040204020203" pitchFamily="34" charset="0"/>
                <a:ea typeface="Segoe UI" panose="020B0502040204020203" pitchFamily="34" charset="0"/>
                <a:cs typeface="Segoe UI" panose="020B0502040204020203" pitchFamily="34" charset="0"/>
              </a:rPr>
              <a:t>ngClass</a:t>
            </a:r>
            <a:endParaRPr lang="en-US" sz="2000" b="1" dirty="0">
              <a:solidFill>
                <a:srgbClr val="9AAE04"/>
              </a:solidFill>
              <a:latin typeface="Segoe UI" panose="020B0502040204020203" pitchFamily="34" charset="0"/>
              <a:ea typeface="Segoe UI" panose="020B0502040204020203" pitchFamily="34" charset="0"/>
              <a:cs typeface="Segoe UI" panose="020B0502040204020203" pitchFamily="34" charset="0"/>
            </a:endParaRPr>
          </a:p>
        </p:txBody>
      </p:sp>
      <p:sp>
        <p:nvSpPr>
          <p:cNvPr id="8" name="3 Marcador de contenido"/>
          <p:cNvSpPr txBox="1">
            <a:spLocks/>
          </p:cNvSpPr>
          <p:nvPr/>
        </p:nvSpPr>
        <p:spPr>
          <a:xfrm>
            <a:off x="263351" y="1709569"/>
            <a:ext cx="11521279" cy="567303"/>
          </a:xfrm>
          <a:prstGeom prst="rect">
            <a:avLst/>
          </a:prstGeom>
        </p:spPr>
        <p:txBody>
          <a:bodyPr>
            <a:noAutofit/>
          </a:bodyPr>
          <a:lstStyle>
            <a:lvl1pPr marL="0" marR="0" indent="0" algn="l" defTabSz="914400" rtl="0" eaLnBrk="1" fontAlgn="auto" latinLnBrk="0" hangingPunct="1">
              <a:lnSpc>
                <a:spcPct val="100000"/>
              </a:lnSpc>
              <a:spcBef>
                <a:spcPct val="20000"/>
              </a:spcBef>
              <a:spcAft>
                <a:spcPts val="0"/>
              </a:spcAft>
              <a:buClrTx/>
              <a:buSzTx/>
              <a:buFont typeface="Arial" pitchFamily="34" charset="0"/>
              <a:buNone/>
              <a:tabLst/>
              <a:defRPr lang="es-ES" sz="1400" b="0" i="0" u="none" strike="noStrike" kern="1200" baseline="0" smtClean="0">
                <a:solidFill>
                  <a:srgbClr val="505050"/>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9pPr>
          </a:lstStyle>
          <a:p>
            <a:pPr marL="285750" indent="-285750">
              <a:buFont typeface="Wingdings" panose="05000000000000000000" pitchFamily="2" charset="2"/>
              <a:buChar char="§"/>
            </a:pPr>
            <a:r>
              <a:rPr lang="en-US" sz="18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This directive is useful to create different classes in CSS file and assign them to an element dynamically.</a:t>
            </a:r>
            <a:endParaRPr lang="es-ES" sz="18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endParaRPr>
          </a:p>
        </p:txBody>
      </p:sp>
      <p:pic>
        <p:nvPicPr>
          <p:cNvPr id="6" name="Imagen 5"/>
          <p:cNvPicPr>
            <a:picLocks noChangeAspect="1"/>
          </p:cNvPicPr>
          <p:nvPr/>
        </p:nvPicPr>
        <p:blipFill rotWithShape="1">
          <a:blip r:embed="rId3"/>
          <a:srcRect l="2846" t="8987"/>
          <a:stretch/>
        </p:blipFill>
        <p:spPr>
          <a:xfrm>
            <a:off x="623392" y="2275327"/>
            <a:ext cx="4381068" cy="3817969"/>
          </a:xfrm>
          <a:prstGeom prst="rect">
            <a:avLst/>
          </a:prstGeom>
        </p:spPr>
      </p:pic>
      <p:pic>
        <p:nvPicPr>
          <p:cNvPr id="7" name="Imagen 6"/>
          <p:cNvPicPr>
            <a:picLocks noChangeAspect="1"/>
          </p:cNvPicPr>
          <p:nvPr/>
        </p:nvPicPr>
        <p:blipFill rotWithShape="1">
          <a:blip r:embed="rId4"/>
          <a:srcRect l="2130" t="23593"/>
          <a:stretch/>
        </p:blipFill>
        <p:spPr>
          <a:xfrm>
            <a:off x="5231904" y="4437112"/>
            <a:ext cx="6368391" cy="1369697"/>
          </a:xfrm>
          <a:prstGeom prst="rect">
            <a:avLst/>
          </a:prstGeom>
        </p:spPr>
      </p:pic>
      <p:pic>
        <p:nvPicPr>
          <p:cNvPr id="9" name="Imagen 8"/>
          <p:cNvPicPr>
            <a:picLocks noChangeAspect="1"/>
          </p:cNvPicPr>
          <p:nvPr/>
        </p:nvPicPr>
        <p:blipFill rotWithShape="1">
          <a:blip r:embed="rId5"/>
          <a:srcRect l="5232" t="21873" r="32103" b="848"/>
          <a:stretch/>
        </p:blipFill>
        <p:spPr>
          <a:xfrm>
            <a:off x="5231904" y="2275327"/>
            <a:ext cx="3384376" cy="1656184"/>
          </a:xfrm>
          <a:prstGeom prst="rect">
            <a:avLst/>
          </a:prstGeom>
        </p:spPr>
      </p:pic>
      <p:sp>
        <p:nvSpPr>
          <p:cNvPr id="10" name="CuadroTexto 9"/>
          <p:cNvSpPr txBox="1"/>
          <p:nvPr/>
        </p:nvSpPr>
        <p:spPr>
          <a:xfrm>
            <a:off x="551384" y="6093296"/>
            <a:ext cx="1780552" cy="307777"/>
          </a:xfrm>
          <a:prstGeom prst="rect">
            <a:avLst/>
          </a:prstGeom>
          <a:noFill/>
        </p:spPr>
        <p:txBody>
          <a:bodyPr wrap="none" rtlCol="0">
            <a:spAutoFit/>
          </a:bodyPr>
          <a:lstStyle/>
          <a:p>
            <a:r>
              <a:rPr lang="es-ES" sz="1400" dirty="0">
                <a:latin typeface="Segoe UI" panose="020B0502040204020203" pitchFamily="34" charset="0"/>
                <a:cs typeface="Segoe UI" panose="020B0502040204020203" pitchFamily="34" charset="0"/>
              </a:rPr>
              <a:t>server.component.ts</a:t>
            </a:r>
          </a:p>
        </p:txBody>
      </p:sp>
      <p:sp>
        <p:nvSpPr>
          <p:cNvPr id="11" name="CuadroTexto 10"/>
          <p:cNvSpPr txBox="1"/>
          <p:nvPr/>
        </p:nvSpPr>
        <p:spPr>
          <a:xfrm>
            <a:off x="5158076" y="5785462"/>
            <a:ext cx="2001766" cy="307777"/>
          </a:xfrm>
          <a:prstGeom prst="rect">
            <a:avLst/>
          </a:prstGeom>
          <a:noFill/>
        </p:spPr>
        <p:txBody>
          <a:bodyPr wrap="none" rtlCol="0">
            <a:spAutoFit/>
          </a:bodyPr>
          <a:lstStyle/>
          <a:p>
            <a:r>
              <a:rPr lang="es-ES" sz="1400" dirty="0">
                <a:latin typeface="Segoe UI" panose="020B0502040204020203" pitchFamily="34" charset="0"/>
                <a:cs typeface="Segoe UI" panose="020B0502040204020203" pitchFamily="34" charset="0"/>
              </a:rPr>
              <a:t>server.component.html</a:t>
            </a:r>
          </a:p>
        </p:txBody>
      </p:sp>
      <p:sp>
        <p:nvSpPr>
          <p:cNvPr id="12" name="CuadroTexto 11"/>
          <p:cNvSpPr txBox="1"/>
          <p:nvPr/>
        </p:nvSpPr>
        <p:spPr>
          <a:xfrm>
            <a:off x="5158076" y="3892543"/>
            <a:ext cx="1879938" cy="307777"/>
          </a:xfrm>
          <a:prstGeom prst="rect">
            <a:avLst/>
          </a:prstGeom>
          <a:noFill/>
        </p:spPr>
        <p:txBody>
          <a:bodyPr wrap="none" rtlCol="0">
            <a:spAutoFit/>
          </a:bodyPr>
          <a:lstStyle/>
          <a:p>
            <a:r>
              <a:rPr lang="es-ES" sz="1400" dirty="0">
                <a:latin typeface="Segoe UI" panose="020B0502040204020203" pitchFamily="34" charset="0"/>
                <a:cs typeface="Segoe UI" panose="020B0502040204020203" pitchFamily="34" charset="0"/>
              </a:rPr>
              <a:t>server.component.css</a:t>
            </a:r>
          </a:p>
        </p:txBody>
      </p:sp>
    </p:spTree>
    <p:extLst>
      <p:ext uri="{BB962C8B-B14F-4D97-AF65-F5344CB8AC3E}">
        <p14:creationId xmlns:p14="http://schemas.microsoft.com/office/powerpoint/2010/main" val="1071429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8" name="Rectangle 28"/>
          <p:cNvSpPr>
            <a:spLocks noChangeArrowheads="1"/>
          </p:cNvSpPr>
          <p:nvPr/>
        </p:nvSpPr>
        <p:spPr bwMode="auto">
          <a:xfrm>
            <a:off x="1524003" y="4393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latin typeface="Calibri" pitchFamily="34" charset="0"/>
            </a:endParaRPr>
          </a:p>
        </p:txBody>
      </p:sp>
      <p:sp>
        <p:nvSpPr>
          <p:cNvPr id="3" name="Título 2"/>
          <p:cNvSpPr>
            <a:spLocks noGrp="1"/>
          </p:cNvSpPr>
          <p:nvPr>
            <p:ph type="title"/>
          </p:nvPr>
        </p:nvSpPr>
        <p:spPr>
          <a:xfrm>
            <a:off x="263352" y="310391"/>
            <a:ext cx="8136904" cy="432000"/>
          </a:xfrm>
        </p:spPr>
        <p:txBody>
          <a:bodyPr>
            <a:noAutofit/>
          </a:bodyPr>
          <a:lstStyle/>
          <a:p>
            <a:r>
              <a:rPr lang="en-US" sz="2000" dirty="0">
                <a:latin typeface="Segoe UI" panose="020B0502040204020203" pitchFamily="34" charset="0"/>
                <a:ea typeface="Segoe UI" panose="020B0502040204020203" pitchFamily="34" charset="0"/>
                <a:cs typeface="Segoe UI" panose="020B0502040204020203" pitchFamily="34" charset="0"/>
              </a:rPr>
              <a:t>5. Directives</a:t>
            </a:r>
          </a:p>
        </p:txBody>
      </p:sp>
      <p:sp>
        <p:nvSpPr>
          <p:cNvPr id="38" name="1 Título"/>
          <p:cNvSpPr txBox="1">
            <a:spLocks/>
          </p:cNvSpPr>
          <p:nvPr/>
        </p:nvSpPr>
        <p:spPr bwMode="auto">
          <a:xfrm>
            <a:off x="263352" y="1198364"/>
            <a:ext cx="11521279"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sz="2000" dirty="0">
                <a:solidFill>
                  <a:srgbClr val="9AAE04"/>
                </a:solidFill>
                <a:latin typeface="Segoe UI" panose="020B0502040204020203" pitchFamily="34" charset="0"/>
                <a:ea typeface="Segoe UI" panose="020B0502040204020203" pitchFamily="34" charset="0"/>
                <a:cs typeface="Segoe UI" panose="020B0502040204020203" pitchFamily="34" charset="0"/>
              </a:rPr>
              <a:t>Structural</a:t>
            </a:r>
            <a:r>
              <a:rPr lang="en-US" sz="2000" b="1" dirty="0">
                <a:solidFill>
                  <a:srgbClr val="9AAE04"/>
                </a:solidFill>
                <a:latin typeface="Segoe UI" panose="020B0502040204020203" pitchFamily="34" charset="0"/>
                <a:ea typeface="Segoe UI" panose="020B0502040204020203" pitchFamily="34" charset="0"/>
                <a:cs typeface="Segoe UI" panose="020B0502040204020203" pitchFamily="34" charset="0"/>
              </a:rPr>
              <a:t>. NgIf</a:t>
            </a:r>
          </a:p>
        </p:txBody>
      </p:sp>
      <p:sp>
        <p:nvSpPr>
          <p:cNvPr id="8" name="3 Marcador de contenido"/>
          <p:cNvSpPr txBox="1">
            <a:spLocks/>
          </p:cNvSpPr>
          <p:nvPr/>
        </p:nvSpPr>
        <p:spPr>
          <a:xfrm>
            <a:off x="263351" y="1709570"/>
            <a:ext cx="11521279" cy="559016"/>
          </a:xfrm>
          <a:prstGeom prst="rect">
            <a:avLst/>
          </a:prstGeom>
        </p:spPr>
        <p:txBody>
          <a:bodyPr>
            <a:noAutofit/>
          </a:bodyPr>
          <a:lstStyle>
            <a:lvl1pPr marL="0" marR="0" indent="0" algn="l" defTabSz="914400" rtl="0" eaLnBrk="1" fontAlgn="auto" latinLnBrk="0" hangingPunct="1">
              <a:lnSpc>
                <a:spcPct val="100000"/>
              </a:lnSpc>
              <a:spcBef>
                <a:spcPct val="20000"/>
              </a:spcBef>
              <a:spcAft>
                <a:spcPts val="0"/>
              </a:spcAft>
              <a:buClrTx/>
              <a:buSzTx/>
              <a:buFont typeface="Arial" pitchFamily="34" charset="0"/>
              <a:buNone/>
              <a:tabLst/>
              <a:defRPr lang="es-ES" sz="1400" b="0" i="0" u="none" strike="noStrike" kern="1200" baseline="0" smtClean="0">
                <a:solidFill>
                  <a:srgbClr val="505050"/>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9pPr>
          </a:lstStyle>
          <a:p>
            <a:pPr marL="285750" indent="-285750">
              <a:buFont typeface="Wingdings" panose="05000000000000000000" pitchFamily="2" charset="2"/>
              <a:buChar char="§"/>
            </a:pPr>
            <a:r>
              <a:rPr lang="en-US" sz="18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The elements are not rendered in the DOM, then it improves the performance and the page rendering time.</a:t>
            </a:r>
          </a:p>
          <a:p>
            <a:pPr marL="285750" indent="-285750">
              <a:buFont typeface="Wingdings" panose="05000000000000000000" pitchFamily="2" charset="2"/>
              <a:buChar char="§"/>
            </a:pPr>
            <a:endParaRPr lang="es-ES" sz="18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endParaRPr>
          </a:p>
        </p:txBody>
      </p:sp>
      <p:pic>
        <p:nvPicPr>
          <p:cNvPr id="6" name="Imagen 5"/>
          <p:cNvPicPr>
            <a:picLocks noChangeAspect="1"/>
          </p:cNvPicPr>
          <p:nvPr/>
        </p:nvPicPr>
        <p:blipFill rotWithShape="1">
          <a:blip r:embed="rId3"/>
          <a:srcRect l="3618" t="8533" r="2314"/>
          <a:stretch/>
        </p:blipFill>
        <p:spPr>
          <a:xfrm>
            <a:off x="1127448" y="2268585"/>
            <a:ext cx="3888432" cy="4112189"/>
          </a:xfrm>
          <a:prstGeom prst="rect">
            <a:avLst/>
          </a:prstGeom>
        </p:spPr>
      </p:pic>
      <p:sp>
        <p:nvSpPr>
          <p:cNvPr id="7" name="CuadroTexto 6"/>
          <p:cNvSpPr txBox="1"/>
          <p:nvPr/>
        </p:nvSpPr>
        <p:spPr>
          <a:xfrm>
            <a:off x="1127448" y="6380774"/>
            <a:ext cx="1780552" cy="307777"/>
          </a:xfrm>
          <a:prstGeom prst="rect">
            <a:avLst/>
          </a:prstGeom>
          <a:noFill/>
        </p:spPr>
        <p:txBody>
          <a:bodyPr wrap="none" rtlCol="0">
            <a:spAutoFit/>
          </a:bodyPr>
          <a:lstStyle/>
          <a:p>
            <a:r>
              <a:rPr lang="es-ES" sz="1400" dirty="0">
                <a:latin typeface="Segoe UI" panose="020B0502040204020203" pitchFamily="34" charset="0"/>
                <a:cs typeface="Segoe UI" panose="020B0502040204020203" pitchFamily="34" charset="0"/>
              </a:rPr>
              <a:t>server.component.ts</a:t>
            </a:r>
          </a:p>
        </p:txBody>
      </p:sp>
      <p:sp>
        <p:nvSpPr>
          <p:cNvPr id="9" name="CuadroTexto 8"/>
          <p:cNvSpPr txBox="1"/>
          <p:nvPr/>
        </p:nvSpPr>
        <p:spPr>
          <a:xfrm>
            <a:off x="5142644" y="5425479"/>
            <a:ext cx="2001766" cy="307777"/>
          </a:xfrm>
          <a:prstGeom prst="rect">
            <a:avLst/>
          </a:prstGeom>
          <a:noFill/>
        </p:spPr>
        <p:txBody>
          <a:bodyPr wrap="none" rtlCol="0">
            <a:spAutoFit/>
          </a:bodyPr>
          <a:lstStyle/>
          <a:p>
            <a:r>
              <a:rPr lang="es-ES" sz="1400" dirty="0">
                <a:latin typeface="Segoe UI" panose="020B0502040204020203" pitchFamily="34" charset="0"/>
                <a:cs typeface="Segoe UI" panose="020B0502040204020203" pitchFamily="34" charset="0"/>
              </a:rPr>
              <a:t>server.component.html</a:t>
            </a:r>
          </a:p>
        </p:txBody>
      </p:sp>
      <p:grpSp>
        <p:nvGrpSpPr>
          <p:cNvPr id="5" name="Grupo 4"/>
          <p:cNvGrpSpPr/>
          <p:nvPr/>
        </p:nvGrpSpPr>
        <p:grpSpPr>
          <a:xfrm>
            <a:off x="5231904" y="2268585"/>
            <a:ext cx="4889667" cy="3176639"/>
            <a:chOff x="5231904" y="2268585"/>
            <a:chExt cx="4889667" cy="3176639"/>
          </a:xfrm>
        </p:grpSpPr>
        <p:pic>
          <p:nvPicPr>
            <p:cNvPr id="10" name="Imagen 9"/>
            <p:cNvPicPr>
              <a:picLocks noChangeAspect="1"/>
            </p:cNvPicPr>
            <p:nvPr/>
          </p:nvPicPr>
          <p:blipFill rotWithShape="1">
            <a:blip r:embed="rId4"/>
            <a:srcRect l="4627" t="10717" b="22127"/>
            <a:stretch/>
          </p:blipFill>
          <p:spPr>
            <a:xfrm>
              <a:off x="5231904" y="2268585"/>
              <a:ext cx="4889667" cy="3176639"/>
            </a:xfrm>
            <a:prstGeom prst="rect">
              <a:avLst/>
            </a:prstGeom>
          </p:spPr>
        </p:pic>
        <p:sp>
          <p:nvSpPr>
            <p:cNvPr id="2" name="Rectángulo 1"/>
            <p:cNvSpPr/>
            <p:nvPr/>
          </p:nvSpPr>
          <p:spPr>
            <a:xfrm>
              <a:off x="7464152" y="4797152"/>
              <a:ext cx="1872208" cy="331200"/>
            </a:xfrm>
            <a:prstGeom prst="rect">
              <a:avLst/>
            </a:prstGeom>
            <a:solidFill>
              <a:srgbClr val="1B1B1B"/>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ES"/>
            </a:p>
          </p:txBody>
        </p:sp>
        <p:pic>
          <p:nvPicPr>
            <p:cNvPr id="4" name="Imagen 3"/>
            <p:cNvPicPr>
              <a:picLocks noChangeAspect="1"/>
            </p:cNvPicPr>
            <p:nvPr/>
          </p:nvPicPr>
          <p:blipFill rotWithShape="1">
            <a:blip r:embed="rId5"/>
            <a:srcRect l="17591" t="11001" r="6867"/>
            <a:stretch/>
          </p:blipFill>
          <p:spPr>
            <a:xfrm>
              <a:off x="7464152" y="4841638"/>
              <a:ext cx="160336" cy="299481"/>
            </a:xfrm>
            <a:prstGeom prst="rect">
              <a:avLst/>
            </a:prstGeom>
          </p:spPr>
        </p:pic>
      </p:grpSp>
    </p:spTree>
    <p:extLst>
      <p:ext uri="{BB962C8B-B14F-4D97-AF65-F5344CB8AC3E}">
        <p14:creationId xmlns:p14="http://schemas.microsoft.com/office/powerpoint/2010/main" val="2616861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8" name="Rectangle 28"/>
          <p:cNvSpPr>
            <a:spLocks noChangeArrowheads="1"/>
          </p:cNvSpPr>
          <p:nvPr/>
        </p:nvSpPr>
        <p:spPr bwMode="auto">
          <a:xfrm>
            <a:off x="1524003" y="4393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latin typeface="Calibri" pitchFamily="34" charset="0"/>
            </a:endParaRPr>
          </a:p>
        </p:txBody>
      </p:sp>
      <p:sp>
        <p:nvSpPr>
          <p:cNvPr id="3" name="Título 2"/>
          <p:cNvSpPr>
            <a:spLocks noGrp="1"/>
          </p:cNvSpPr>
          <p:nvPr>
            <p:ph type="title"/>
          </p:nvPr>
        </p:nvSpPr>
        <p:spPr>
          <a:xfrm>
            <a:off x="263352" y="310391"/>
            <a:ext cx="8136904" cy="432000"/>
          </a:xfrm>
        </p:spPr>
        <p:txBody>
          <a:bodyPr>
            <a:noAutofit/>
          </a:bodyPr>
          <a:lstStyle/>
          <a:p>
            <a:r>
              <a:rPr lang="en-US" sz="2000" dirty="0">
                <a:latin typeface="Segoe UI" panose="020B0502040204020203" pitchFamily="34" charset="0"/>
                <a:ea typeface="Segoe UI" panose="020B0502040204020203" pitchFamily="34" charset="0"/>
                <a:cs typeface="Segoe UI" panose="020B0502040204020203" pitchFamily="34" charset="0"/>
              </a:rPr>
              <a:t>5. Directives</a:t>
            </a:r>
          </a:p>
        </p:txBody>
      </p:sp>
      <p:sp>
        <p:nvSpPr>
          <p:cNvPr id="38" name="1 Título"/>
          <p:cNvSpPr txBox="1">
            <a:spLocks/>
          </p:cNvSpPr>
          <p:nvPr/>
        </p:nvSpPr>
        <p:spPr bwMode="auto">
          <a:xfrm>
            <a:off x="263352" y="1198364"/>
            <a:ext cx="11521279"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sz="2000" dirty="0">
                <a:solidFill>
                  <a:srgbClr val="9AAE04"/>
                </a:solidFill>
                <a:latin typeface="Segoe UI" panose="020B0502040204020203" pitchFamily="34" charset="0"/>
                <a:ea typeface="Segoe UI" panose="020B0502040204020203" pitchFamily="34" charset="0"/>
                <a:cs typeface="Segoe UI" panose="020B0502040204020203" pitchFamily="34" charset="0"/>
              </a:rPr>
              <a:t>Structural</a:t>
            </a:r>
            <a:r>
              <a:rPr lang="en-US" sz="2000" b="1" dirty="0">
                <a:solidFill>
                  <a:srgbClr val="9AAE04"/>
                </a:solidFill>
                <a:latin typeface="Segoe UI" panose="020B0502040204020203" pitchFamily="34" charset="0"/>
                <a:ea typeface="Segoe UI" panose="020B0502040204020203" pitchFamily="34" charset="0"/>
                <a:cs typeface="Segoe UI" panose="020B0502040204020203" pitchFamily="34" charset="0"/>
              </a:rPr>
              <a:t>. NgIf and else with ng-template</a:t>
            </a:r>
          </a:p>
        </p:txBody>
      </p:sp>
      <p:pic>
        <p:nvPicPr>
          <p:cNvPr id="6" name="Imagen 5"/>
          <p:cNvPicPr>
            <a:picLocks noChangeAspect="1"/>
          </p:cNvPicPr>
          <p:nvPr/>
        </p:nvPicPr>
        <p:blipFill rotWithShape="1">
          <a:blip r:embed="rId3"/>
          <a:srcRect l="3618" t="8533" r="2314"/>
          <a:stretch/>
        </p:blipFill>
        <p:spPr>
          <a:xfrm>
            <a:off x="1127448" y="2268585"/>
            <a:ext cx="3888432" cy="4112189"/>
          </a:xfrm>
          <a:prstGeom prst="rect">
            <a:avLst/>
          </a:prstGeom>
        </p:spPr>
      </p:pic>
      <p:pic>
        <p:nvPicPr>
          <p:cNvPr id="7" name="Imagen 6"/>
          <p:cNvPicPr>
            <a:picLocks noChangeAspect="1"/>
          </p:cNvPicPr>
          <p:nvPr/>
        </p:nvPicPr>
        <p:blipFill rotWithShape="1">
          <a:blip r:embed="rId4"/>
          <a:srcRect l="4627" t="10717" b="2349"/>
          <a:stretch/>
        </p:blipFill>
        <p:spPr>
          <a:xfrm>
            <a:off x="5231904" y="2268585"/>
            <a:ext cx="4889667" cy="4112189"/>
          </a:xfrm>
          <a:prstGeom prst="rect">
            <a:avLst/>
          </a:prstGeom>
        </p:spPr>
      </p:pic>
      <p:sp>
        <p:nvSpPr>
          <p:cNvPr id="9" name="CuadroTexto 8"/>
          <p:cNvSpPr txBox="1"/>
          <p:nvPr/>
        </p:nvSpPr>
        <p:spPr>
          <a:xfrm>
            <a:off x="1127448" y="6380774"/>
            <a:ext cx="1780552" cy="307777"/>
          </a:xfrm>
          <a:prstGeom prst="rect">
            <a:avLst/>
          </a:prstGeom>
          <a:noFill/>
        </p:spPr>
        <p:txBody>
          <a:bodyPr wrap="none" rtlCol="0">
            <a:spAutoFit/>
          </a:bodyPr>
          <a:lstStyle/>
          <a:p>
            <a:r>
              <a:rPr lang="es-ES" sz="1400" dirty="0">
                <a:latin typeface="Segoe UI" panose="020B0502040204020203" pitchFamily="34" charset="0"/>
                <a:cs typeface="Segoe UI" panose="020B0502040204020203" pitchFamily="34" charset="0"/>
              </a:rPr>
              <a:t>server.component.ts</a:t>
            </a:r>
          </a:p>
        </p:txBody>
      </p:sp>
      <p:sp>
        <p:nvSpPr>
          <p:cNvPr id="10" name="CuadroTexto 9"/>
          <p:cNvSpPr txBox="1"/>
          <p:nvPr/>
        </p:nvSpPr>
        <p:spPr>
          <a:xfrm>
            <a:off x="5142644" y="6358251"/>
            <a:ext cx="2001766" cy="307777"/>
          </a:xfrm>
          <a:prstGeom prst="rect">
            <a:avLst/>
          </a:prstGeom>
          <a:noFill/>
        </p:spPr>
        <p:txBody>
          <a:bodyPr wrap="none" rtlCol="0">
            <a:spAutoFit/>
          </a:bodyPr>
          <a:lstStyle/>
          <a:p>
            <a:r>
              <a:rPr lang="es-ES" sz="1400" dirty="0">
                <a:latin typeface="Segoe UI" panose="020B0502040204020203" pitchFamily="34" charset="0"/>
                <a:cs typeface="Segoe UI" panose="020B0502040204020203" pitchFamily="34" charset="0"/>
              </a:rPr>
              <a:t>server.component.html</a:t>
            </a:r>
          </a:p>
        </p:txBody>
      </p:sp>
      <p:sp>
        <p:nvSpPr>
          <p:cNvPr id="11" name="3 Marcador de contenido"/>
          <p:cNvSpPr txBox="1">
            <a:spLocks/>
          </p:cNvSpPr>
          <p:nvPr/>
        </p:nvSpPr>
        <p:spPr>
          <a:xfrm>
            <a:off x="263351" y="1709569"/>
            <a:ext cx="11521279" cy="1143367"/>
          </a:xfrm>
          <a:prstGeom prst="rect">
            <a:avLst/>
          </a:prstGeom>
        </p:spPr>
        <p:txBody>
          <a:bodyPr>
            <a:noAutofit/>
          </a:bodyPr>
          <a:lstStyle>
            <a:lvl1pPr marL="0" marR="0" indent="0" algn="l" defTabSz="914400" rtl="0" eaLnBrk="1" fontAlgn="auto" latinLnBrk="0" hangingPunct="1">
              <a:lnSpc>
                <a:spcPct val="100000"/>
              </a:lnSpc>
              <a:spcBef>
                <a:spcPct val="20000"/>
              </a:spcBef>
              <a:spcAft>
                <a:spcPts val="0"/>
              </a:spcAft>
              <a:buClrTx/>
              <a:buSzTx/>
              <a:buFont typeface="Arial" pitchFamily="34" charset="0"/>
              <a:buNone/>
              <a:tabLst/>
              <a:defRPr lang="es-ES" sz="1400" b="0" i="0" u="none" strike="noStrike" kern="1200" baseline="0" smtClean="0">
                <a:solidFill>
                  <a:srgbClr val="505050"/>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9pPr>
          </a:lstStyle>
          <a:p>
            <a:pPr marL="285750" indent="-285750">
              <a:buFont typeface="Wingdings" panose="05000000000000000000" pitchFamily="2" charset="2"/>
              <a:buChar char="§"/>
            </a:pPr>
            <a:r>
              <a:rPr lang="en-US" sz="18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The </a:t>
            </a:r>
            <a:r>
              <a:rPr lang="en-US" sz="1800" i="1"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ng-template</a:t>
            </a:r>
            <a:r>
              <a:rPr lang="en-US" sz="18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 tag content will replace the element with the NgIf directive when the condition is not met.</a:t>
            </a:r>
            <a:endParaRPr lang="es-ES" sz="18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275561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8" name="Rectangle 28"/>
          <p:cNvSpPr>
            <a:spLocks noChangeArrowheads="1"/>
          </p:cNvSpPr>
          <p:nvPr/>
        </p:nvSpPr>
        <p:spPr bwMode="auto">
          <a:xfrm>
            <a:off x="1524003" y="4393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latin typeface="Calibri" pitchFamily="34" charset="0"/>
            </a:endParaRPr>
          </a:p>
        </p:txBody>
      </p:sp>
      <p:sp>
        <p:nvSpPr>
          <p:cNvPr id="3" name="Título 2"/>
          <p:cNvSpPr>
            <a:spLocks noGrp="1"/>
          </p:cNvSpPr>
          <p:nvPr>
            <p:ph type="title"/>
          </p:nvPr>
        </p:nvSpPr>
        <p:spPr>
          <a:xfrm>
            <a:off x="263352" y="310391"/>
            <a:ext cx="8136904" cy="432000"/>
          </a:xfrm>
        </p:spPr>
        <p:txBody>
          <a:bodyPr>
            <a:noAutofit/>
          </a:bodyPr>
          <a:lstStyle/>
          <a:p>
            <a:r>
              <a:rPr lang="es-ES" sz="2000" dirty="0">
                <a:latin typeface="Segoe UI" panose="020B0502040204020203" pitchFamily="34" charset="0"/>
                <a:ea typeface="Segoe UI" panose="020B0502040204020203" pitchFamily="34" charset="0"/>
                <a:cs typeface="Segoe UI" panose="020B0502040204020203" pitchFamily="34" charset="0"/>
              </a:rPr>
              <a:t>1. </a:t>
            </a:r>
            <a:r>
              <a:rPr lang="en-US" sz="2000" dirty="0">
                <a:latin typeface="Segoe UI" panose="020B0502040204020203" pitchFamily="34" charset="0"/>
                <a:cs typeface="Segoe UI" panose="020B0502040204020203" pitchFamily="34" charset="0"/>
              </a:rPr>
              <a:t>Angular introduction</a:t>
            </a:r>
            <a:endParaRPr lang="es-ES" sz="2000" dirty="0">
              <a:latin typeface="Segoe UI" panose="020B0502040204020203" pitchFamily="34" charset="0"/>
              <a:ea typeface="Segoe UI" panose="020B0502040204020203" pitchFamily="34" charset="0"/>
              <a:cs typeface="Segoe UI" panose="020B0502040204020203" pitchFamily="34" charset="0"/>
            </a:endParaRPr>
          </a:p>
        </p:txBody>
      </p:sp>
      <p:sp>
        <p:nvSpPr>
          <p:cNvPr id="38" name="1 Título"/>
          <p:cNvSpPr txBox="1">
            <a:spLocks/>
          </p:cNvSpPr>
          <p:nvPr/>
        </p:nvSpPr>
        <p:spPr bwMode="auto">
          <a:xfrm>
            <a:off x="263352" y="1198364"/>
            <a:ext cx="11593288"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fr-BE" sz="2000" b="1" dirty="0">
                <a:solidFill>
                  <a:srgbClr val="9AAE04"/>
                </a:solidFill>
                <a:latin typeface="Segoe UI" panose="020B0502040204020203" pitchFamily="34" charset="0"/>
                <a:ea typeface="Segoe UI" panose="020B0502040204020203" pitchFamily="34" charset="0"/>
                <a:cs typeface="Segoe UI" panose="020B0502040204020203" pitchFamily="34" charset="0"/>
              </a:rPr>
              <a:t>Front End Technologies Show Case</a:t>
            </a:r>
            <a:endParaRPr lang="es-ES" sz="2000" b="1" dirty="0">
              <a:solidFill>
                <a:srgbClr val="9AAE04"/>
              </a:solidFill>
              <a:latin typeface="Segoe UI" panose="020B0502040204020203" pitchFamily="34" charset="0"/>
              <a:ea typeface="Segoe UI" panose="020B0502040204020203" pitchFamily="34" charset="0"/>
              <a:cs typeface="Segoe UI" panose="020B0502040204020203" pitchFamily="34" charset="0"/>
            </a:endParaRPr>
          </a:p>
        </p:txBody>
      </p:sp>
      <p:pic>
        <p:nvPicPr>
          <p:cNvPr id="2" name="Imagen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92344" y="4433224"/>
            <a:ext cx="740916" cy="740916"/>
          </a:xfrm>
          <a:prstGeom prst="rect">
            <a:avLst/>
          </a:prstGeom>
        </p:spPr>
      </p:pic>
      <p:pic>
        <p:nvPicPr>
          <p:cNvPr id="9" name="Imagen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41177" y="1647982"/>
            <a:ext cx="4528771" cy="4547760"/>
          </a:xfrm>
          <a:prstGeom prst="rect">
            <a:avLst/>
          </a:prstGeom>
        </p:spPr>
      </p:pic>
      <p:pic>
        <p:nvPicPr>
          <p:cNvPr id="10" name="Imagen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08953" y="1935706"/>
            <a:ext cx="1818548" cy="3972312"/>
          </a:xfrm>
          <a:prstGeom prst="rect">
            <a:avLst/>
          </a:prstGeom>
        </p:spPr>
      </p:pic>
      <p:pic>
        <p:nvPicPr>
          <p:cNvPr id="11" name="Imagen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110402" y="1722703"/>
            <a:ext cx="2120452" cy="4398318"/>
          </a:xfrm>
          <a:prstGeom prst="rect">
            <a:avLst/>
          </a:prstGeom>
        </p:spPr>
      </p:pic>
    </p:spTree>
    <p:extLst>
      <p:ext uri="{BB962C8B-B14F-4D97-AF65-F5344CB8AC3E}">
        <p14:creationId xmlns:p14="http://schemas.microsoft.com/office/powerpoint/2010/main" val="3103219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8" name="Rectangle 28"/>
          <p:cNvSpPr>
            <a:spLocks noChangeArrowheads="1"/>
          </p:cNvSpPr>
          <p:nvPr/>
        </p:nvSpPr>
        <p:spPr bwMode="auto">
          <a:xfrm>
            <a:off x="1524003" y="4393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latin typeface="Calibri" pitchFamily="34" charset="0"/>
            </a:endParaRPr>
          </a:p>
        </p:txBody>
      </p:sp>
      <p:sp>
        <p:nvSpPr>
          <p:cNvPr id="3" name="Título 2"/>
          <p:cNvSpPr>
            <a:spLocks noGrp="1"/>
          </p:cNvSpPr>
          <p:nvPr>
            <p:ph type="title"/>
          </p:nvPr>
        </p:nvSpPr>
        <p:spPr>
          <a:xfrm>
            <a:off x="263352" y="310391"/>
            <a:ext cx="8136904" cy="432000"/>
          </a:xfrm>
        </p:spPr>
        <p:txBody>
          <a:bodyPr>
            <a:noAutofit/>
          </a:bodyPr>
          <a:lstStyle/>
          <a:p>
            <a:r>
              <a:rPr lang="en-US" sz="2000" dirty="0">
                <a:latin typeface="Segoe UI" panose="020B0502040204020203" pitchFamily="34" charset="0"/>
                <a:ea typeface="Segoe UI" panose="020B0502040204020203" pitchFamily="34" charset="0"/>
                <a:cs typeface="Segoe UI" panose="020B0502040204020203" pitchFamily="34" charset="0"/>
              </a:rPr>
              <a:t>5. Directives</a:t>
            </a:r>
          </a:p>
        </p:txBody>
      </p:sp>
      <p:sp>
        <p:nvSpPr>
          <p:cNvPr id="38" name="1 Título"/>
          <p:cNvSpPr txBox="1">
            <a:spLocks/>
          </p:cNvSpPr>
          <p:nvPr/>
        </p:nvSpPr>
        <p:spPr bwMode="auto">
          <a:xfrm>
            <a:off x="263352" y="1198364"/>
            <a:ext cx="11521279"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sz="2000" dirty="0">
                <a:solidFill>
                  <a:srgbClr val="9AAE04"/>
                </a:solidFill>
                <a:latin typeface="Segoe UI" panose="020B0502040204020203" pitchFamily="34" charset="0"/>
                <a:ea typeface="Segoe UI" panose="020B0502040204020203" pitchFamily="34" charset="0"/>
                <a:cs typeface="Segoe UI" panose="020B0502040204020203" pitchFamily="34" charset="0"/>
              </a:rPr>
              <a:t>Structural</a:t>
            </a:r>
            <a:r>
              <a:rPr lang="en-US" sz="2000" b="1" dirty="0">
                <a:solidFill>
                  <a:srgbClr val="9AAE04"/>
                </a:solidFill>
                <a:latin typeface="Segoe UI" panose="020B0502040204020203" pitchFamily="34" charset="0"/>
                <a:ea typeface="Segoe UI" panose="020B0502040204020203" pitchFamily="34" charset="0"/>
                <a:cs typeface="Segoe UI" panose="020B0502040204020203" pitchFamily="34" charset="0"/>
              </a:rPr>
              <a:t>. NgFor</a:t>
            </a:r>
          </a:p>
        </p:txBody>
      </p:sp>
      <p:sp>
        <p:nvSpPr>
          <p:cNvPr id="8" name="3 Marcador de contenido"/>
          <p:cNvSpPr txBox="1">
            <a:spLocks/>
          </p:cNvSpPr>
          <p:nvPr/>
        </p:nvSpPr>
        <p:spPr>
          <a:xfrm>
            <a:off x="263351" y="1709569"/>
            <a:ext cx="11521279" cy="495295"/>
          </a:xfrm>
          <a:prstGeom prst="rect">
            <a:avLst/>
          </a:prstGeom>
        </p:spPr>
        <p:txBody>
          <a:bodyPr>
            <a:noAutofit/>
          </a:bodyPr>
          <a:lstStyle>
            <a:lvl1pPr marL="0" marR="0" indent="0" algn="l" defTabSz="914400" rtl="0" eaLnBrk="1" fontAlgn="auto" latinLnBrk="0" hangingPunct="1">
              <a:lnSpc>
                <a:spcPct val="100000"/>
              </a:lnSpc>
              <a:spcBef>
                <a:spcPct val="20000"/>
              </a:spcBef>
              <a:spcAft>
                <a:spcPts val="0"/>
              </a:spcAft>
              <a:buClrTx/>
              <a:buSzTx/>
              <a:buFont typeface="Arial" pitchFamily="34" charset="0"/>
              <a:buNone/>
              <a:tabLst/>
              <a:defRPr lang="es-ES" sz="1400" b="0" i="0" u="none" strike="noStrike" kern="1200" baseline="0" smtClean="0">
                <a:solidFill>
                  <a:srgbClr val="505050"/>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9pPr>
          </a:lstStyle>
          <a:p>
            <a:pPr marL="285750" indent="-285750">
              <a:buFont typeface="Wingdings" panose="05000000000000000000" pitchFamily="2" charset="2"/>
              <a:buChar char="§"/>
            </a:pPr>
            <a:r>
              <a:rPr lang="en-US" sz="18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This directive is used to list the elements of an array.</a:t>
            </a:r>
          </a:p>
          <a:p>
            <a:pPr marL="285750" indent="-285750">
              <a:buFont typeface="Wingdings" panose="05000000000000000000" pitchFamily="2" charset="2"/>
              <a:buChar char="§"/>
            </a:pPr>
            <a:endParaRPr lang="es-ES" sz="18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endParaRPr>
          </a:p>
        </p:txBody>
      </p:sp>
      <p:pic>
        <p:nvPicPr>
          <p:cNvPr id="6" name="Imagen 5"/>
          <p:cNvPicPr>
            <a:picLocks noChangeAspect="1"/>
          </p:cNvPicPr>
          <p:nvPr/>
        </p:nvPicPr>
        <p:blipFill rotWithShape="1">
          <a:blip r:embed="rId3"/>
          <a:srcRect l="2451" t="13490" r="-472" b="1383"/>
          <a:stretch/>
        </p:blipFill>
        <p:spPr>
          <a:xfrm>
            <a:off x="695400" y="2276872"/>
            <a:ext cx="5877188" cy="3168352"/>
          </a:xfrm>
          <a:prstGeom prst="rect">
            <a:avLst/>
          </a:prstGeom>
        </p:spPr>
      </p:pic>
      <p:pic>
        <p:nvPicPr>
          <p:cNvPr id="7" name="Imagen 6"/>
          <p:cNvPicPr>
            <a:picLocks noChangeAspect="1"/>
          </p:cNvPicPr>
          <p:nvPr/>
        </p:nvPicPr>
        <p:blipFill rotWithShape="1">
          <a:blip r:embed="rId4"/>
          <a:srcRect l="2924" t="15534" r="2049" b="1849"/>
          <a:stretch/>
        </p:blipFill>
        <p:spPr>
          <a:xfrm>
            <a:off x="6744072" y="2284268"/>
            <a:ext cx="4891955" cy="3160955"/>
          </a:xfrm>
          <a:prstGeom prst="rect">
            <a:avLst/>
          </a:prstGeom>
        </p:spPr>
      </p:pic>
      <p:sp>
        <p:nvSpPr>
          <p:cNvPr id="9" name="CuadroTexto 8"/>
          <p:cNvSpPr txBox="1"/>
          <p:nvPr/>
        </p:nvSpPr>
        <p:spPr>
          <a:xfrm>
            <a:off x="633727" y="5464273"/>
            <a:ext cx="1780552" cy="307777"/>
          </a:xfrm>
          <a:prstGeom prst="rect">
            <a:avLst/>
          </a:prstGeom>
          <a:noFill/>
        </p:spPr>
        <p:txBody>
          <a:bodyPr wrap="none" rtlCol="0">
            <a:spAutoFit/>
          </a:bodyPr>
          <a:lstStyle/>
          <a:p>
            <a:r>
              <a:rPr lang="es-ES" sz="1400" dirty="0">
                <a:latin typeface="Segoe UI" panose="020B0502040204020203" pitchFamily="34" charset="0"/>
                <a:cs typeface="Segoe UI" panose="020B0502040204020203" pitchFamily="34" charset="0"/>
              </a:rPr>
              <a:t>server.component.ts</a:t>
            </a:r>
          </a:p>
        </p:txBody>
      </p:sp>
      <p:sp>
        <p:nvSpPr>
          <p:cNvPr id="10" name="CuadroTexto 9"/>
          <p:cNvSpPr txBox="1"/>
          <p:nvPr/>
        </p:nvSpPr>
        <p:spPr>
          <a:xfrm>
            <a:off x="6672064" y="5461445"/>
            <a:ext cx="2001766" cy="307777"/>
          </a:xfrm>
          <a:prstGeom prst="rect">
            <a:avLst/>
          </a:prstGeom>
          <a:noFill/>
        </p:spPr>
        <p:txBody>
          <a:bodyPr wrap="none" rtlCol="0">
            <a:spAutoFit/>
          </a:bodyPr>
          <a:lstStyle/>
          <a:p>
            <a:r>
              <a:rPr lang="es-ES" sz="1400" dirty="0">
                <a:latin typeface="Segoe UI" panose="020B0502040204020203" pitchFamily="34" charset="0"/>
                <a:cs typeface="Segoe UI" panose="020B0502040204020203" pitchFamily="34" charset="0"/>
              </a:rPr>
              <a:t>server.component.html</a:t>
            </a:r>
          </a:p>
        </p:txBody>
      </p:sp>
    </p:spTree>
    <p:extLst>
      <p:ext uri="{BB962C8B-B14F-4D97-AF65-F5344CB8AC3E}">
        <p14:creationId xmlns:p14="http://schemas.microsoft.com/office/powerpoint/2010/main" val="27548217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8" name="Rectangle 28"/>
          <p:cNvSpPr>
            <a:spLocks noChangeArrowheads="1"/>
          </p:cNvSpPr>
          <p:nvPr/>
        </p:nvSpPr>
        <p:spPr bwMode="auto">
          <a:xfrm>
            <a:off x="1524003" y="4393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latin typeface="Calibri" pitchFamily="34" charset="0"/>
            </a:endParaRPr>
          </a:p>
        </p:txBody>
      </p:sp>
      <p:sp>
        <p:nvSpPr>
          <p:cNvPr id="3" name="Título 2"/>
          <p:cNvSpPr>
            <a:spLocks noGrp="1"/>
          </p:cNvSpPr>
          <p:nvPr>
            <p:ph type="title"/>
          </p:nvPr>
        </p:nvSpPr>
        <p:spPr>
          <a:xfrm>
            <a:off x="263352" y="310391"/>
            <a:ext cx="8136904" cy="432000"/>
          </a:xfrm>
        </p:spPr>
        <p:txBody>
          <a:bodyPr>
            <a:noAutofit/>
          </a:bodyPr>
          <a:lstStyle/>
          <a:p>
            <a:r>
              <a:rPr lang="en-US" sz="2000" dirty="0">
                <a:latin typeface="Segoe UI" panose="020B0502040204020203" pitchFamily="34" charset="0"/>
                <a:ea typeface="Segoe UI" panose="020B0502040204020203" pitchFamily="34" charset="0"/>
                <a:cs typeface="Segoe UI" panose="020B0502040204020203" pitchFamily="34" charset="0"/>
              </a:rPr>
              <a:t>5. Directives</a:t>
            </a:r>
          </a:p>
        </p:txBody>
      </p:sp>
      <p:sp>
        <p:nvSpPr>
          <p:cNvPr id="38" name="1 Título"/>
          <p:cNvSpPr txBox="1">
            <a:spLocks/>
          </p:cNvSpPr>
          <p:nvPr/>
        </p:nvSpPr>
        <p:spPr bwMode="auto">
          <a:xfrm>
            <a:off x="263352" y="1198364"/>
            <a:ext cx="11521279"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sz="2000" dirty="0">
                <a:solidFill>
                  <a:srgbClr val="9AAE04"/>
                </a:solidFill>
                <a:latin typeface="Segoe UI" panose="020B0502040204020203" pitchFamily="34" charset="0"/>
                <a:ea typeface="Segoe UI" panose="020B0502040204020203" pitchFamily="34" charset="0"/>
                <a:cs typeface="Segoe UI" panose="020B0502040204020203" pitchFamily="34" charset="0"/>
              </a:rPr>
              <a:t>Structural. NgFor. </a:t>
            </a:r>
            <a:r>
              <a:rPr lang="en-US" sz="2000" b="1" dirty="0">
                <a:solidFill>
                  <a:srgbClr val="9AAE04"/>
                </a:solidFill>
                <a:latin typeface="Segoe UI" panose="020B0502040204020203" pitchFamily="34" charset="0"/>
                <a:ea typeface="Segoe UI" panose="020B0502040204020203" pitchFamily="34" charset="0"/>
                <a:cs typeface="Segoe UI" panose="020B0502040204020203" pitchFamily="34" charset="0"/>
              </a:rPr>
              <a:t>Using index</a:t>
            </a:r>
          </a:p>
        </p:txBody>
      </p:sp>
      <p:pic>
        <p:nvPicPr>
          <p:cNvPr id="6" name="Imagen 5"/>
          <p:cNvPicPr>
            <a:picLocks noChangeAspect="1"/>
          </p:cNvPicPr>
          <p:nvPr/>
        </p:nvPicPr>
        <p:blipFill rotWithShape="1">
          <a:blip r:embed="rId3"/>
          <a:srcRect l="2451" t="13490" r="-472" b="1383"/>
          <a:stretch/>
        </p:blipFill>
        <p:spPr>
          <a:xfrm>
            <a:off x="695399" y="1700808"/>
            <a:ext cx="6144333" cy="3312368"/>
          </a:xfrm>
          <a:prstGeom prst="rect">
            <a:avLst/>
          </a:prstGeom>
        </p:spPr>
      </p:pic>
      <p:sp>
        <p:nvSpPr>
          <p:cNvPr id="9" name="CuadroTexto 8"/>
          <p:cNvSpPr txBox="1"/>
          <p:nvPr/>
        </p:nvSpPr>
        <p:spPr>
          <a:xfrm>
            <a:off x="633727" y="5013176"/>
            <a:ext cx="1780552" cy="307777"/>
          </a:xfrm>
          <a:prstGeom prst="rect">
            <a:avLst/>
          </a:prstGeom>
          <a:noFill/>
        </p:spPr>
        <p:txBody>
          <a:bodyPr wrap="none" rtlCol="0">
            <a:spAutoFit/>
          </a:bodyPr>
          <a:lstStyle/>
          <a:p>
            <a:r>
              <a:rPr lang="es-ES" sz="1400" dirty="0">
                <a:latin typeface="Segoe UI" panose="020B0502040204020203" pitchFamily="34" charset="0"/>
                <a:cs typeface="Segoe UI" panose="020B0502040204020203" pitchFamily="34" charset="0"/>
              </a:rPr>
              <a:t>server.component.ts</a:t>
            </a:r>
          </a:p>
        </p:txBody>
      </p:sp>
      <p:sp>
        <p:nvSpPr>
          <p:cNvPr id="10" name="CuadroTexto 9"/>
          <p:cNvSpPr txBox="1"/>
          <p:nvPr/>
        </p:nvSpPr>
        <p:spPr>
          <a:xfrm>
            <a:off x="6994438" y="5013176"/>
            <a:ext cx="2001766" cy="307777"/>
          </a:xfrm>
          <a:prstGeom prst="rect">
            <a:avLst/>
          </a:prstGeom>
          <a:noFill/>
        </p:spPr>
        <p:txBody>
          <a:bodyPr wrap="none" rtlCol="0">
            <a:spAutoFit/>
          </a:bodyPr>
          <a:lstStyle/>
          <a:p>
            <a:r>
              <a:rPr lang="es-ES" sz="1400" dirty="0">
                <a:latin typeface="Segoe UI" panose="020B0502040204020203" pitchFamily="34" charset="0"/>
                <a:cs typeface="Segoe UI" panose="020B0502040204020203" pitchFamily="34" charset="0"/>
              </a:rPr>
              <a:t>server.component.html</a:t>
            </a:r>
          </a:p>
        </p:txBody>
      </p:sp>
      <p:pic>
        <p:nvPicPr>
          <p:cNvPr id="11" name="Imagen 10"/>
          <p:cNvPicPr>
            <a:picLocks noChangeAspect="1"/>
          </p:cNvPicPr>
          <p:nvPr/>
        </p:nvPicPr>
        <p:blipFill rotWithShape="1">
          <a:blip r:embed="rId4"/>
          <a:srcRect l="3110" t="12373" r="2029"/>
          <a:stretch/>
        </p:blipFill>
        <p:spPr>
          <a:xfrm>
            <a:off x="6994438" y="1700808"/>
            <a:ext cx="4574170" cy="3312368"/>
          </a:xfrm>
          <a:prstGeom prst="rect">
            <a:avLst/>
          </a:prstGeom>
        </p:spPr>
      </p:pic>
      <p:sp>
        <p:nvSpPr>
          <p:cNvPr id="12" name="CuadroTexto 11"/>
          <p:cNvSpPr txBox="1"/>
          <p:nvPr/>
        </p:nvSpPr>
        <p:spPr>
          <a:xfrm>
            <a:off x="1037928" y="5592605"/>
            <a:ext cx="8496944" cy="338554"/>
          </a:xfrm>
          <a:prstGeom prst="rect">
            <a:avLst/>
          </a:prstGeom>
          <a:noFill/>
        </p:spPr>
        <p:txBody>
          <a:bodyPr wrap="square" rtlCol="0">
            <a:spAutoFit/>
          </a:bodyPr>
          <a:lstStyle/>
          <a:p>
            <a:r>
              <a:rPr lang="en-US" sz="1600" dirty="0">
                <a:solidFill>
                  <a:schemeClr val="accent2">
                    <a:lumMod val="75000"/>
                  </a:schemeClr>
                </a:solidFill>
                <a:latin typeface="Segoe UI" panose="020B0502040204020203" pitchFamily="34" charset="0"/>
                <a:cs typeface="Segoe UI" panose="020B0502040204020203" pitchFamily="34" charset="0"/>
              </a:rPr>
              <a:t>Angular exposes the following local variables: </a:t>
            </a:r>
            <a:r>
              <a:rPr lang="en-US" sz="1600" b="1" dirty="0">
                <a:solidFill>
                  <a:schemeClr val="accent2">
                    <a:lumMod val="75000"/>
                  </a:schemeClr>
                </a:solidFill>
                <a:latin typeface="Segoe UI" panose="020B0502040204020203" pitchFamily="34" charset="0"/>
                <a:cs typeface="Segoe UI" panose="020B0502040204020203" pitchFamily="34" charset="0"/>
              </a:rPr>
              <a:t>index</a:t>
            </a:r>
            <a:r>
              <a:rPr lang="en-US" sz="1600" dirty="0">
                <a:solidFill>
                  <a:schemeClr val="accent2">
                    <a:lumMod val="75000"/>
                  </a:schemeClr>
                </a:solidFill>
                <a:latin typeface="Segoe UI" panose="020B0502040204020203" pitchFamily="34" charset="0"/>
                <a:cs typeface="Segoe UI" panose="020B0502040204020203" pitchFamily="34" charset="0"/>
              </a:rPr>
              <a:t>, </a:t>
            </a:r>
            <a:r>
              <a:rPr lang="en-US" sz="1600" b="1" dirty="0">
                <a:solidFill>
                  <a:schemeClr val="accent2">
                    <a:lumMod val="75000"/>
                  </a:schemeClr>
                </a:solidFill>
                <a:latin typeface="Segoe UI" panose="020B0502040204020203" pitchFamily="34" charset="0"/>
                <a:cs typeface="Segoe UI" panose="020B0502040204020203" pitchFamily="34" charset="0"/>
              </a:rPr>
              <a:t>first</a:t>
            </a:r>
            <a:r>
              <a:rPr lang="en-US" sz="1600" dirty="0">
                <a:solidFill>
                  <a:schemeClr val="accent2">
                    <a:lumMod val="75000"/>
                  </a:schemeClr>
                </a:solidFill>
                <a:latin typeface="Segoe UI" panose="020B0502040204020203" pitchFamily="34" charset="0"/>
                <a:cs typeface="Segoe UI" panose="020B0502040204020203" pitchFamily="34" charset="0"/>
              </a:rPr>
              <a:t>, </a:t>
            </a:r>
            <a:r>
              <a:rPr lang="en-US" sz="1600" b="1" dirty="0">
                <a:solidFill>
                  <a:schemeClr val="accent2">
                    <a:lumMod val="75000"/>
                  </a:schemeClr>
                </a:solidFill>
                <a:latin typeface="Segoe UI" panose="020B0502040204020203" pitchFamily="34" charset="0"/>
                <a:cs typeface="Segoe UI" panose="020B0502040204020203" pitchFamily="34" charset="0"/>
              </a:rPr>
              <a:t>last</a:t>
            </a:r>
            <a:r>
              <a:rPr lang="en-US" sz="1600" dirty="0">
                <a:solidFill>
                  <a:schemeClr val="accent2">
                    <a:lumMod val="75000"/>
                  </a:schemeClr>
                </a:solidFill>
                <a:latin typeface="Segoe UI" panose="020B0502040204020203" pitchFamily="34" charset="0"/>
                <a:cs typeface="Segoe UI" panose="020B0502040204020203" pitchFamily="34" charset="0"/>
              </a:rPr>
              <a:t>, </a:t>
            </a:r>
            <a:r>
              <a:rPr lang="en-US" sz="1600" b="1" dirty="0">
                <a:solidFill>
                  <a:schemeClr val="accent2">
                    <a:lumMod val="75000"/>
                  </a:schemeClr>
                </a:solidFill>
                <a:latin typeface="Segoe UI" panose="020B0502040204020203" pitchFamily="34" charset="0"/>
                <a:cs typeface="Segoe UI" panose="020B0502040204020203" pitchFamily="34" charset="0"/>
              </a:rPr>
              <a:t>even</a:t>
            </a:r>
            <a:r>
              <a:rPr lang="en-US" sz="1600" dirty="0">
                <a:solidFill>
                  <a:schemeClr val="accent2">
                    <a:lumMod val="75000"/>
                  </a:schemeClr>
                </a:solidFill>
                <a:latin typeface="Segoe UI" panose="020B0502040204020203" pitchFamily="34" charset="0"/>
                <a:cs typeface="Segoe UI" panose="020B0502040204020203" pitchFamily="34" charset="0"/>
              </a:rPr>
              <a:t>, </a:t>
            </a:r>
            <a:r>
              <a:rPr lang="en-US" sz="1600" b="1" dirty="0">
                <a:solidFill>
                  <a:schemeClr val="accent2">
                    <a:lumMod val="75000"/>
                  </a:schemeClr>
                </a:solidFill>
                <a:latin typeface="Segoe UI" panose="020B0502040204020203" pitchFamily="34" charset="0"/>
                <a:cs typeface="Segoe UI" panose="020B0502040204020203" pitchFamily="34" charset="0"/>
              </a:rPr>
              <a:t>odd</a:t>
            </a:r>
            <a:r>
              <a:rPr lang="en-US" sz="1600" dirty="0">
                <a:solidFill>
                  <a:schemeClr val="accent2">
                    <a:lumMod val="75000"/>
                  </a:schemeClr>
                </a:solidFill>
                <a:latin typeface="Segoe UI" panose="020B0502040204020203" pitchFamily="34" charset="0"/>
                <a:cs typeface="Segoe UI" panose="020B0502040204020203" pitchFamily="34" charset="0"/>
              </a:rPr>
              <a:t>.	</a:t>
            </a:r>
          </a:p>
        </p:txBody>
      </p:sp>
      <p:sp>
        <p:nvSpPr>
          <p:cNvPr id="13" name="Elipse 12"/>
          <p:cNvSpPr/>
          <p:nvPr/>
        </p:nvSpPr>
        <p:spPr>
          <a:xfrm>
            <a:off x="695399" y="5592605"/>
            <a:ext cx="360041" cy="343013"/>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s-ES" dirty="0">
                <a:latin typeface="Consolas" panose="020B0609020204030204" pitchFamily="49" charset="0"/>
              </a:rPr>
              <a:t>i</a:t>
            </a:r>
          </a:p>
        </p:txBody>
      </p:sp>
    </p:spTree>
    <p:extLst>
      <p:ext uri="{BB962C8B-B14F-4D97-AF65-F5344CB8AC3E}">
        <p14:creationId xmlns:p14="http://schemas.microsoft.com/office/powerpoint/2010/main" val="29307070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8" name="Rectangle 28"/>
          <p:cNvSpPr>
            <a:spLocks noChangeArrowheads="1"/>
          </p:cNvSpPr>
          <p:nvPr/>
        </p:nvSpPr>
        <p:spPr bwMode="auto">
          <a:xfrm>
            <a:off x="1524003" y="4393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latin typeface="Calibri" pitchFamily="34" charset="0"/>
            </a:endParaRPr>
          </a:p>
        </p:txBody>
      </p:sp>
      <p:sp>
        <p:nvSpPr>
          <p:cNvPr id="3" name="Título 2"/>
          <p:cNvSpPr>
            <a:spLocks noGrp="1"/>
          </p:cNvSpPr>
          <p:nvPr>
            <p:ph type="title"/>
          </p:nvPr>
        </p:nvSpPr>
        <p:spPr>
          <a:xfrm>
            <a:off x="263352" y="310391"/>
            <a:ext cx="8136904" cy="432000"/>
          </a:xfrm>
        </p:spPr>
        <p:txBody>
          <a:bodyPr>
            <a:noAutofit/>
          </a:bodyPr>
          <a:lstStyle/>
          <a:p>
            <a:r>
              <a:rPr lang="en-US" sz="2000" dirty="0">
                <a:latin typeface="Segoe UI" panose="020B0502040204020203" pitchFamily="34" charset="0"/>
                <a:ea typeface="Segoe UI" panose="020B0502040204020203" pitchFamily="34" charset="0"/>
                <a:cs typeface="Segoe UI" panose="020B0502040204020203" pitchFamily="34" charset="0"/>
              </a:rPr>
              <a:t>5. Directives</a:t>
            </a:r>
          </a:p>
        </p:txBody>
      </p:sp>
      <p:sp>
        <p:nvSpPr>
          <p:cNvPr id="38" name="1 Título"/>
          <p:cNvSpPr txBox="1">
            <a:spLocks/>
          </p:cNvSpPr>
          <p:nvPr/>
        </p:nvSpPr>
        <p:spPr bwMode="auto">
          <a:xfrm>
            <a:off x="263352" y="1198364"/>
            <a:ext cx="11521279"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sz="2000" dirty="0">
                <a:solidFill>
                  <a:srgbClr val="9AAE04"/>
                </a:solidFill>
                <a:latin typeface="Segoe UI" panose="020B0502040204020203" pitchFamily="34" charset="0"/>
                <a:ea typeface="Segoe UI" panose="020B0502040204020203" pitchFamily="34" charset="0"/>
                <a:cs typeface="Segoe UI" panose="020B0502040204020203" pitchFamily="34" charset="0"/>
              </a:rPr>
              <a:t>Structural</a:t>
            </a:r>
            <a:r>
              <a:rPr lang="en-US" sz="2000" b="1" dirty="0">
                <a:solidFill>
                  <a:srgbClr val="9AAE04"/>
                </a:solidFill>
                <a:latin typeface="Segoe UI" panose="020B0502040204020203" pitchFamily="34" charset="0"/>
                <a:ea typeface="Segoe UI" panose="020B0502040204020203" pitchFamily="34" charset="0"/>
                <a:cs typeface="Segoe UI" panose="020B0502040204020203" pitchFamily="34" charset="0"/>
              </a:rPr>
              <a:t>. </a:t>
            </a:r>
            <a:r>
              <a:rPr lang="en-US" sz="2000" dirty="0">
                <a:solidFill>
                  <a:srgbClr val="9AAE04"/>
                </a:solidFill>
                <a:latin typeface="Segoe UI" panose="020B0502040204020203" pitchFamily="34" charset="0"/>
                <a:ea typeface="Segoe UI" panose="020B0502040204020203" pitchFamily="34" charset="0"/>
                <a:cs typeface="Segoe UI" panose="020B0502040204020203" pitchFamily="34" charset="0"/>
              </a:rPr>
              <a:t>NgFor. </a:t>
            </a:r>
            <a:r>
              <a:rPr lang="en-US" sz="2000" b="1" dirty="0">
                <a:solidFill>
                  <a:srgbClr val="9AAE04"/>
                </a:solidFill>
                <a:latin typeface="Segoe UI" panose="020B0502040204020203" pitchFamily="34" charset="0"/>
                <a:ea typeface="Segoe UI" panose="020B0502040204020203" pitchFamily="34" charset="0"/>
                <a:cs typeface="Segoe UI" panose="020B0502040204020203" pitchFamily="34" charset="0"/>
              </a:rPr>
              <a:t>Objects arrays</a:t>
            </a:r>
          </a:p>
        </p:txBody>
      </p:sp>
      <p:sp>
        <p:nvSpPr>
          <p:cNvPr id="8" name="3 Marcador de contenido"/>
          <p:cNvSpPr txBox="1">
            <a:spLocks/>
          </p:cNvSpPr>
          <p:nvPr/>
        </p:nvSpPr>
        <p:spPr>
          <a:xfrm>
            <a:off x="263351" y="1709569"/>
            <a:ext cx="11521279" cy="495295"/>
          </a:xfrm>
          <a:prstGeom prst="rect">
            <a:avLst/>
          </a:prstGeom>
        </p:spPr>
        <p:txBody>
          <a:bodyPr>
            <a:noAutofit/>
          </a:bodyPr>
          <a:lstStyle>
            <a:lvl1pPr marL="0" marR="0" indent="0" algn="l" defTabSz="914400" rtl="0" eaLnBrk="1" fontAlgn="auto" latinLnBrk="0" hangingPunct="1">
              <a:lnSpc>
                <a:spcPct val="100000"/>
              </a:lnSpc>
              <a:spcBef>
                <a:spcPct val="20000"/>
              </a:spcBef>
              <a:spcAft>
                <a:spcPts val="0"/>
              </a:spcAft>
              <a:buClrTx/>
              <a:buSzTx/>
              <a:buFont typeface="Arial" pitchFamily="34" charset="0"/>
              <a:buNone/>
              <a:tabLst/>
              <a:defRPr lang="es-ES" sz="1400" b="0" i="0" u="none" strike="noStrike" kern="1200" baseline="0" smtClean="0">
                <a:solidFill>
                  <a:srgbClr val="505050"/>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9pPr>
          </a:lstStyle>
          <a:p>
            <a:pPr marL="285750" indent="-285750">
              <a:buFont typeface="Wingdings" panose="05000000000000000000" pitchFamily="2" charset="2"/>
              <a:buChar char="§"/>
            </a:pPr>
            <a:r>
              <a:rPr lang="en-US" sz="18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This directive can also be used to iterate through a list of objects.</a:t>
            </a:r>
          </a:p>
          <a:p>
            <a:pPr marL="285750" indent="-285750">
              <a:buFont typeface="Wingdings" panose="05000000000000000000" pitchFamily="2" charset="2"/>
              <a:buChar char="§"/>
            </a:pPr>
            <a:endParaRPr lang="es-ES" sz="18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endParaRPr>
          </a:p>
        </p:txBody>
      </p:sp>
      <p:sp>
        <p:nvSpPr>
          <p:cNvPr id="9" name="CuadroTexto 8"/>
          <p:cNvSpPr txBox="1"/>
          <p:nvPr/>
        </p:nvSpPr>
        <p:spPr>
          <a:xfrm>
            <a:off x="1343472" y="6289575"/>
            <a:ext cx="1780552" cy="307777"/>
          </a:xfrm>
          <a:prstGeom prst="rect">
            <a:avLst/>
          </a:prstGeom>
          <a:noFill/>
        </p:spPr>
        <p:txBody>
          <a:bodyPr wrap="none" rtlCol="0">
            <a:spAutoFit/>
          </a:bodyPr>
          <a:lstStyle/>
          <a:p>
            <a:r>
              <a:rPr lang="es-ES" sz="1400" dirty="0">
                <a:latin typeface="Segoe UI" panose="020B0502040204020203" pitchFamily="34" charset="0"/>
                <a:cs typeface="Segoe UI" panose="020B0502040204020203" pitchFamily="34" charset="0"/>
              </a:rPr>
              <a:t>server.component.ts</a:t>
            </a:r>
          </a:p>
        </p:txBody>
      </p:sp>
      <p:sp>
        <p:nvSpPr>
          <p:cNvPr id="10" name="CuadroTexto 9"/>
          <p:cNvSpPr txBox="1"/>
          <p:nvPr/>
        </p:nvSpPr>
        <p:spPr>
          <a:xfrm>
            <a:off x="5591944" y="6048382"/>
            <a:ext cx="2001766" cy="307777"/>
          </a:xfrm>
          <a:prstGeom prst="rect">
            <a:avLst/>
          </a:prstGeom>
          <a:noFill/>
        </p:spPr>
        <p:txBody>
          <a:bodyPr wrap="none" rtlCol="0">
            <a:spAutoFit/>
          </a:bodyPr>
          <a:lstStyle/>
          <a:p>
            <a:r>
              <a:rPr lang="es-ES" sz="1400" dirty="0">
                <a:latin typeface="Segoe UI" panose="020B0502040204020203" pitchFamily="34" charset="0"/>
                <a:cs typeface="Segoe UI" panose="020B0502040204020203" pitchFamily="34" charset="0"/>
              </a:rPr>
              <a:t>server.component.html</a:t>
            </a:r>
          </a:p>
        </p:txBody>
      </p:sp>
      <p:pic>
        <p:nvPicPr>
          <p:cNvPr id="2" name="Imagen 1"/>
          <p:cNvPicPr>
            <a:picLocks noChangeAspect="1"/>
          </p:cNvPicPr>
          <p:nvPr/>
        </p:nvPicPr>
        <p:blipFill>
          <a:blip r:embed="rId3"/>
          <a:stretch>
            <a:fillRect/>
          </a:stretch>
        </p:blipFill>
        <p:spPr>
          <a:xfrm>
            <a:off x="1343472" y="2231958"/>
            <a:ext cx="3942344" cy="4057617"/>
          </a:xfrm>
          <a:prstGeom prst="rect">
            <a:avLst/>
          </a:prstGeom>
        </p:spPr>
      </p:pic>
      <p:pic>
        <p:nvPicPr>
          <p:cNvPr id="4" name="Imagen 3"/>
          <p:cNvPicPr>
            <a:picLocks noChangeAspect="1"/>
          </p:cNvPicPr>
          <p:nvPr/>
        </p:nvPicPr>
        <p:blipFill>
          <a:blip r:embed="rId4"/>
          <a:stretch>
            <a:fillRect/>
          </a:stretch>
        </p:blipFill>
        <p:spPr>
          <a:xfrm>
            <a:off x="5591944" y="2231958"/>
            <a:ext cx="5708952" cy="3816424"/>
          </a:xfrm>
          <a:prstGeom prst="rect">
            <a:avLst/>
          </a:prstGeom>
        </p:spPr>
      </p:pic>
    </p:spTree>
    <p:extLst>
      <p:ext uri="{BB962C8B-B14F-4D97-AF65-F5344CB8AC3E}">
        <p14:creationId xmlns:p14="http://schemas.microsoft.com/office/powerpoint/2010/main" val="570870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8" name="Rectangle 28"/>
          <p:cNvSpPr>
            <a:spLocks noChangeArrowheads="1"/>
          </p:cNvSpPr>
          <p:nvPr/>
        </p:nvSpPr>
        <p:spPr bwMode="auto">
          <a:xfrm>
            <a:off x="1524003" y="4393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latin typeface="Calibri" pitchFamily="34" charset="0"/>
            </a:endParaRPr>
          </a:p>
        </p:txBody>
      </p:sp>
      <p:sp>
        <p:nvSpPr>
          <p:cNvPr id="3" name="Título 2"/>
          <p:cNvSpPr>
            <a:spLocks noGrp="1"/>
          </p:cNvSpPr>
          <p:nvPr>
            <p:ph type="title"/>
          </p:nvPr>
        </p:nvSpPr>
        <p:spPr>
          <a:xfrm>
            <a:off x="263352" y="310391"/>
            <a:ext cx="8136904" cy="432000"/>
          </a:xfrm>
        </p:spPr>
        <p:txBody>
          <a:bodyPr>
            <a:noAutofit/>
          </a:bodyPr>
          <a:lstStyle/>
          <a:p>
            <a:r>
              <a:rPr lang="en-US" sz="2000">
                <a:latin typeface="Segoe UI" panose="020B0502040204020203" pitchFamily="34" charset="0"/>
                <a:ea typeface="Segoe UI" panose="020B0502040204020203" pitchFamily="34" charset="0"/>
                <a:cs typeface="Segoe UI" panose="020B0502040204020203" pitchFamily="34" charset="0"/>
              </a:rPr>
              <a:t>5. Directives</a:t>
            </a:r>
            <a:endParaRPr lang="en-US" sz="2000" dirty="0">
              <a:latin typeface="Segoe UI" panose="020B0502040204020203" pitchFamily="34" charset="0"/>
              <a:ea typeface="Segoe UI" panose="020B0502040204020203" pitchFamily="34" charset="0"/>
              <a:cs typeface="Segoe UI" panose="020B0502040204020203" pitchFamily="34" charset="0"/>
            </a:endParaRPr>
          </a:p>
        </p:txBody>
      </p:sp>
      <p:sp>
        <p:nvSpPr>
          <p:cNvPr id="38" name="1 Título"/>
          <p:cNvSpPr txBox="1">
            <a:spLocks/>
          </p:cNvSpPr>
          <p:nvPr/>
        </p:nvSpPr>
        <p:spPr bwMode="auto">
          <a:xfrm>
            <a:off x="263352" y="1198364"/>
            <a:ext cx="11521279"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sz="2000" dirty="0">
                <a:solidFill>
                  <a:srgbClr val="9AAE04"/>
                </a:solidFill>
                <a:latin typeface="Segoe UI" panose="020B0502040204020203" pitchFamily="34" charset="0"/>
                <a:ea typeface="Segoe UI" panose="020B0502040204020203" pitchFamily="34" charset="0"/>
                <a:cs typeface="Segoe UI" panose="020B0502040204020203" pitchFamily="34" charset="0"/>
              </a:rPr>
              <a:t>Structural</a:t>
            </a:r>
            <a:r>
              <a:rPr lang="en-US" sz="2000" b="1" dirty="0">
                <a:solidFill>
                  <a:srgbClr val="9AAE04"/>
                </a:solidFill>
                <a:latin typeface="Segoe UI" panose="020B0502040204020203" pitchFamily="34" charset="0"/>
                <a:ea typeface="Segoe UI" panose="020B0502040204020203" pitchFamily="34" charset="0"/>
                <a:cs typeface="Segoe UI" panose="020B0502040204020203" pitchFamily="34" charset="0"/>
              </a:rPr>
              <a:t>. </a:t>
            </a:r>
            <a:r>
              <a:rPr lang="en-US" sz="2000" dirty="0">
                <a:solidFill>
                  <a:srgbClr val="9AAE04"/>
                </a:solidFill>
                <a:latin typeface="Segoe UI" panose="020B0502040204020203" pitchFamily="34" charset="0"/>
                <a:ea typeface="Segoe UI" panose="020B0502040204020203" pitchFamily="34" charset="0"/>
                <a:cs typeface="Segoe UI" panose="020B0502040204020203" pitchFamily="34" charset="0"/>
              </a:rPr>
              <a:t>NgFor</a:t>
            </a:r>
            <a:r>
              <a:rPr lang="en-US" sz="2000" b="1" dirty="0">
                <a:solidFill>
                  <a:srgbClr val="9AAE04"/>
                </a:solidFill>
                <a:latin typeface="Segoe UI" panose="020B0502040204020203" pitchFamily="34" charset="0"/>
                <a:ea typeface="Segoe UI" panose="020B0502040204020203" pitchFamily="34" charset="0"/>
                <a:cs typeface="Segoe UI" panose="020B0502040204020203" pitchFamily="34" charset="0"/>
              </a:rPr>
              <a:t>. TrackBy mechanism</a:t>
            </a:r>
          </a:p>
        </p:txBody>
      </p:sp>
      <p:sp>
        <p:nvSpPr>
          <p:cNvPr id="8" name="3 Marcador de contenido"/>
          <p:cNvSpPr txBox="1">
            <a:spLocks/>
          </p:cNvSpPr>
          <p:nvPr/>
        </p:nvSpPr>
        <p:spPr>
          <a:xfrm>
            <a:off x="263351" y="1709569"/>
            <a:ext cx="11521279" cy="2223487"/>
          </a:xfrm>
          <a:prstGeom prst="rect">
            <a:avLst/>
          </a:prstGeom>
        </p:spPr>
        <p:txBody>
          <a:bodyPr>
            <a:noAutofit/>
          </a:bodyPr>
          <a:lstStyle>
            <a:lvl1pPr marL="0" marR="0" indent="0" algn="l" defTabSz="914400" rtl="0" eaLnBrk="1" fontAlgn="auto" latinLnBrk="0" hangingPunct="1">
              <a:lnSpc>
                <a:spcPct val="100000"/>
              </a:lnSpc>
              <a:spcBef>
                <a:spcPct val="20000"/>
              </a:spcBef>
              <a:spcAft>
                <a:spcPts val="0"/>
              </a:spcAft>
              <a:buClrTx/>
              <a:buSzTx/>
              <a:buFont typeface="Arial" pitchFamily="34" charset="0"/>
              <a:buNone/>
              <a:tabLst/>
              <a:defRPr lang="es-ES" sz="1400" b="0" i="0" u="none" strike="noStrike" kern="1200" baseline="0" smtClean="0">
                <a:solidFill>
                  <a:srgbClr val="505050"/>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9pPr>
          </a:lstStyle>
          <a:p>
            <a:pPr marL="285750" indent="-285750">
              <a:lnSpc>
                <a:spcPct val="150000"/>
              </a:lnSpc>
              <a:buFont typeface="Wingdings" panose="05000000000000000000" pitchFamily="2" charset="2"/>
              <a:buChar char="§"/>
            </a:pPr>
            <a:r>
              <a:rPr lang="en-US" sz="18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When passing an array to *ngFor, the directive draws elements to the DOM.</a:t>
            </a:r>
          </a:p>
          <a:p>
            <a:pPr marL="285750" indent="-285750">
              <a:lnSpc>
                <a:spcPct val="150000"/>
              </a:lnSpc>
              <a:buFont typeface="Wingdings" panose="05000000000000000000" pitchFamily="2" charset="2"/>
              <a:buChar char="§"/>
            </a:pPr>
            <a:r>
              <a:rPr lang="en-US" sz="18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When changing or modifying some element of this array, </a:t>
            </a:r>
            <a:r>
              <a:rPr lang="en-US" sz="1800" b="1"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all these elements are completely redrawn to the DOM from scratch</a:t>
            </a:r>
            <a:r>
              <a:rPr lang="en-US" sz="18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 which is a very expensive and heavy operation.</a:t>
            </a:r>
          </a:p>
          <a:p>
            <a:pPr marL="285750" indent="-285750">
              <a:lnSpc>
                <a:spcPct val="150000"/>
              </a:lnSpc>
              <a:buFont typeface="Wingdings" panose="05000000000000000000" pitchFamily="2" charset="2"/>
              <a:buChar char="§"/>
            </a:pPr>
            <a:r>
              <a:rPr lang="en-US" sz="18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We can improve the *ngFor performance with the </a:t>
            </a:r>
            <a:r>
              <a:rPr lang="en-US" sz="1800" b="1"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trackBy</a:t>
            </a:r>
            <a:r>
              <a:rPr lang="en-US" sz="18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 mechanism by tracking which item has been changed.</a:t>
            </a:r>
          </a:p>
          <a:p>
            <a:pPr marL="285750" indent="-285750">
              <a:lnSpc>
                <a:spcPct val="150000"/>
              </a:lnSpc>
              <a:buFont typeface="Wingdings" panose="05000000000000000000" pitchFamily="2" charset="2"/>
              <a:buChar char="§"/>
            </a:pPr>
            <a:endParaRPr lang="es-ES" sz="18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endParaRPr>
          </a:p>
        </p:txBody>
      </p:sp>
      <p:sp>
        <p:nvSpPr>
          <p:cNvPr id="12" name="CuadroTexto 11"/>
          <p:cNvSpPr txBox="1"/>
          <p:nvPr/>
        </p:nvSpPr>
        <p:spPr>
          <a:xfrm>
            <a:off x="2711624" y="4365104"/>
            <a:ext cx="7272808" cy="1323439"/>
          </a:xfrm>
          <a:prstGeom prst="rect">
            <a:avLst/>
          </a:prstGeom>
          <a:noFill/>
        </p:spPr>
        <p:txBody>
          <a:bodyPr wrap="square" rtlCol="0">
            <a:spAutoFit/>
          </a:bodyPr>
          <a:lstStyle/>
          <a:p>
            <a:r>
              <a:rPr lang="en-US" sz="1600" b="1" dirty="0">
                <a:solidFill>
                  <a:schemeClr val="accent2">
                    <a:lumMod val="75000"/>
                  </a:schemeClr>
                </a:solidFill>
                <a:latin typeface="Segoe UI" panose="020B0502040204020203" pitchFamily="34" charset="0"/>
                <a:cs typeface="Segoe UI" panose="020B0502040204020203" pitchFamily="34" charset="0"/>
              </a:rPr>
              <a:t>When use trackBy really make sense?</a:t>
            </a:r>
          </a:p>
          <a:p>
            <a:pPr marL="285750" indent="-285750">
              <a:buFont typeface="Arial" panose="020B0604020202020204" pitchFamily="34" charset="0"/>
              <a:buChar char="•"/>
            </a:pPr>
            <a:r>
              <a:rPr lang="en-US" sz="1600" dirty="0">
                <a:solidFill>
                  <a:schemeClr val="accent2">
                    <a:lumMod val="75000"/>
                  </a:schemeClr>
                </a:solidFill>
                <a:latin typeface="Segoe UI" panose="020B0502040204020203" pitchFamily="34" charset="0"/>
                <a:cs typeface="Segoe UI" panose="020B0502040204020203" pitchFamily="34" charset="0"/>
              </a:rPr>
              <a:t>Iterating over a large array of objects collection</a:t>
            </a:r>
          </a:p>
          <a:p>
            <a:pPr marL="285750" indent="-285750">
              <a:buFont typeface="Arial" panose="020B0604020202020204" pitchFamily="34" charset="0"/>
              <a:buChar char="•"/>
            </a:pPr>
            <a:r>
              <a:rPr lang="en-US" sz="1600" dirty="0">
                <a:solidFill>
                  <a:schemeClr val="accent2">
                    <a:lumMod val="75000"/>
                  </a:schemeClr>
                </a:solidFill>
                <a:latin typeface="Segoe UI" panose="020B0502040204020203" pitchFamily="34" charset="0"/>
                <a:cs typeface="Segoe UI" panose="020B0502040204020203" pitchFamily="34" charset="0"/>
              </a:rPr>
              <a:t>Your business logic might need to modify any of these elements through reordering, modifying a specific item, deleting an item, or adding a new one</a:t>
            </a:r>
          </a:p>
          <a:p>
            <a:endParaRPr lang="en-US" sz="1600" dirty="0">
              <a:solidFill>
                <a:schemeClr val="accent2">
                  <a:lumMod val="75000"/>
                </a:schemeClr>
              </a:solidFill>
              <a:latin typeface="Segoe UI" panose="020B0502040204020203" pitchFamily="34" charset="0"/>
              <a:cs typeface="Segoe UI" panose="020B0502040204020203" pitchFamily="34" charset="0"/>
            </a:endParaRPr>
          </a:p>
        </p:txBody>
      </p:sp>
      <p:sp>
        <p:nvSpPr>
          <p:cNvPr id="13" name="Elipse 12"/>
          <p:cNvSpPr/>
          <p:nvPr/>
        </p:nvSpPr>
        <p:spPr>
          <a:xfrm>
            <a:off x="2351586" y="4446705"/>
            <a:ext cx="328733" cy="343013"/>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s-ES" dirty="0">
                <a:latin typeface="Consolas" panose="020B0609020204030204" pitchFamily="49" charset="0"/>
              </a:rPr>
              <a:t>i</a:t>
            </a:r>
          </a:p>
        </p:txBody>
      </p:sp>
    </p:spTree>
    <p:extLst>
      <p:ext uri="{BB962C8B-B14F-4D97-AF65-F5344CB8AC3E}">
        <p14:creationId xmlns:p14="http://schemas.microsoft.com/office/powerpoint/2010/main" val="29253951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8" name="Rectangle 28"/>
          <p:cNvSpPr>
            <a:spLocks noChangeArrowheads="1"/>
          </p:cNvSpPr>
          <p:nvPr/>
        </p:nvSpPr>
        <p:spPr bwMode="auto">
          <a:xfrm>
            <a:off x="1524003" y="4393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latin typeface="Calibri" pitchFamily="34" charset="0"/>
            </a:endParaRPr>
          </a:p>
        </p:txBody>
      </p:sp>
      <p:sp>
        <p:nvSpPr>
          <p:cNvPr id="3" name="Título 2"/>
          <p:cNvSpPr>
            <a:spLocks noGrp="1"/>
          </p:cNvSpPr>
          <p:nvPr>
            <p:ph type="title"/>
          </p:nvPr>
        </p:nvSpPr>
        <p:spPr>
          <a:xfrm>
            <a:off x="263352" y="310391"/>
            <a:ext cx="8136904" cy="432000"/>
          </a:xfrm>
        </p:spPr>
        <p:txBody>
          <a:bodyPr>
            <a:noAutofit/>
          </a:bodyPr>
          <a:lstStyle/>
          <a:p>
            <a:r>
              <a:rPr lang="en-US" sz="2000" dirty="0">
                <a:latin typeface="Segoe UI" panose="020B0502040204020203" pitchFamily="34" charset="0"/>
                <a:ea typeface="Segoe UI" panose="020B0502040204020203" pitchFamily="34" charset="0"/>
                <a:cs typeface="Segoe UI" panose="020B0502040204020203" pitchFamily="34" charset="0"/>
              </a:rPr>
              <a:t>5. Directives</a:t>
            </a:r>
          </a:p>
        </p:txBody>
      </p:sp>
      <p:sp>
        <p:nvSpPr>
          <p:cNvPr id="38" name="1 Título"/>
          <p:cNvSpPr txBox="1">
            <a:spLocks/>
          </p:cNvSpPr>
          <p:nvPr/>
        </p:nvSpPr>
        <p:spPr bwMode="auto">
          <a:xfrm>
            <a:off x="263352" y="1198364"/>
            <a:ext cx="11521279"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sz="2000" dirty="0">
                <a:solidFill>
                  <a:srgbClr val="9AAE04"/>
                </a:solidFill>
                <a:latin typeface="Segoe UI" panose="020B0502040204020203" pitchFamily="34" charset="0"/>
                <a:ea typeface="Segoe UI" panose="020B0502040204020203" pitchFamily="34" charset="0"/>
                <a:cs typeface="Segoe UI" panose="020B0502040204020203" pitchFamily="34" charset="0"/>
              </a:rPr>
              <a:t>Structural</a:t>
            </a:r>
            <a:r>
              <a:rPr lang="en-US" sz="2000" b="1" dirty="0">
                <a:solidFill>
                  <a:srgbClr val="9AAE04"/>
                </a:solidFill>
                <a:latin typeface="Segoe UI" panose="020B0502040204020203" pitchFamily="34" charset="0"/>
                <a:ea typeface="Segoe UI" panose="020B0502040204020203" pitchFamily="34" charset="0"/>
                <a:cs typeface="Segoe UI" panose="020B0502040204020203" pitchFamily="34" charset="0"/>
              </a:rPr>
              <a:t>. </a:t>
            </a:r>
            <a:r>
              <a:rPr lang="en-US" sz="2000" dirty="0">
                <a:solidFill>
                  <a:srgbClr val="9AAE04"/>
                </a:solidFill>
                <a:latin typeface="Segoe UI" panose="020B0502040204020203" pitchFamily="34" charset="0"/>
                <a:ea typeface="Segoe UI" panose="020B0502040204020203" pitchFamily="34" charset="0"/>
                <a:cs typeface="Segoe UI" panose="020B0502040204020203" pitchFamily="34" charset="0"/>
              </a:rPr>
              <a:t>NgFor</a:t>
            </a:r>
            <a:r>
              <a:rPr lang="en-US" sz="2000" b="1" dirty="0">
                <a:solidFill>
                  <a:srgbClr val="9AAE04"/>
                </a:solidFill>
                <a:latin typeface="Segoe UI" panose="020B0502040204020203" pitchFamily="34" charset="0"/>
                <a:ea typeface="Segoe UI" panose="020B0502040204020203" pitchFamily="34" charset="0"/>
                <a:cs typeface="Segoe UI" panose="020B0502040204020203" pitchFamily="34" charset="0"/>
              </a:rPr>
              <a:t>. TrackBy mechanism</a:t>
            </a:r>
          </a:p>
        </p:txBody>
      </p:sp>
      <p:sp>
        <p:nvSpPr>
          <p:cNvPr id="8" name="3 Marcador de contenido"/>
          <p:cNvSpPr txBox="1">
            <a:spLocks/>
          </p:cNvSpPr>
          <p:nvPr/>
        </p:nvSpPr>
        <p:spPr>
          <a:xfrm>
            <a:off x="263351" y="1709569"/>
            <a:ext cx="11521279" cy="1770698"/>
          </a:xfrm>
          <a:prstGeom prst="rect">
            <a:avLst/>
          </a:prstGeom>
        </p:spPr>
        <p:txBody>
          <a:bodyPr>
            <a:noAutofit/>
          </a:bodyPr>
          <a:lstStyle>
            <a:lvl1pPr marL="0" marR="0" indent="0" algn="l" defTabSz="914400" rtl="0" eaLnBrk="1" fontAlgn="auto" latinLnBrk="0" hangingPunct="1">
              <a:lnSpc>
                <a:spcPct val="100000"/>
              </a:lnSpc>
              <a:spcBef>
                <a:spcPct val="20000"/>
              </a:spcBef>
              <a:spcAft>
                <a:spcPts val="0"/>
              </a:spcAft>
              <a:buClrTx/>
              <a:buSzTx/>
              <a:buFont typeface="Arial" pitchFamily="34" charset="0"/>
              <a:buNone/>
              <a:tabLst/>
              <a:defRPr lang="es-ES" sz="1400" b="0" i="0" u="none" strike="noStrike" kern="1200" baseline="0" smtClean="0">
                <a:solidFill>
                  <a:srgbClr val="505050"/>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9pPr>
          </a:lstStyle>
          <a:p>
            <a:pPr marL="285750" indent="-285750">
              <a:lnSpc>
                <a:spcPct val="150000"/>
              </a:lnSpc>
              <a:buFont typeface="Wingdings" panose="05000000000000000000" pitchFamily="2" charset="2"/>
              <a:buChar char="§"/>
            </a:pPr>
            <a:r>
              <a:rPr lang="en-US" altLang="es-ES" sz="16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The </a:t>
            </a:r>
            <a:r>
              <a:rPr lang="en-US" altLang="es-ES" sz="1600" b="1"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trackBy</a:t>
            </a:r>
            <a:r>
              <a:rPr lang="en-US" altLang="es-ES" sz="16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 function takes the index and the current item as arguments and needs to return the unique identifier for this item. </a:t>
            </a:r>
          </a:p>
          <a:p>
            <a:pPr marL="285750" indent="-285750">
              <a:lnSpc>
                <a:spcPct val="150000"/>
              </a:lnSpc>
              <a:buFont typeface="Wingdings" panose="05000000000000000000" pitchFamily="2" charset="2"/>
              <a:buChar char="§"/>
            </a:pPr>
            <a:r>
              <a:rPr lang="en-US" sz="16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When we change the collection, Angular can track which items have been added or removed according to the unique identifier and creates or destroys only the items that changed.</a:t>
            </a:r>
            <a:endParaRPr lang="en-US" altLang="es-ES" sz="16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endParaRPr>
          </a:p>
          <a:p>
            <a:pPr marL="285750" indent="-285750">
              <a:lnSpc>
                <a:spcPct val="150000"/>
              </a:lnSpc>
              <a:buFont typeface="Wingdings" panose="05000000000000000000" pitchFamily="2" charset="2"/>
              <a:buChar char="§"/>
            </a:pPr>
            <a:endParaRPr lang="en-US" sz="16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endParaRPr>
          </a:p>
          <a:p>
            <a:pPr marL="285750" indent="-285750">
              <a:lnSpc>
                <a:spcPct val="150000"/>
              </a:lnSpc>
              <a:buFont typeface="Wingdings" panose="05000000000000000000" pitchFamily="2" charset="2"/>
              <a:buChar char="§"/>
            </a:pPr>
            <a:endParaRPr lang="en-US" sz="16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endParaRPr>
          </a:p>
        </p:txBody>
      </p:sp>
      <p:pic>
        <p:nvPicPr>
          <p:cNvPr id="2" name="Imagen 1"/>
          <p:cNvPicPr>
            <a:picLocks noChangeAspect="1"/>
          </p:cNvPicPr>
          <p:nvPr/>
        </p:nvPicPr>
        <p:blipFill>
          <a:blip r:embed="rId3"/>
          <a:stretch>
            <a:fillRect/>
          </a:stretch>
        </p:blipFill>
        <p:spPr>
          <a:xfrm>
            <a:off x="5139503" y="3645024"/>
            <a:ext cx="5636432" cy="1492423"/>
          </a:xfrm>
          <a:prstGeom prst="rect">
            <a:avLst/>
          </a:prstGeom>
        </p:spPr>
      </p:pic>
      <p:sp>
        <p:nvSpPr>
          <p:cNvPr id="10" name="CuadroTexto 9"/>
          <p:cNvSpPr txBox="1"/>
          <p:nvPr/>
        </p:nvSpPr>
        <p:spPr>
          <a:xfrm>
            <a:off x="1415480" y="5137445"/>
            <a:ext cx="1873590" cy="307777"/>
          </a:xfrm>
          <a:prstGeom prst="rect">
            <a:avLst/>
          </a:prstGeom>
          <a:noFill/>
        </p:spPr>
        <p:txBody>
          <a:bodyPr wrap="none" rtlCol="0">
            <a:spAutoFit/>
          </a:bodyPr>
          <a:lstStyle/>
          <a:p>
            <a:r>
              <a:rPr lang="es-ES" sz="1400" dirty="0">
                <a:latin typeface="Segoe UI" panose="020B0502040204020203" pitchFamily="34" charset="0"/>
                <a:cs typeface="Segoe UI" panose="020B0502040204020203" pitchFamily="34" charset="0"/>
              </a:rPr>
              <a:t>servers.component.ts</a:t>
            </a:r>
          </a:p>
        </p:txBody>
      </p:sp>
      <p:sp>
        <p:nvSpPr>
          <p:cNvPr id="11" name="CuadroTexto 10"/>
          <p:cNvSpPr txBox="1"/>
          <p:nvPr/>
        </p:nvSpPr>
        <p:spPr>
          <a:xfrm>
            <a:off x="5108719" y="5137446"/>
            <a:ext cx="2094804" cy="307777"/>
          </a:xfrm>
          <a:prstGeom prst="rect">
            <a:avLst/>
          </a:prstGeom>
          <a:noFill/>
        </p:spPr>
        <p:txBody>
          <a:bodyPr wrap="none" rtlCol="0">
            <a:spAutoFit/>
          </a:bodyPr>
          <a:lstStyle/>
          <a:p>
            <a:r>
              <a:rPr lang="es-ES" sz="1400" dirty="0">
                <a:latin typeface="Segoe UI" panose="020B0502040204020203" pitchFamily="34" charset="0"/>
                <a:cs typeface="Segoe UI" panose="020B0502040204020203" pitchFamily="34" charset="0"/>
              </a:rPr>
              <a:t>servers.component.html</a:t>
            </a:r>
          </a:p>
        </p:txBody>
      </p:sp>
      <p:pic>
        <p:nvPicPr>
          <p:cNvPr id="6" name="Imagen 5"/>
          <p:cNvPicPr>
            <a:picLocks noChangeAspect="1"/>
          </p:cNvPicPr>
          <p:nvPr/>
        </p:nvPicPr>
        <p:blipFill>
          <a:blip r:embed="rId4"/>
          <a:stretch>
            <a:fillRect/>
          </a:stretch>
        </p:blipFill>
        <p:spPr>
          <a:xfrm>
            <a:off x="1418950" y="3645024"/>
            <a:ext cx="3447493" cy="1492421"/>
          </a:xfrm>
          <a:prstGeom prst="rect">
            <a:avLst/>
          </a:prstGeom>
        </p:spPr>
      </p:pic>
    </p:spTree>
    <p:extLst>
      <p:ext uri="{BB962C8B-B14F-4D97-AF65-F5344CB8AC3E}">
        <p14:creationId xmlns:p14="http://schemas.microsoft.com/office/powerpoint/2010/main" val="8506523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p:cNvSpPr>
            <a:spLocks noGrp="1"/>
          </p:cNvSpPr>
          <p:nvPr>
            <p:ph type="body" sz="quarter" idx="13"/>
          </p:nvPr>
        </p:nvSpPr>
        <p:spPr>
          <a:xfrm>
            <a:off x="3791744" y="1700808"/>
            <a:ext cx="6552728" cy="4896544"/>
          </a:xfrm>
        </p:spPr>
        <p:txBody>
          <a:bodyPr>
            <a:noAutofit/>
          </a:bodyPr>
          <a:lstStyle/>
          <a:p>
            <a:pPr>
              <a:spcBef>
                <a:spcPts val="600"/>
              </a:spcBef>
            </a:pPr>
            <a:r>
              <a:rPr lang="en-US" sz="1600" b="0" dirty="0">
                <a:latin typeface="Segoe UI" panose="020B0502040204020203" pitchFamily="34" charset="0"/>
                <a:cs typeface="Segoe UI" panose="020B0502040204020203" pitchFamily="34" charset="0"/>
              </a:rPr>
              <a:t>Angular introduction</a:t>
            </a:r>
          </a:p>
          <a:p>
            <a:pPr>
              <a:spcBef>
                <a:spcPts val="600"/>
              </a:spcBef>
            </a:pPr>
            <a:r>
              <a:rPr lang="en-US" sz="1600" b="0" dirty="0">
                <a:latin typeface="Segoe UI" panose="020B0502040204020203" pitchFamily="34" charset="0"/>
                <a:cs typeface="Segoe UI" panose="020B0502040204020203" pitchFamily="34" charset="0"/>
              </a:rPr>
              <a:t>Getting started</a:t>
            </a:r>
          </a:p>
          <a:p>
            <a:pPr>
              <a:spcBef>
                <a:spcPts val="600"/>
              </a:spcBef>
            </a:pPr>
            <a:r>
              <a:rPr lang="en-US" sz="1600" b="0" dirty="0">
                <a:latin typeface="Segoe UI" panose="020B0502040204020203" pitchFamily="34" charset="0"/>
                <a:cs typeface="Segoe UI" panose="020B0502040204020203" pitchFamily="34" charset="0"/>
              </a:rPr>
              <a:t>Modules</a:t>
            </a:r>
          </a:p>
          <a:p>
            <a:pPr>
              <a:spcBef>
                <a:spcPts val="600"/>
              </a:spcBef>
            </a:pPr>
            <a:r>
              <a:rPr lang="en-US" sz="1600" b="0" dirty="0">
                <a:latin typeface="Segoe UI" panose="020B0502040204020203" pitchFamily="34" charset="0"/>
                <a:cs typeface="Segoe UI" panose="020B0502040204020203" pitchFamily="34" charset="0"/>
              </a:rPr>
              <a:t>Components. The basics</a:t>
            </a:r>
          </a:p>
          <a:p>
            <a:pPr>
              <a:spcBef>
                <a:spcPts val="600"/>
              </a:spcBef>
            </a:pPr>
            <a:r>
              <a:rPr lang="en-US" sz="1600" b="0" dirty="0">
                <a:latin typeface="Segoe UI" panose="020B0502040204020203" pitchFamily="34" charset="0"/>
                <a:cs typeface="Segoe UI" panose="020B0502040204020203" pitchFamily="34" charset="0"/>
              </a:rPr>
              <a:t>Directives</a:t>
            </a:r>
          </a:p>
          <a:p>
            <a:pPr>
              <a:spcBef>
                <a:spcPts val="600"/>
              </a:spcBef>
            </a:pPr>
            <a:r>
              <a:rPr lang="en-US" sz="1600" dirty="0">
                <a:latin typeface="Segoe UI" panose="020B0502040204020203" pitchFamily="34" charset="0"/>
                <a:cs typeface="Segoe UI" panose="020B0502040204020203" pitchFamily="34" charset="0"/>
              </a:rPr>
              <a:t>Models</a:t>
            </a:r>
          </a:p>
          <a:p>
            <a:pPr>
              <a:spcBef>
                <a:spcPts val="600"/>
              </a:spcBef>
            </a:pPr>
            <a:r>
              <a:rPr lang="en-US" sz="1600" b="0" dirty="0">
                <a:latin typeface="Segoe UI" panose="020B0502040204020203" pitchFamily="34" charset="0"/>
                <a:cs typeface="Segoe UI" panose="020B0502040204020203" pitchFamily="34" charset="0"/>
              </a:rPr>
              <a:t>Pipes</a:t>
            </a:r>
          </a:p>
          <a:p>
            <a:pPr>
              <a:spcBef>
                <a:spcPts val="600"/>
              </a:spcBef>
            </a:pPr>
            <a:r>
              <a:rPr lang="en-US" sz="1600" b="0" dirty="0">
                <a:latin typeface="Segoe UI" panose="020B0502040204020203" pitchFamily="34" charset="0"/>
                <a:cs typeface="Segoe UI" panose="020B0502040204020203" pitchFamily="34" charset="0"/>
              </a:rPr>
              <a:t>Components. Communication between components</a:t>
            </a:r>
          </a:p>
          <a:p>
            <a:pPr>
              <a:spcBef>
                <a:spcPts val="600"/>
              </a:spcBef>
            </a:pPr>
            <a:r>
              <a:rPr lang="en-US" sz="1600" b="0" dirty="0">
                <a:latin typeface="Segoe UI" panose="020B0502040204020203" pitchFamily="34" charset="0"/>
                <a:cs typeface="Segoe UI" panose="020B0502040204020203" pitchFamily="34" charset="0"/>
              </a:rPr>
              <a:t>Services</a:t>
            </a:r>
          </a:p>
          <a:p>
            <a:pPr>
              <a:spcBef>
                <a:spcPts val="600"/>
              </a:spcBef>
            </a:pPr>
            <a:r>
              <a:rPr lang="en-US" sz="1600" b="0" dirty="0">
                <a:latin typeface="Segoe UI" panose="020B0502040204020203" pitchFamily="34" charset="0"/>
                <a:cs typeface="Segoe UI" panose="020B0502040204020203" pitchFamily="34" charset="0"/>
              </a:rPr>
              <a:t> Forms</a:t>
            </a:r>
          </a:p>
          <a:p>
            <a:pPr>
              <a:spcBef>
                <a:spcPts val="600"/>
              </a:spcBef>
            </a:pPr>
            <a:r>
              <a:rPr lang="en-US" sz="1600" b="0" dirty="0">
                <a:latin typeface="Segoe UI" panose="020B0502040204020203" pitchFamily="34" charset="0"/>
                <a:cs typeface="Segoe UI" panose="020B0502040204020203" pitchFamily="34" charset="0"/>
              </a:rPr>
              <a:t>Observables</a:t>
            </a:r>
          </a:p>
          <a:p>
            <a:pPr>
              <a:spcBef>
                <a:spcPts val="600"/>
              </a:spcBef>
            </a:pPr>
            <a:r>
              <a:rPr lang="en-US" sz="1600" b="0" dirty="0">
                <a:latin typeface="Segoe UI" panose="020B0502040204020203" pitchFamily="34" charset="0"/>
                <a:cs typeface="Segoe UI" panose="020B0502040204020203" pitchFamily="34" charset="0"/>
              </a:rPr>
              <a:t> Routing and navigation</a:t>
            </a:r>
          </a:p>
          <a:p>
            <a:pPr>
              <a:spcBef>
                <a:spcPts val="600"/>
              </a:spcBef>
            </a:pPr>
            <a:r>
              <a:rPr lang="en-US" sz="1600" b="0" dirty="0">
                <a:latin typeface="Segoe UI" panose="020B0502040204020203" pitchFamily="34" charset="0"/>
                <a:cs typeface="Segoe UI" panose="020B0502040204020203" pitchFamily="34" charset="0"/>
              </a:rPr>
              <a:t> HTTP Requests</a:t>
            </a:r>
          </a:p>
          <a:p>
            <a:pPr>
              <a:spcBef>
                <a:spcPts val="600"/>
              </a:spcBef>
            </a:pPr>
            <a:r>
              <a:rPr lang="es-ES" sz="1600" b="0" dirty="0">
                <a:latin typeface="Segoe UI" panose="020B0502040204020203" pitchFamily="34" charset="0"/>
                <a:cs typeface="Segoe UI" panose="020B0502040204020203" pitchFamily="34" charset="0"/>
              </a:rPr>
              <a:t> Debugging</a:t>
            </a:r>
          </a:p>
          <a:p>
            <a:pPr>
              <a:spcBef>
                <a:spcPts val="600"/>
              </a:spcBef>
            </a:pPr>
            <a:r>
              <a:rPr lang="en-US" sz="1600" b="0" dirty="0">
                <a:latin typeface="Segoe UI" panose="020B0502040204020203" pitchFamily="34" charset="0"/>
                <a:cs typeface="Segoe UI" panose="020B0502040204020203" pitchFamily="34" charset="0"/>
              </a:rPr>
              <a:t> Introduction to testing practices</a:t>
            </a:r>
          </a:p>
          <a:p>
            <a:pPr>
              <a:spcBef>
                <a:spcPts val="600"/>
              </a:spcBef>
            </a:pPr>
            <a:endParaRPr lang="en-US" sz="1600" dirty="0">
              <a:latin typeface="Segoe UI" panose="020B0502040204020203" pitchFamily="34" charset="0"/>
              <a:cs typeface="Segoe UI" panose="020B0502040204020203" pitchFamily="34" charset="0"/>
            </a:endParaRPr>
          </a:p>
          <a:p>
            <a:pPr>
              <a:spcBef>
                <a:spcPts val="600"/>
              </a:spcBef>
            </a:pPr>
            <a:endParaRPr lang="en-US" sz="1600" dirty="0">
              <a:latin typeface="Segoe UI" panose="020B0502040204020203" pitchFamily="34" charset="0"/>
              <a:cs typeface="Segoe UI" panose="020B0502040204020203" pitchFamily="34" charset="0"/>
            </a:endParaRPr>
          </a:p>
        </p:txBody>
      </p:sp>
      <p:sp>
        <p:nvSpPr>
          <p:cNvPr id="3" name="Título 2"/>
          <p:cNvSpPr>
            <a:spLocks noGrp="1"/>
          </p:cNvSpPr>
          <p:nvPr>
            <p:ph type="title"/>
          </p:nvPr>
        </p:nvSpPr>
        <p:spPr/>
        <p:txBody>
          <a:bodyPr>
            <a:normAutofit/>
          </a:bodyPr>
          <a:lstStyle/>
          <a:p>
            <a:r>
              <a:rPr lang="en-US" sz="2000" dirty="0">
                <a:latin typeface="Segoe UI" panose="020B0502040204020203" pitchFamily="34" charset="0"/>
                <a:cs typeface="Segoe UI" panose="020B0502040204020203" pitchFamily="34" charset="0"/>
              </a:rPr>
              <a:t>Index</a:t>
            </a:r>
            <a:endParaRPr lang="es-ES" sz="20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42598557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8" name="Rectangle 28"/>
          <p:cNvSpPr>
            <a:spLocks noChangeArrowheads="1"/>
          </p:cNvSpPr>
          <p:nvPr/>
        </p:nvSpPr>
        <p:spPr bwMode="auto">
          <a:xfrm>
            <a:off x="1524003" y="4393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latin typeface="Calibri" pitchFamily="34" charset="0"/>
            </a:endParaRPr>
          </a:p>
        </p:txBody>
      </p:sp>
      <p:sp>
        <p:nvSpPr>
          <p:cNvPr id="3" name="Título 2"/>
          <p:cNvSpPr>
            <a:spLocks noGrp="1"/>
          </p:cNvSpPr>
          <p:nvPr>
            <p:ph type="title"/>
          </p:nvPr>
        </p:nvSpPr>
        <p:spPr>
          <a:xfrm>
            <a:off x="263352" y="310391"/>
            <a:ext cx="8136904" cy="432000"/>
          </a:xfrm>
        </p:spPr>
        <p:txBody>
          <a:bodyPr>
            <a:noAutofit/>
          </a:bodyPr>
          <a:lstStyle/>
          <a:p>
            <a:r>
              <a:rPr lang="en-US" sz="2000" dirty="0">
                <a:latin typeface="Segoe UI" panose="020B0502040204020203" pitchFamily="34" charset="0"/>
                <a:ea typeface="Segoe UI" panose="020B0502040204020203" pitchFamily="34" charset="0"/>
                <a:cs typeface="Segoe UI" panose="020B0502040204020203" pitchFamily="34" charset="0"/>
              </a:rPr>
              <a:t>6. Models</a:t>
            </a:r>
          </a:p>
        </p:txBody>
      </p:sp>
      <p:sp>
        <p:nvSpPr>
          <p:cNvPr id="38" name="1 Título"/>
          <p:cNvSpPr txBox="1">
            <a:spLocks/>
          </p:cNvSpPr>
          <p:nvPr/>
        </p:nvSpPr>
        <p:spPr bwMode="auto">
          <a:xfrm>
            <a:off x="263352" y="1198364"/>
            <a:ext cx="11521279"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sz="2000" b="1" dirty="0">
                <a:solidFill>
                  <a:srgbClr val="9AAE04"/>
                </a:solidFill>
                <a:latin typeface="Segoe UI" panose="020B0502040204020203" pitchFamily="34" charset="0"/>
                <a:ea typeface="Segoe UI" panose="020B0502040204020203" pitchFamily="34" charset="0"/>
                <a:cs typeface="Segoe UI" panose="020B0502040204020203" pitchFamily="34" charset="0"/>
              </a:rPr>
              <a:t>Introduction to models</a:t>
            </a:r>
          </a:p>
        </p:txBody>
      </p:sp>
      <p:sp>
        <p:nvSpPr>
          <p:cNvPr id="8" name="3 Marcador de contenido"/>
          <p:cNvSpPr txBox="1">
            <a:spLocks/>
          </p:cNvSpPr>
          <p:nvPr/>
        </p:nvSpPr>
        <p:spPr>
          <a:xfrm>
            <a:off x="263351" y="1709569"/>
            <a:ext cx="11521279" cy="1884483"/>
          </a:xfrm>
          <a:prstGeom prst="rect">
            <a:avLst/>
          </a:prstGeom>
        </p:spPr>
        <p:txBody>
          <a:bodyPr>
            <a:noAutofit/>
          </a:bodyPr>
          <a:lstStyle>
            <a:lvl1pPr marL="0" marR="0" indent="0" algn="l" defTabSz="914400" rtl="0" eaLnBrk="1" fontAlgn="auto" latinLnBrk="0" hangingPunct="1">
              <a:lnSpc>
                <a:spcPct val="100000"/>
              </a:lnSpc>
              <a:spcBef>
                <a:spcPct val="20000"/>
              </a:spcBef>
              <a:spcAft>
                <a:spcPts val="0"/>
              </a:spcAft>
              <a:buClrTx/>
              <a:buSzTx/>
              <a:buFont typeface="Arial" pitchFamily="34" charset="0"/>
              <a:buNone/>
              <a:tabLst/>
              <a:defRPr lang="es-ES" sz="1400" b="0" i="0" u="none" strike="noStrike" kern="1200" baseline="0" smtClean="0">
                <a:solidFill>
                  <a:srgbClr val="505050"/>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9pPr>
          </a:lstStyle>
          <a:p>
            <a:pPr marL="285750" indent="-285750">
              <a:lnSpc>
                <a:spcPct val="150000"/>
              </a:lnSpc>
              <a:buFont typeface="Wingdings" panose="05000000000000000000" pitchFamily="2" charset="2"/>
              <a:buChar char="§"/>
            </a:pPr>
            <a:r>
              <a:rPr lang="en-US" sz="18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A Model is a </a:t>
            </a:r>
            <a:r>
              <a:rPr lang="en-US" sz="1800" b="1"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class</a:t>
            </a:r>
            <a:r>
              <a:rPr lang="en-US" sz="18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 </a:t>
            </a:r>
            <a:r>
              <a:rPr lang="en-US" sz="1800" b="1"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or</a:t>
            </a:r>
            <a:r>
              <a:rPr lang="en-US" sz="18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 an </a:t>
            </a:r>
            <a:r>
              <a:rPr lang="en-US" sz="1800" b="1"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interface</a:t>
            </a:r>
            <a:r>
              <a:rPr lang="en-US" sz="18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 which represents an object defined by a set of custom properties and methods.</a:t>
            </a:r>
          </a:p>
          <a:p>
            <a:pPr marL="285750" indent="-285750">
              <a:lnSpc>
                <a:spcPct val="150000"/>
              </a:lnSpc>
              <a:buFont typeface="Wingdings" panose="05000000000000000000" pitchFamily="2" charset="2"/>
              <a:buChar char="§"/>
            </a:pPr>
            <a:r>
              <a:rPr lang="en-US" sz="18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This typing technique provides a structured and sturdiness solution.</a:t>
            </a:r>
          </a:p>
          <a:p>
            <a:pPr marL="285750" indent="-285750">
              <a:lnSpc>
                <a:spcPct val="150000"/>
              </a:lnSpc>
              <a:buFont typeface="Wingdings" panose="05000000000000000000" pitchFamily="2" charset="2"/>
              <a:buChar char="§"/>
            </a:pPr>
            <a:r>
              <a:rPr lang="en-US" sz="18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Models can be used in the entire application.</a:t>
            </a:r>
            <a:endParaRPr lang="es-ES" sz="18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endParaRPr>
          </a:p>
          <a:p>
            <a:pPr marL="285750" indent="-285750">
              <a:lnSpc>
                <a:spcPct val="150000"/>
              </a:lnSpc>
              <a:buFont typeface="Wingdings" panose="05000000000000000000" pitchFamily="2" charset="2"/>
              <a:buChar char="§"/>
            </a:pPr>
            <a:endParaRPr lang="es-ES" sz="18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endParaRPr>
          </a:p>
        </p:txBody>
      </p:sp>
      <p:sp>
        <p:nvSpPr>
          <p:cNvPr id="14" name="4 Rectángulo"/>
          <p:cNvSpPr/>
          <p:nvPr/>
        </p:nvSpPr>
        <p:spPr>
          <a:xfrm>
            <a:off x="1991543" y="4434312"/>
            <a:ext cx="3622508" cy="1370952"/>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atin typeface="Segoe UI" panose="020B0502040204020203" pitchFamily="34" charset="0"/>
              <a:cs typeface="Segoe UI" panose="020B0502040204020203" pitchFamily="34" charset="0"/>
            </a:endParaRPr>
          </a:p>
        </p:txBody>
      </p:sp>
      <p:sp>
        <p:nvSpPr>
          <p:cNvPr id="15" name="2 CuadroTexto"/>
          <p:cNvSpPr txBox="1"/>
          <p:nvPr/>
        </p:nvSpPr>
        <p:spPr>
          <a:xfrm>
            <a:off x="1991544" y="4481825"/>
            <a:ext cx="3643245" cy="830997"/>
          </a:xfrm>
          <a:prstGeom prst="rect">
            <a:avLst/>
          </a:prstGeom>
          <a:noFill/>
        </p:spPr>
        <p:txBody>
          <a:bodyPr wrap="square" rtlCol="0">
            <a:spAutoFit/>
          </a:bodyPr>
          <a:lstStyle/>
          <a:p>
            <a:pPr marL="171450" indent="-171450">
              <a:buFontTx/>
              <a:buChar char="-"/>
            </a:pPr>
            <a:r>
              <a:rPr lang="en-US" sz="1600" dirty="0">
                <a:latin typeface="Segoe UI" panose="020B0502040204020203" pitchFamily="34" charset="0"/>
                <a:cs typeface="Segoe UI" panose="020B0502040204020203" pitchFamily="34" charset="0"/>
              </a:rPr>
              <a:t>Type-checking</a:t>
            </a:r>
          </a:p>
          <a:p>
            <a:pPr marL="171450" indent="-171450">
              <a:buFontTx/>
              <a:buChar char="-"/>
            </a:pPr>
            <a:r>
              <a:rPr lang="en-US" altLang="es-ES" sz="1600" dirty="0">
                <a:latin typeface="Segoe UI" panose="020B0502040204020203" pitchFamily="34" charset="0"/>
                <a:cs typeface="Segoe UI" panose="020B0502040204020203" pitchFamily="34" charset="0"/>
              </a:rPr>
              <a:t>Removed during compilation</a:t>
            </a:r>
            <a:endParaRPr lang="en-US" sz="1600" dirty="0">
              <a:latin typeface="Segoe UI" panose="020B0502040204020203" pitchFamily="34" charset="0"/>
              <a:cs typeface="Segoe UI" panose="020B0502040204020203" pitchFamily="34" charset="0"/>
            </a:endParaRPr>
          </a:p>
          <a:p>
            <a:pPr marL="171450" indent="-171450">
              <a:buFontTx/>
              <a:buChar char="-"/>
            </a:pPr>
            <a:endParaRPr lang="en-US" sz="1600" dirty="0">
              <a:latin typeface="Segoe UI" panose="020B0502040204020203" pitchFamily="34" charset="0"/>
              <a:cs typeface="Segoe UI" panose="020B0502040204020203" pitchFamily="34" charset="0"/>
            </a:endParaRPr>
          </a:p>
        </p:txBody>
      </p:sp>
      <p:sp>
        <p:nvSpPr>
          <p:cNvPr id="16" name="Rectangle 35"/>
          <p:cNvSpPr/>
          <p:nvPr/>
        </p:nvSpPr>
        <p:spPr>
          <a:xfrm>
            <a:off x="1991544" y="3850015"/>
            <a:ext cx="3622504" cy="526794"/>
          </a:xfrm>
          <a:prstGeom prst="rect">
            <a:avLst/>
          </a:prstGeom>
          <a:solidFill>
            <a:srgbClr val="426BB3"/>
          </a:solidFill>
          <a:ln>
            <a:solidFill>
              <a:srgbClr val="426B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latin typeface="Segoe UI" panose="020B0502040204020203" pitchFamily="34" charset="0"/>
                <a:cs typeface="Segoe UI" panose="020B0502040204020203" pitchFamily="34" charset="0"/>
              </a:rPr>
              <a:t>Interfaces</a:t>
            </a:r>
          </a:p>
        </p:txBody>
      </p:sp>
      <p:sp>
        <p:nvSpPr>
          <p:cNvPr id="18" name="4 Rectángulo"/>
          <p:cNvSpPr/>
          <p:nvPr/>
        </p:nvSpPr>
        <p:spPr>
          <a:xfrm>
            <a:off x="5768512" y="4454709"/>
            <a:ext cx="3711863" cy="1350555"/>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atin typeface="Segoe UI" panose="020B0502040204020203" pitchFamily="34" charset="0"/>
              <a:cs typeface="Segoe UI" panose="020B0502040204020203" pitchFamily="34" charset="0"/>
            </a:endParaRPr>
          </a:p>
        </p:txBody>
      </p:sp>
      <p:sp>
        <p:nvSpPr>
          <p:cNvPr id="19" name="2 CuadroTexto"/>
          <p:cNvSpPr txBox="1"/>
          <p:nvPr/>
        </p:nvSpPr>
        <p:spPr>
          <a:xfrm>
            <a:off x="5768514" y="4502222"/>
            <a:ext cx="3711861" cy="1323439"/>
          </a:xfrm>
          <a:prstGeom prst="rect">
            <a:avLst/>
          </a:prstGeom>
          <a:noFill/>
        </p:spPr>
        <p:txBody>
          <a:bodyPr wrap="square" rtlCol="0">
            <a:spAutoFit/>
          </a:bodyPr>
          <a:lstStyle/>
          <a:p>
            <a:pPr marL="171450" indent="-171450">
              <a:buFontTx/>
              <a:buChar char="-"/>
            </a:pPr>
            <a:r>
              <a:rPr lang="en-US" sz="1600" dirty="0">
                <a:latin typeface="Segoe UI" panose="020B0502040204020203" pitchFamily="34" charset="0"/>
                <a:cs typeface="Segoe UI" panose="020B0502040204020203" pitchFamily="34" charset="0"/>
              </a:rPr>
              <a:t>Type-checking</a:t>
            </a:r>
          </a:p>
          <a:p>
            <a:pPr marL="171450" indent="-171450">
              <a:buFontTx/>
              <a:buChar char="-"/>
            </a:pPr>
            <a:r>
              <a:rPr lang="en-US" sz="1600" dirty="0">
                <a:latin typeface="Segoe UI" panose="020B0502040204020203" pitchFamily="34" charset="0"/>
                <a:cs typeface="Segoe UI" panose="020B0502040204020203" pitchFamily="34" charset="0"/>
              </a:rPr>
              <a:t>Instantiation</a:t>
            </a:r>
          </a:p>
          <a:p>
            <a:pPr marL="171450" indent="-171450">
              <a:buFontTx/>
              <a:buChar char="-"/>
            </a:pPr>
            <a:r>
              <a:rPr lang="en-US" sz="1600" dirty="0">
                <a:latin typeface="Segoe UI" panose="020B0502040204020203" pitchFamily="34" charset="0"/>
                <a:cs typeface="Segoe UI" panose="020B0502040204020203" pitchFamily="34" charset="0"/>
              </a:rPr>
              <a:t>Provide the implementation of the data model methods.</a:t>
            </a:r>
          </a:p>
          <a:p>
            <a:pPr marL="171450" indent="-171450">
              <a:buFontTx/>
              <a:buChar char="-"/>
            </a:pPr>
            <a:r>
              <a:rPr lang="en-US" sz="1600" dirty="0">
                <a:latin typeface="Segoe UI" panose="020B0502040204020203" pitchFamily="34" charset="0"/>
                <a:cs typeface="Segoe UI" panose="020B0502040204020203" pitchFamily="34" charset="0"/>
              </a:rPr>
              <a:t>Greater transpiled bundles</a:t>
            </a:r>
          </a:p>
        </p:txBody>
      </p:sp>
      <p:sp>
        <p:nvSpPr>
          <p:cNvPr id="20" name="Rectangle 35"/>
          <p:cNvSpPr/>
          <p:nvPr/>
        </p:nvSpPr>
        <p:spPr>
          <a:xfrm>
            <a:off x="5768514" y="3850015"/>
            <a:ext cx="3711862" cy="547191"/>
          </a:xfrm>
          <a:prstGeom prst="rect">
            <a:avLst/>
          </a:prstGeom>
          <a:solidFill>
            <a:srgbClr val="426BB3"/>
          </a:solidFill>
          <a:ln>
            <a:solidFill>
              <a:srgbClr val="426B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latin typeface="Segoe UI" panose="020B0502040204020203" pitchFamily="34" charset="0"/>
                <a:cs typeface="Segoe UI" panose="020B0502040204020203" pitchFamily="34" charset="0"/>
              </a:rPr>
              <a:t>Classes</a:t>
            </a:r>
          </a:p>
        </p:txBody>
      </p:sp>
    </p:spTree>
    <p:extLst>
      <p:ext uri="{BB962C8B-B14F-4D97-AF65-F5344CB8AC3E}">
        <p14:creationId xmlns:p14="http://schemas.microsoft.com/office/powerpoint/2010/main" val="36598726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8" name="Rectangle 28"/>
          <p:cNvSpPr>
            <a:spLocks noChangeArrowheads="1"/>
          </p:cNvSpPr>
          <p:nvPr/>
        </p:nvSpPr>
        <p:spPr bwMode="auto">
          <a:xfrm>
            <a:off x="1524003" y="4393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latin typeface="Calibri" pitchFamily="34" charset="0"/>
            </a:endParaRPr>
          </a:p>
        </p:txBody>
      </p:sp>
      <p:sp>
        <p:nvSpPr>
          <p:cNvPr id="3" name="Título 2"/>
          <p:cNvSpPr>
            <a:spLocks noGrp="1"/>
          </p:cNvSpPr>
          <p:nvPr>
            <p:ph type="title"/>
          </p:nvPr>
        </p:nvSpPr>
        <p:spPr>
          <a:xfrm>
            <a:off x="263352" y="310391"/>
            <a:ext cx="8136904" cy="432000"/>
          </a:xfrm>
        </p:spPr>
        <p:txBody>
          <a:bodyPr>
            <a:noAutofit/>
          </a:bodyPr>
          <a:lstStyle/>
          <a:p>
            <a:r>
              <a:rPr lang="en-US" sz="2000" dirty="0">
                <a:latin typeface="Segoe UI" panose="020B0502040204020203" pitchFamily="34" charset="0"/>
                <a:ea typeface="Segoe UI" panose="020B0502040204020203" pitchFamily="34" charset="0"/>
                <a:cs typeface="Segoe UI" panose="020B0502040204020203" pitchFamily="34" charset="0"/>
              </a:rPr>
              <a:t>6. Models</a:t>
            </a:r>
          </a:p>
        </p:txBody>
      </p:sp>
      <p:sp>
        <p:nvSpPr>
          <p:cNvPr id="38" name="1 Título"/>
          <p:cNvSpPr txBox="1">
            <a:spLocks/>
          </p:cNvSpPr>
          <p:nvPr/>
        </p:nvSpPr>
        <p:spPr bwMode="auto">
          <a:xfrm>
            <a:off x="263352" y="1198364"/>
            <a:ext cx="11521279"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sz="2000" b="1" dirty="0">
                <a:solidFill>
                  <a:srgbClr val="9AAE04"/>
                </a:solidFill>
                <a:latin typeface="Segoe UI" panose="020B0502040204020203" pitchFamily="34" charset="0"/>
                <a:ea typeface="Segoe UI" panose="020B0502040204020203" pitchFamily="34" charset="0"/>
                <a:cs typeface="Segoe UI" panose="020B0502040204020203" pitchFamily="34" charset="0"/>
              </a:rPr>
              <a:t>Interfaces</a:t>
            </a:r>
          </a:p>
        </p:txBody>
      </p:sp>
      <p:sp>
        <p:nvSpPr>
          <p:cNvPr id="22" name="CuadroTexto 21"/>
          <p:cNvSpPr txBox="1"/>
          <p:nvPr/>
        </p:nvSpPr>
        <p:spPr>
          <a:xfrm>
            <a:off x="5705591" y="6497980"/>
            <a:ext cx="1614545" cy="307777"/>
          </a:xfrm>
          <a:prstGeom prst="rect">
            <a:avLst/>
          </a:prstGeom>
          <a:noFill/>
        </p:spPr>
        <p:txBody>
          <a:bodyPr wrap="none" rtlCol="0">
            <a:spAutoFit/>
          </a:bodyPr>
          <a:lstStyle/>
          <a:p>
            <a:r>
              <a:rPr lang="es-ES" sz="1400" dirty="0">
                <a:latin typeface="Segoe UI" panose="020B0502040204020203" pitchFamily="34" charset="0"/>
                <a:cs typeface="Segoe UI" panose="020B0502040204020203" pitchFamily="34" charset="0"/>
              </a:rPr>
              <a:t>app.component.ts</a:t>
            </a:r>
          </a:p>
        </p:txBody>
      </p:sp>
      <p:sp>
        <p:nvSpPr>
          <p:cNvPr id="23" name="CuadroTexto 22"/>
          <p:cNvSpPr txBox="1"/>
          <p:nvPr/>
        </p:nvSpPr>
        <p:spPr>
          <a:xfrm>
            <a:off x="2496772" y="4656258"/>
            <a:ext cx="1222964" cy="307777"/>
          </a:xfrm>
          <a:prstGeom prst="rect">
            <a:avLst/>
          </a:prstGeom>
          <a:noFill/>
        </p:spPr>
        <p:txBody>
          <a:bodyPr wrap="none" rtlCol="0">
            <a:spAutoFit/>
          </a:bodyPr>
          <a:lstStyle/>
          <a:p>
            <a:r>
              <a:rPr lang="es-ES" sz="1400" dirty="0">
                <a:latin typeface="Segoe UI" panose="020B0502040204020203" pitchFamily="34" charset="0"/>
                <a:cs typeface="Segoe UI" panose="020B0502040204020203" pitchFamily="34" charset="0"/>
              </a:rPr>
              <a:t>user.model.ts</a:t>
            </a:r>
          </a:p>
        </p:txBody>
      </p:sp>
      <p:sp>
        <p:nvSpPr>
          <p:cNvPr id="24" name="3 Marcador de contenido"/>
          <p:cNvSpPr txBox="1">
            <a:spLocks/>
          </p:cNvSpPr>
          <p:nvPr/>
        </p:nvSpPr>
        <p:spPr>
          <a:xfrm>
            <a:off x="263351" y="1709569"/>
            <a:ext cx="11521279" cy="1503407"/>
          </a:xfrm>
          <a:prstGeom prst="rect">
            <a:avLst/>
          </a:prstGeom>
        </p:spPr>
        <p:txBody>
          <a:bodyPr>
            <a:noAutofit/>
          </a:bodyPr>
          <a:lstStyle>
            <a:lvl1pPr marL="0" marR="0" indent="0" algn="l" defTabSz="914400" rtl="0" eaLnBrk="1" fontAlgn="auto" latinLnBrk="0" hangingPunct="1">
              <a:lnSpc>
                <a:spcPct val="100000"/>
              </a:lnSpc>
              <a:spcBef>
                <a:spcPct val="20000"/>
              </a:spcBef>
              <a:spcAft>
                <a:spcPts val="0"/>
              </a:spcAft>
              <a:buClrTx/>
              <a:buSzTx/>
              <a:buFont typeface="Arial" pitchFamily="34" charset="0"/>
              <a:buNone/>
              <a:tabLst/>
              <a:defRPr lang="es-ES" sz="1400" b="0" i="0" u="none" strike="noStrike" kern="1200" baseline="0" smtClean="0">
                <a:solidFill>
                  <a:srgbClr val="505050"/>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9pPr>
          </a:lstStyle>
          <a:p>
            <a:pPr marL="285750" lvl="0" indent="-285750" eaLnBrk="0" fontAlgn="base" hangingPunct="0">
              <a:lnSpc>
                <a:spcPct val="150000"/>
              </a:lnSpc>
              <a:spcBef>
                <a:spcPct val="0"/>
              </a:spcBef>
              <a:spcAft>
                <a:spcPct val="0"/>
              </a:spcAft>
              <a:buFont typeface="Wingdings" panose="05000000000000000000" pitchFamily="2" charset="2"/>
              <a:buChar char="§"/>
            </a:pPr>
            <a:r>
              <a:rPr lang="en-US" altLang="es-ES" sz="16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If we want to create types for data model e.g. by coming from a remote server, or just for creating new data and save it, it is a good approach to use an interface.</a:t>
            </a:r>
          </a:p>
          <a:p>
            <a:pPr marL="285750" lvl="0" indent="-285750" eaLnBrk="0" fontAlgn="base" hangingPunct="0">
              <a:lnSpc>
                <a:spcPct val="150000"/>
              </a:lnSpc>
              <a:spcBef>
                <a:spcPct val="0"/>
              </a:spcBef>
              <a:spcAft>
                <a:spcPct val="0"/>
              </a:spcAft>
              <a:buFont typeface="Wingdings" panose="05000000000000000000" pitchFamily="2" charset="2"/>
              <a:buChar char="§"/>
            </a:pPr>
            <a:r>
              <a:rPr lang="en-US" altLang="es-ES" sz="16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Interfaces are completely removed during compilation and so they will not add any unnecessary bloat to our final JavaScript code.</a:t>
            </a:r>
            <a:endParaRPr lang="en-US" sz="16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endParaRPr>
          </a:p>
        </p:txBody>
      </p:sp>
      <p:pic>
        <p:nvPicPr>
          <p:cNvPr id="9" name="Imagen 8"/>
          <p:cNvPicPr>
            <a:picLocks noChangeAspect="1"/>
          </p:cNvPicPr>
          <p:nvPr/>
        </p:nvPicPr>
        <p:blipFill>
          <a:blip r:embed="rId3"/>
          <a:stretch>
            <a:fillRect/>
          </a:stretch>
        </p:blipFill>
        <p:spPr>
          <a:xfrm>
            <a:off x="5740102" y="3192805"/>
            <a:ext cx="3524250" cy="3305175"/>
          </a:xfrm>
          <a:prstGeom prst="rect">
            <a:avLst/>
          </a:prstGeom>
        </p:spPr>
      </p:pic>
      <p:pic>
        <p:nvPicPr>
          <p:cNvPr id="10" name="Imagen 9"/>
          <p:cNvPicPr>
            <a:picLocks noChangeAspect="1"/>
          </p:cNvPicPr>
          <p:nvPr/>
        </p:nvPicPr>
        <p:blipFill>
          <a:blip r:embed="rId4"/>
          <a:stretch>
            <a:fillRect/>
          </a:stretch>
        </p:blipFill>
        <p:spPr>
          <a:xfrm>
            <a:off x="2495600" y="3192805"/>
            <a:ext cx="2956470" cy="1463453"/>
          </a:xfrm>
          <a:prstGeom prst="rect">
            <a:avLst/>
          </a:prstGeom>
        </p:spPr>
      </p:pic>
    </p:spTree>
    <p:extLst>
      <p:ext uri="{BB962C8B-B14F-4D97-AF65-F5344CB8AC3E}">
        <p14:creationId xmlns:p14="http://schemas.microsoft.com/office/powerpoint/2010/main" val="7631373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8" name="Rectangle 28"/>
          <p:cNvSpPr>
            <a:spLocks noChangeArrowheads="1"/>
          </p:cNvSpPr>
          <p:nvPr/>
        </p:nvSpPr>
        <p:spPr bwMode="auto">
          <a:xfrm>
            <a:off x="1524003" y="4393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latin typeface="Calibri" pitchFamily="34" charset="0"/>
            </a:endParaRPr>
          </a:p>
        </p:txBody>
      </p:sp>
      <p:sp>
        <p:nvSpPr>
          <p:cNvPr id="3" name="Título 2"/>
          <p:cNvSpPr>
            <a:spLocks noGrp="1"/>
          </p:cNvSpPr>
          <p:nvPr>
            <p:ph type="title"/>
          </p:nvPr>
        </p:nvSpPr>
        <p:spPr>
          <a:xfrm>
            <a:off x="263352" y="310391"/>
            <a:ext cx="8136904" cy="432000"/>
          </a:xfrm>
        </p:spPr>
        <p:txBody>
          <a:bodyPr>
            <a:noAutofit/>
          </a:bodyPr>
          <a:lstStyle/>
          <a:p>
            <a:r>
              <a:rPr lang="en-US" sz="2000" dirty="0">
                <a:latin typeface="Segoe UI" panose="020B0502040204020203" pitchFamily="34" charset="0"/>
                <a:ea typeface="Segoe UI" panose="020B0502040204020203" pitchFamily="34" charset="0"/>
                <a:cs typeface="Segoe UI" panose="020B0502040204020203" pitchFamily="34" charset="0"/>
              </a:rPr>
              <a:t>6. Models</a:t>
            </a:r>
          </a:p>
        </p:txBody>
      </p:sp>
      <p:sp>
        <p:nvSpPr>
          <p:cNvPr id="38" name="1 Título"/>
          <p:cNvSpPr txBox="1">
            <a:spLocks/>
          </p:cNvSpPr>
          <p:nvPr/>
        </p:nvSpPr>
        <p:spPr bwMode="auto">
          <a:xfrm>
            <a:off x="263352" y="1198364"/>
            <a:ext cx="11521279"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sz="2000" b="1" dirty="0">
                <a:solidFill>
                  <a:srgbClr val="9AAE04"/>
                </a:solidFill>
                <a:latin typeface="Segoe UI" panose="020B0502040204020203" pitchFamily="34" charset="0"/>
                <a:ea typeface="Segoe UI" panose="020B0502040204020203" pitchFamily="34" charset="0"/>
                <a:cs typeface="Segoe UI" panose="020B0502040204020203" pitchFamily="34" charset="0"/>
              </a:rPr>
              <a:t>Classes</a:t>
            </a:r>
          </a:p>
        </p:txBody>
      </p:sp>
      <p:pic>
        <p:nvPicPr>
          <p:cNvPr id="22" name="Imagen 21"/>
          <p:cNvPicPr>
            <a:picLocks noChangeAspect="1"/>
          </p:cNvPicPr>
          <p:nvPr/>
        </p:nvPicPr>
        <p:blipFill>
          <a:blip r:embed="rId3"/>
          <a:stretch>
            <a:fillRect/>
          </a:stretch>
        </p:blipFill>
        <p:spPr>
          <a:xfrm>
            <a:off x="1720319" y="2719549"/>
            <a:ext cx="2935514" cy="3421003"/>
          </a:xfrm>
          <a:prstGeom prst="rect">
            <a:avLst/>
          </a:prstGeom>
        </p:spPr>
      </p:pic>
      <p:pic>
        <p:nvPicPr>
          <p:cNvPr id="23" name="Imagen 22"/>
          <p:cNvPicPr>
            <a:picLocks noChangeAspect="1"/>
          </p:cNvPicPr>
          <p:nvPr/>
        </p:nvPicPr>
        <p:blipFill rotWithShape="1">
          <a:blip r:embed="rId4"/>
          <a:srcRect l="5109" t="19729"/>
          <a:stretch/>
        </p:blipFill>
        <p:spPr>
          <a:xfrm>
            <a:off x="5015880" y="2719549"/>
            <a:ext cx="5744242" cy="2448272"/>
          </a:xfrm>
          <a:prstGeom prst="rect">
            <a:avLst/>
          </a:prstGeom>
        </p:spPr>
      </p:pic>
      <p:sp>
        <p:nvSpPr>
          <p:cNvPr id="25" name="CuadroTexto 24"/>
          <p:cNvSpPr txBox="1"/>
          <p:nvPr/>
        </p:nvSpPr>
        <p:spPr>
          <a:xfrm>
            <a:off x="5015880" y="5157192"/>
            <a:ext cx="1371786" cy="307777"/>
          </a:xfrm>
          <a:prstGeom prst="rect">
            <a:avLst/>
          </a:prstGeom>
          <a:noFill/>
        </p:spPr>
        <p:txBody>
          <a:bodyPr wrap="none" rtlCol="0">
            <a:spAutoFit/>
          </a:bodyPr>
          <a:lstStyle/>
          <a:p>
            <a:r>
              <a:rPr lang="es-ES" sz="1400" dirty="0">
                <a:latin typeface="Segoe UI" panose="020B0502040204020203" pitchFamily="34" charset="0"/>
                <a:cs typeface="Segoe UI" panose="020B0502040204020203" pitchFamily="34" charset="0"/>
              </a:rPr>
              <a:t>server.model.ts</a:t>
            </a:r>
          </a:p>
        </p:txBody>
      </p:sp>
      <p:sp>
        <p:nvSpPr>
          <p:cNvPr id="26" name="3 Marcador de contenido"/>
          <p:cNvSpPr txBox="1">
            <a:spLocks/>
          </p:cNvSpPr>
          <p:nvPr/>
        </p:nvSpPr>
        <p:spPr>
          <a:xfrm>
            <a:off x="263351" y="1709570"/>
            <a:ext cx="11521279" cy="978682"/>
          </a:xfrm>
          <a:prstGeom prst="rect">
            <a:avLst/>
          </a:prstGeom>
        </p:spPr>
        <p:txBody>
          <a:bodyPr>
            <a:noAutofit/>
          </a:bodyPr>
          <a:lstStyle>
            <a:lvl1pPr marL="0" marR="0" indent="0" algn="l" defTabSz="914400" rtl="0" eaLnBrk="1" fontAlgn="auto" latinLnBrk="0" hangingPunct="1">
              <a:lnSpc>
                <a:spcPct val="100000"/>
              </a:lnSpc>
              <a:spcBef>
                <a:spcPct val="20000"/>
              </a:spcBef>
              <a:spcAft>
                <a:spcPts val="0"/>
              </a:spcAft>
              <a:buClrTx/>
              <a:buSzTx/>
              <a:buFont typeface="Arial" pitchFamily="34" charset="0"/>
              <a:buNone/>
              <a:tabLst/>
              <a:defRPr lang="es-ES" sz="1400" b="0" i="0" u="none" strike="noStrike" kern="1200" baseline="0" smtClean="0">
                <a:solidFill>
                  <a:srgbClr val="505050"/>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9pPr>
          </a:lstStyle>
          <a:p>
            <a:pPr marL="285750" lvl="0" indent="-285750" eaLnBrk="0" fontAlgn="base" hangingPunct="0">
              <a:lnSpc>
                <a:spcPct val="150000"/>
              </a:lnSpc>
              <a:spcBef>
                <a:spcPct val="0"/>
              </a:spcBef>
              <a:spcAft>
                <a:spcPct val="0"/>
              </a:spcAft>
              <a:buFont typeface="Wingdings" panose="05000000000000000000" pitchFamily="2" charset="2"/>
              <a:buChar char="§"/>
            </a:pPr>
            <a:r>
              <a:rPr lang="en-US" altLang="es-ES" sz="18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If we want to create more complex data models, e.g. by implementing some of its methods, it is recommended to use classes.</a:t>
            </a:r>
          </a:p>
        </p:txBody>
      </p:sp>
    </p:spTree>
    <p:extLst>
      <p:ext uri="{BB962C8B-B14F-4D97-AF65-F5344CB8AC3E}">
        <p14:creationId xmlns:p14="http://schemas.microsoft.com/office/powerpoint/2010/main" val="3756637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8" name="Rectangle 28"/>
          <p:cNvSpPr>
            <a:spLocks noChangeArrowheads="1"/>
          </p:cNvSpPr>
          <p:nvPr/>
        </p:nvSpPr>
        <p:spPr bwMode="auto">
          <a:xfrm>
            <a:off x="1524003" y="4393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latin typeface="Calibri" pitchFamily="34" charset="0"/>
            </a:endParaRPr>
          </a:p>
        </p:txBody>
      </p:sp>
      <p:sp>
        <p:nvSpPr>
          <p:cNvPr id="3" name="Título 2"/>
          <p:cNvSpPr>
            <a:spLocks noGrp="1"/>
          </p:cNvSpPr>
          <p:nvPr>
            <p:ph type="title"/>
          </p:nvPr>
        </p:nvSpPr>
        <p:spPr>
          <a:xfrm>
            <a:off x="263352" y="310391"/>
            <a:ext cx="8136904" cy="432000"/>
          </a:xfrm>
        </p:spPr>
        <p:txBody>
          <a:bodyPr>
            <a:noAutofit/>
          </a:bodyPr>
          <a:lstStyle/>
          <a:p>
            <a:r>
              <a:rPr lang="en-US" sz="2000" dirty="0">
                <a:latin typeface="Segoe UI" panose="020B0502040204020203" pitchFamily="34" charset="0"/>
                <a:ea typeface="Segoe UI" panose="020B0502040204020203" pitchFamily="34" charset="0"/>
                <a:cs typeface="Segoe UI" panose="020B0502040204020203" pitchFamily="34" charset="0"/>
              </a:rPr>
              <a:t>6. Models</a:t>
            </a:r>
          </a:p>
        </p:txBody>
      </p:sp>
      <p:sp>
        <p:nvSpPr>
          <p:cNvPr id="38" name="1 Título"/>
          <p:cNvSpPr txBox="1">
            <a:spLocks/>
          </p:cNvSpPr>
          <p:nvPr/>
        </p:nvSpPr>
        <p:spPr bwMode="auto">
          <a:xfrm>
            <a:off x="263352" y="1198364"/>
            <a:ext cx="11521279"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sz="2000" b="1" dirty="0">
                <a:solidFill>
                  <a:srgbClr val="9AAE04"/>
                </a:solidFill>
                <a:latin typeface="Segoe UI" panose="020B0502040204020203" pitchFamily="34" charset="0"/>
                <a:ea typeface="Segoe UI" panose="020B0502040204020203" pitchFamily="34" charset="0"/>
                <a:cs typeface="Segoe UI" panose="020B0502040204020203" pitchFamily="34" charset="0"/>
              </a:rPr>
              <a:t>Classes</a:t>
            </a:r>
          </a:p>
        </p:txBody>
      </p:sp>
      <p:pic>
        <p:nvPicPr>
          <p:cNvPr id="9" name="Imagen 8"/>
          <p:cNvPicPr>
            <a:picLocks noChangeAspect="1"/>
          </p:cNvPicPr>
          <p:nvPr/>
        </p:nvPicPr>
        <p:blipFill rotWithShape="1">
          <a:blip r:embed="rId3"/>
          <a:srcRect l="2699" t="10061"/>
          <a:stretch/>
        </p:blipFill>
        <p:spPr>
          <a:xfrm>
            <a:off x="1219031" y="2689744"/>
            <a:ext cx="4104456" cy="3552186"/>
          </a:xfrm>
          <a:prstGeom prst="rect">
            <a:avLst/>
          </a:prstGeom>
        </p:spPr>
      </p:pic>
      <p:pic>
        <p:nvPicPr>
          <p:cNvPr id="10" name="Imagen 9"/>
          <p:cNvPicPr>
            <a:picLocks noChangeAspect="1"/>
          </p:cNvPicPr>
          <p:nvPr/>
        </p:nvPicPr>
        <p:blipFill rotWithShape="1">
          <a:blip r:embed="rId4"/>
          <a:srcRect l="2085" t="68003"/>
          <a:stretch/>
        </p:blipFill>
        <p:spPr>
          <a:xfrm>
            <a:off x="5626725" y="2688252"/>
            <a:ext cx="5577210" cy="1322685"/>
          </a:xfrm>
          <a:prstGeom prst="rect">
            <a:avLst/>
          </a:prstGeom>
        </p:spPr>
      </p:pic>
      <p:sp>
        <p:nvSpPr>
          <p:cNvPr id="11" name="CuadroTexto 10"/>
          <p:cNvSpPr txBox="1"/>
          <p:nvPr/>
        </p:nvSpPr>
        <p:spPr>
          <a:xfrm>
            <a:off x="1199456" y="6237312"/>
            <a:ext cx="1780552" cy="307777"/>
          </a:xfrm>
          <a:prstGeom prst="rect">
            <a:avLst/>
          </a:prstGeom>
          <a:noFill/>
        </p:spPr>
        <p:txBody>
          <a:bodyPr wrap="none" rtlCol="0">
            <a:spAutoFit/>
          </a:bodyPr>
          <a:lstStyle/>
          <a:p>
            <a:r>
              <a:rPr lang="es-ES" sz="1400" dirty="0">
                <a:latin typeface="Segoe UI" panose="020B0502040204020203" pitchFamily="34" charset="0"/>
                <a:cs typeface="Segoe UI" panose="020B0502040204020203" pitchFamily="34" charset="0"/>
              </a:rPr>
              <a:t>server.component.ts</a:t>
            </a:r>
          </a:p>
        </p:txBody>
      </p:sp>
      <p:sp>
        <p:nvSpPr>
          <p:cNvPr id="12" name="CuadroTexto 11"/>
          <p:cNvSpPr txBox="1"/>
          <p:nvPr/>
        </p:nvSpPr>
        <p:spPr>
          <a:xfrm>
            <a:off x="5533227" y="4010937"/>
            <a:ext cx="2001766" cy="307777"/>
          </a:xfrm>
          <a:prstGeom prst="rect">
            <a:avLst/>
          </a:prstGeom>
          <a:noFill/>
        </p:spPr>
        <p:txBody>
          <a:bodyPr wrap="none" rtlCol="0">
            <a:spAutoFit/>
          </a:bodyPr>
          <a:lstStyle/>
          <a:p>
            <a:r>
              <a:rPr lang="es-ES" sz="1400" dirty="0">
                <a:latin typeface="Segoe UI" panose="020B0502040204020203" pitchFamily="34" charset="0"/>
                <a:cs typeface="Segoe UI" panose="020B0502040204020203" pitchFamily="34" charset="0"/>
              </a:rPr>
              <a:t>server.component.html</a:t>
            </a:r>
          </a:p>
        </p:txBody>
      </p:sp>
      <p:sp>
        <p:nvSpPr>
          <p:cNvPr id="14" name="3 Marcador de contenido"/>
          <p:cNvSpPr txBox="1">
            <a:spLocks/>
          </p:cNvSpPr>
          <p:nvPr/>
        </p:nvSpPr>
        <p:spPr>
          <a:xfrm>
            <a:off x="263351" y="1709570"/>
            <a:ext cx="11521279" cy="978682"/>
          </a:xfrm>
          <a:prstGeom prst="rect">
            <a:avLst/>
          </a:prstGeom>
        </p:spPr>
        <p:txBody>
          <a:bodyPr>
            <a:noAutofit/>
          </a:bodyPr>
          <a:lstStyle>
            <a:lvl1pPr marL="0" marR="0" indent="0" algn="l" defTabSz="914400" rtl="0" eaLnBrk="1" fontAlgn="auto" latinLnBrk="0" hangingPunct="1">
              <a:lnSpc>
                <a:spcPct val="100000"/>
              </a:lnSpc>
              <a:spcBef>
                <a:spcPct val="20000"/>
              </a:spcBef>
              <a:spcAft>
                <a:spcPts val="0"/>
              </a:spcAft>
              <a:buClrTx/>
              <a:buSzTx/>
              <a:buFont typeface="Arial" pitchFamily="34" charset="0"/>
              <a:buNone/>
              <a:tabLst/>
              <a:defRPr lang="es-ES" sz="1400" b="0" i="0" u="none" strike="noStrike" kern="1200" baseline="0" smtClean="0">
                <a:solidFill>
                  <a:srgbClr val="505050"/>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9pPr>
          </a:lstStyle>
          <a:p>
            <a:pPr marL="285750" lvl="0" indent="-285750" eaLnBrk="0" fontAlgn="base" hangingPunct="0">
              <a:lnSpc>
                <a:spcPct val="150000"/>
              </a:lnSpc>
              <a:spcBef>
                <a:spcPct val="0"/>
              </a:spcBef>
              <a:spcAft>
                <a:spcPct val="0"/>
              </a:spcAft>
              <a:buFont typeface="Wingdings" panose="05000000000000000000" pitchFamily="2" charset="2"/>
              <a:buChar char="§"/>
            </a:pPr>
            <a:r>
              <a:rPr lang="en-US" altLang="es-ES" sz="18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If we want to create more complex data models, e.g. by implementing some of its methods, it is recommended to use classes.</a:t>
            </a:r>
          </a:p>
        </p:txBody>
      </p:sp>
    </p:spTree>
    <p:extLst>
      <p:ext uri="{BB962C8B-B14F-4D97-AF65-F5344CB8AC3E}">
        <p14:creationId xmlns:p14="http://schemas.microsoft.com/office/powerpoint/2010/main" val="581314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8" name="Rectangle 28"/>
          <p:cNvSpPr>
            <a:spLocks noChangeArrowheads="1"/>
          </p:cNvSpPr>
          <p:nvPr/>
        </p:nvSpPr>
        <p:spPr bwMode="auto">
          <a:xfrm>
            <a:off x="1524003" y="4393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latin typeface="Calibri" pitchFamily="34" charset="0"/>
            </a:endParaRPr>
          </a:p>
        </p:txBody>
      </p:sp>
      <p:sp>
        <p:nvSpPr>
          <p:cNvPr id="3" name="Título 2"/>
          <p:cNvSpPr>
            <a:spLocks noGrp="1"/>
          </p:cNvSpPr>
          <p:nvPr>
            <p:ph type="title"/>
          </p:nvPr>
        </p:nvSpPr>
        <p:spPr>
          <a:xfrm>
            <a:off x="263352" y="310391"/>
            <a:ext cx="8136904" cy="432000"/>
          </a:xfrm>
        </p:spPr>
        <p:txBody>
          <a:bodyPr>
            <a:noAutofit/>
          </a:bodyPr>
          <a:lstStyle/>
          <a:p>
            <a:r>
              <a:rPr lang="es-ES" sz="2000" dirty="0">
                <a:latin typeface="Segoe UI" panose="020B0502040204020203" pitchFamily="34" charset="0"/>
                <a:ea typeface="Segoe UI" panose="020B0502040204020203" pitchFamily="34" charset="0"/>
                <a:cs typeface="Segoe UI" panose="020B0502040204020203" pitchFamily="34" charset="0"/>
              </a:rPr>
              <a:t>1. </a:t>
            </a:r>
            <a:r>
              <a:rPr lang="en-US" sz="2000" dirty="0">
                <a:latin typeface="Segoe UI" panose="020B0502040204020203" pitchFamily="34" charset="0"/>
                <a:cs typeface="Segoe UI" panose="020B0502040204020203" pitchFamily="34" charset="0"/>
              </a:rPr>
              <a:t>Angular introduction</a:t>
            </a:r>
            <a:endParaRPr lang="es-ES" sz="2000" dirty="0">
              <a:latin typeface="Segoe UI" panose="020B0502040204020203" pitchFamily="34" charset="0"/>
              <a:ea typeface="Segoe UI" panose="020B0502040204020203" pitchFamily="34" charset="0"/>
              <a:cs typeface="Segoe UI" panose="020B0502040204020203" pitchFamily="34" charset="0"/>
            </a:endParaRPr>
          </a:p>
        </p:txBody>
      </p:sp>
      <p:sp>
        <p:nvSpPr>
          <p:cNvPr id="38" name="1 Título"/>
          <p:cNvSpPr txBox="1">
            <a:spLocks/>
          </p:cNvSpPr>
          <p:nvPr/>
        </p:nvSpPr>
        <p:spPr bwMode="auto">
          <a:xfrm>
            <a:off x="263352" y="1198364"/>
            <a:ext cx="11521279"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fr-BE" sz="2000" b="1" dirty="0">
                <a:solidFill>
                  <a:srgbClr val="9AAE04"/>
                </a:solidFill>
                <a:latin typeface="Segoe UI" panose="020B0502040204020203" pitchFamily="34" charset="0"/>
                <a:ea typeface="Segoe UI" panose="020B0502040204020203" pitchFamily="34" charset="0"/>
                <a:cs typeface="Segoe UI" panose="020B0502040204020203" pitchFamily="34" charset="0"/>
              </a:rPr>
              <a:t>Angular's </a:t>
            </a:r>
            <a:r>
              <a:rPr lang="en-GB" sz="2000" b="1" dirty="0">
                <a:solidFill>
                  <a:srgbClr val="9AAE04"/>
                </a:solidFill>
                <a:latin typeface="Segoe UI" panose="020B0502040204020203" pitchFamily="34" charset="0"/>
                <a:ea typeface="Segoe UI" panose="020B0502040204020203" pitchFamily="34" charset="0"/>
                <a:cs typeface="Segoe UI" panose="020B0502040204020203" pitchFamily="34" charset="0"/>
              </a:rPr>
              <a:t>insights</a:t>
            </a:r>
            <a:endParaRPr lang="es-ES" sz="2000" b="1" dirty="0">
              <a:solidFill>
                <a:srgbClr val="9AAE04"/>
              </a:solidFill>
              <a:latin typeface="Segoe UI" panose="020B0502040204020203" pitchFamily="34" charset="0"/>
              <a:ea typeface="Segoe UI" panose="020B0502040204020203" pitchFamily="34" charset="0"/>
              <a:cs typeface="Segoe UI" panose="020B0502040204020203" pitchFamily="34" charset="0"/>
            </a:endParaRPr>
          </a:p>
        </p:txBody>
      </p:sp>
      <p:sp>
        <p:nvSpPr>
          <p:cNvPr id="13" name="3 Marcador de contenido"/>
          <p:cNvSpPr txBox="1">
            <a:spLocks/>
          </p:cNvSpPr>
          <p:nvPr/>
        </p:nvSpPr>
        <p:spPr>
          <a:xfrm>
            <a:off x="263353" y="1709569"/>
            <a:ext cx="8856984" cy="1935455"/>
          </a:xfrm>
          <a:prstGeom prst="rect">
            <a:avLst/>
          </a:prstGeom>
        </p:spPr>
        <p:txBody>
          <a:bodyPr>
            <a:noAutofit/>
          </a:bodyPr>
          <a:lstStyle>
            <a:lvl1pPr marL="0" marR="0" indent="0" algn="l" defTabSz="914400" rtl="0" eaLnBrk="1" fontAlgn="auto" latinLnBrk="0" hangingPunct="1">
              <a:lnSpc>
                <a:spcPct val="100000"/>
              </a:lnSpc>
              <a:spcBef>
                <a:spcPct val="20000"/>
              </a:spcBef>
              <a:spcAft>
                <a:spcPts val="0"/>
              </a:spcAft>
              <a:buClrTx/>
              <a:buSzTx/>
              <a:buFont typeface="Arial" pitchFamily="34" charset="0"/>
              <a:buNone/>
              <a:tabLst/>
              <a:defRPr lang="es-ES" sz="1400" b="0" i="0" u="none" strike="noStrike" kern="1200" baseline="0" smtClean="0">
                <a:solidFill>
                  <a:srgbClr val="505050"/>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9pPr>
          </a:lstStyle>
          <a:p>
            <a:pPr marL="285750" indent="-285750" algn="just">
              <a:lnSpc>
                <a:spcPct val="150000"/>
              </a:lnSpc>
              <a:buFont typeface="Wingdings" panose="05000000000000000000" pitchFamily="2" charset="2"/>
              <a:buChar char="§"/>
            </a:pPr>
            <a:r>
              <a:rPr lang="en-GB" sz="18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JavaScript Framework which allows you to create reactive Single-Page-Applications (SPAs).</a:t>
            </a:r>
          </a:p>
          <a:p>
            <a:pPr marL="285750" indent="-285750" algn="just">
              <a:lnSpc>
                <a:spcPct val="150000"/>
              </a:lnSpc>
              <a:buFont typeface="Wingdings" panose="05000000000000000000" pitchFamily="2" charset="2"/>
              <a:buChar char="§"/>
            </a:pPr>
            <a:r>
              <a:rPr lang="en-GB" sz="18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Enhances the user experience with fast enriched interactions, similar to Desktop and Mobile apps.</a:t>
            </a:r>
          </a:p>
        </p:txBody>
      </p:sp>
      <p:pic>
        <p:nvPicPr>
          <p:cNvPr id="6" name="Picture 2" descr="Resultado de imagen de angula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336360" y="1381144"/>
            <a:ext cx="2263880" cy="2263880"/>
          </a:xfrm>
          <a:prstGeom prst="rect">
            <a:avLst/>
          </a:prstGeom>
          <a:noFill/>
          <a:extLst>
            <a:ext uri="{909E8E84-426E-40DD-AFC4-6F175D3DCCD1}">
              <a14:hiddenFill xmlns:a14="http://schemas.microsoft.com/office/drawing/2010/main">
                <a:solidFill>
                  <a:srgbClr val="FFFFFF"/>
                </a:solidFill>
              </a14:hiddenFill>
            </a:ext>
          </a:extLst>
        </p:spPr>
      </p:pic>
      <p:sp>
        <p:nvSpPr>
          <p:cNvPr id="7" name="3 Marcador de contenido"/>
          <p:cNvSpPr txBox="1">
            <a:spLocks/>
          </p:cNvSpPr>
          <p:nvPr/>
        </p:nvSpPr>
        <p:spPr>
          <a:xfrm>
            <a:off x="263352" y="3468028"/>
            <a:ext cx="11161239" cy="2769284"/>
          </a:xfrm>
          <a:prstGeom prst="rect">
            <a:avLst/>
          </a:prstGeom>
        </p:spPr>
        <p:txBody>
          <a:bodyPr>
            <a:noAutofit/>
          </a:bodyPr>
          <a:lstStyle>
            <a:lvl1pPr marL="0" marR="0" indent="0" algn="l" defTabSz="914400" rtl="0" eaLnBrk="1" fontAlgn="auto" latinLnBrk="0" hangingPunct="1">
              <a:lnSpc>
                <a:spcPct val="100000"/>
              </a:lnSpc>
              <a:spcBef>
                <a:spcPct val="20000"/>
              </a:spcBef>
              <a:spcAft>
                <a:spcPts val="0"/>
              </a:spcAft>
              <a:buClrTx/>
              <a:buSzTx/>
              <a:buFont typeface="Arial" pitchFamily="34" charset="0"/>
              <a:buNone/>
              <a:tabLst/>
              <a:defRPr lang="es-ES" sz="1400" b="0" i="0" u="none" strike="noStrike" kern="1200" baseline="0" smtClean="0">
                <a:solidFill>
                  <a:srgbClr val="505050"/>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9pPr>
          </a:lstStyle>
          <a:p>
            <a:pPr marL="285750" indent="-285750" algn="just">
              <a:lnSpc>
                <a:spcPct val="150000"/>
              </a:lnSpc>
              <a:buFont typeface="Wingdings" panose="05000000000000000000" pitchFamily="2" charset="2"/>
              <a:buChar char="§"/>
            </a:pPr>
            <a:r>
              <a:rPr lang="en-GB" sz="18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JS changes currently loaded page (index.html) by updating sections and modifying the DOM.</a:t>
            </a:r>
          </a:p>
          <a:p>
            <a:pPr marL="285750" indent="-285750" algn="just">
              <a:lnSpc>
                <a:spcPct val="150000"/>
              </a:lnSpc>
              <a:buFont typeface="Wingdings" panose="05000000000000000000" pitchFamily="2" charset="2"/>
              <a:buChar char="§"/>
            </a:pPr>
            <a:r>
              <a:rPr lang="en-GB" sz="18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Community, popularity and maintainability.</a:t>
            </a:r>
          </a:p>
          <a:p>
            <a:pPr marL="285750" indent="-285750" algn="just">
              <a:lnSpc>
                <a:spcPct val="150000"/>
              </a:lnSpc>
              <a:buFont typeface="Wingdings" panose="05000000000000000000" pitchFamily="2" charset="2"/>
              <a:buChar char="§"/>
            </a:pPr>
            <a:r>
              <a:rPr lang="en-US" sz="18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Written in TypeScript, which syntax adds consistency to the information and the way the code is read by adding static types and classes based objects.</a:t>
            </a:r>
          </a:p>
          <a:p>
            <a:pPr algn="just">
              <a:lnSpc>
                <a:spcPct val="150000"/>
              </a:lnSpc>
            </a:pPr>
            <a:endParaRPr lang="en-GB" sz="18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endParaRPr>
          </a:p>
          <a:p>
            <a:pPr marL="285750" indent="-285750" algn="just">
              <a:lnSpc>
                <a:spcPct val="150000"/>
              </a:lnSpc>
              <a:buFont typeface="Wingdings" panose="05000000000000000000" pitchFamily="2" charset="2"/>
              <a:buChar char="v"/>
            </a:pPr>
            <a:r>
              <a:rPr lang="en-GB" sz="1800" i="1"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hlinkClick r:id="rId4"/>
              </a:rPr>
              <a:t>Examples of apps made with Angular</a:t>
            </a:r>
            <a:r>
              <a:rPr lang="en-GB" sz="1800" i="1"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hlinkClick r:id="rId5"/>
              </a:rPr>
              <a:t>.</a:t>
            </a:r>
            <a:endParaRPr lang="en-GB" sz="1800" i="1"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9506706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p:cNvSpPr>
            <a:spLocks noGrp="1"/>
          </p:cNvSpPr>
          <p:nvPr>
            <p:ph type="body" sz="quarter" idx="13"/>
          </p:nvPr>
        </p:nvSpPr>
        <p:spPr>
          <a:xfrm>
            <a:off x="3791744" y="1700808"/>
            <a:ext cx="6552728" cy="4896544"/>
          </a:xfrm>
        </p:spPr>
        <p:txBody>
          <a:bodyPr>
            <a:noAutofit/>
          </a:bodyPr>
          <a:lstStyle/>
          <a:p>
            <a:pPr>
              <a:spcBef>
                <a:spcPts val="600"/>
              </a:spcBef>
            </a:pPr>
            <a:r>
              <a:rPr lang="en-US" sz="1600" b="0" dirty="0">
                <a:latin typeface="Segoe UI" panose="020B0502040204020203" pitchFamily="34" charset="0"/>
                <a:cs typeface="Segoe UI" panose="020B0502040204020203" pitchFamily="34" charset="0"/>
              </a:rPr>
              <a:t>Angular introduction</a:t>
            </a:r>
          </a:p>
          <a:p>
            <a:pPr>
              <a:spcBef>
                <a:spcPts val="600"/>
              </a:spcBef>
            </a:pPr>
            <a:r>
              <a:rPr lang="en-US" sz="1600" b="0" dirty="0">
                <a:latin typeface="Segoe UI" panose="020B0502040204020203" pitchFamily="34" charset="0"/>
                <a:cs typeface="Segoe UI" panose="020B0502040204020203" pitchFamily="34" charset="0"/>
              </a:rPr>
              <a:t>Getting started</a:t>
            </a:r>
          </a:p>
          <a:p>
            <a:pPr>
              <a:spcBef>
                <a:spcPts val="600"/>
              </a:spcBef>
            </a:pPr>
            <a:r>
              <a:rPr lang="en-US" sz="1600" b="0" dirty="0">
                <a:latin typeface="Segoe UI" panose="020B0502040204020203" pitchFamily="34" charset="0"/>
                <a:cs typeface="Segoe UI" panose="020B0502040204020203" pitchFamily="34" charset="0"/>
              </a:rPr>
              <a:t>Modules</a:t>
            </a:r>
          </a:p>
          <a:p>
            <a:pPr>
              <a:spcBef>
                <a:spcPts val="600"/>
              </a:spcBef>
            </a:pPr>
            <a:r>
              <a:rPr lang="en-US" sz="1600" b="0" dirty="0">
                <a:latin typeface="Segoe UI" panose="020B0502040204020203" pitchFamily="34" charset="0"/>
                <a:cs typeface="Segoe UI" panose="020B0502040204020203" pitchFamily="34" charset="0"/>
              </a:rPr>
              <a:t>Components. The basics</a:t>
            </a:r>
          </a:p>
          <a:p>
            <a:pPr>
              <a:spcBef>
                <a:spcPts val="600"/>
              </a:spcBef>
            </a:pPr>
            <a:r>
              <a:rPr lang="en-US" sz="1600" b="0" dirty="0">
                <a:latin typeface="Segoe UI" panose="020B0502040204020203" pitchFamily="34" charset="0"/>
                <a:cs typeface="Segoe UI" panose="020B0502040204020203" pitchFamily="34" charset="0"/>
              </a:rPr>
              <a:t>Directives</a:t>
            </a:r>
          </a:p>
          <a:p>
            <a:pPr>
              <a:spcBef>
                <a:spcPts val="600"/>
              </a:spcBef>
            </a:pPr>
            <a:r>
              <a:rPr lang="en-US" sz="1600" b="0" dirty="0">
                <a:latin typeface="Segoe UI" panose="020B0502040204020203" pitchFamily="34" charset="0"/>
                <a:cs typeface="Segoe UI" panose="020B0502040204020203" pitchFamily="34" charset="0"/>
              </a:rPr>
              <a:t>Models</a:t>
            </a:r>
          </a:p>
          <a:p>
            <a:pPr>
              <a:spcBef>
                <a:spcPts val="600"/>
              </a:spcBef>
            </a:pPr>
            <a:r>
              <a:rPr lang="en-US" sz="1600" dirty="0">
                <a:latin typeface="Segoe UI" panose="020B0502040204020203" pitchFamily="34" charset="0"/>
                <a:cs typeface="Segoe UI" panose="020B0502040204020203" pitchFamily="34" charset="0"/>
              </a:rPr>
              <a:t>Pipes</a:t>
            </a:r>
          </a:p>
          <a:p>
            <a:pPr>
              <a:spcBef>
                <a:spcPts val="600"/>
              </a:spcBef>
            </a:pPr>
            <a:r>
              <a:rPr lang="en-US" sz="1600" b="0" dirty="0">
                <a:latin typeface="Segoe UI" panose="020B0502040204020203" pitchFamily="34" charset="0"/>
                <a:cs typeface="Segoe UI" panose="020B0502040204020203" pitchFamily="34" charset="0"/>
              </a:rPr>
              <a:t>Components. Communication between components</a:t>
            </a:r>
          </a:p>
          <a:p>
            <a:pPr>
              <a:spcBef>
                <a:spcPts val="600"/>
              </a:spcBef>
            </a:pPr>
            <a:r>
              <a:rPr lang="en-US" sz="1600" b="0" dirty="0">
                <a:latin typeface="Segoe UI" panose="020B0502040204020203" pitchFamily="34" charset="0"/>
                <a:cs typeface="Segoe UI" panose="020B0502040204020203" pitchFamily="34" charset="0"/>
              </a:rPr>
              <a:t>Services</a:t>
            </a:r>
          </a:p>
          <a:p>
            <a:pPr>
              <a:spcBef>
                <a:spcPts val="600"/>
              </a:spcBef>
            </a:pPr>
            <a:r>
              <a:rPr lang="en-US" sz="1600" b="0" dirty="0">
                <a:latin typeface="Segoe UI" panose="020B0502040204020203" pitchFamily="34" charset="0"/>
                <a:cs typeface="Segoe UI" panose="020B0502040204020203" pitchFamily="34" charset="0"/>
              </a:rPr>
              <a:t> Forms</a:t>
            </a:r>
          </a:p>
          <a:p>
            <a:pPr>
              <a:spcBef>
                <a:spcPts val="600"/>
              </a:spcBef>
            </a:pPr>
            <a:r>
              <a:rPr lang="en-US" sz="1600" b="0" dirty="0">
                <a:latin typeface="Segoe UI" panose="020B0502040204020203" pitchFamily="34" charset="0"/>
                <a:cs typeface="Segoe UI" panose="020B0502040204020203" pitchFamily="34" charset="0"/>
              </a:rPr>
              <a:t>Observables</a:t>
            </a:r>
          </a:p>
          <a:p>
            <a:pPr>
              <a:spcBef>
                <a:spcPts val="600"/>
              </a:spcBef>
            </a:pPr>
            <a:r>
              <a:rPr lang="en-US" sz="1600" b="0" dirty="0">
                <a:latin typeface="Segoe UI" panose="020B0502040204020203" pitchFamily="34" charset="0"/>
                <a:cs typeface="Segoe UI" panose="020B0502040204020203" pitchFamily="34" charset="0"/>
              </a:rPr>
              <a:t> Routing and navigation</a:t>
            </a:r>
          </a:p>
          <a:p>
            <a:pPr>
              <a:spcBef>
                <a:spcPts val="600"/>
              </a:spcBef>
            </a:pPr>
            <a:r>
              <a:rPr lang="en-US" sz="1600" b="0" dirty="0">
                <a:latin typeface="Segoe UI" panose="020B0502040204020203" pitchFamily="34" charset="0"/>
                <a:cs typeface="Segoe UI" panose="020B0502040204020203" pitchFamily="34" charset="0"/>
              </a:rPr>
              <a:t> HTTP Requests</a:t>
            </a:r>
          </a:p>
          <a:p>
            <a:pPr>
              <a:spcBef>
                <a:spcPts val="600"/>
              </a:spcBef>
            </a:pPr>
            <a:r>
              <a:rPr lang="es-ES" sz="1600" b="0" dirty="0">
                <a:latin typeface="Segoe UI" panose="020B0502040204020203" pitchFamily="34" charset="0"/>
                <a:cs typeface="Segoe UI" panose="020B0502040204020203" pitchFamily="34" charset="0"/>
              </a:rPr>
              <a:t> Debugging</a:t>
            </a:r>
          </a:p>
          <a:p>
            <a:pPr>
              <a:spcBef>
                <a:spcPts val="600"/>
              </a:spcBef>
            </a:pPr>
            <a:r>
              <a:rPr lang="en-US" sz="1600" b="0" dirty="0">
                <a:latin typeface="Segoe UI" panose="020B0502040204020203" pitchFamily="34" charset="0"/>
                <a:cs typeface="Segoe UI" panose="020B0502040204020203" pitchFamily="34" charset="0"/>
              </a:rPr>
              <a:t> Introduction to testing practices</a:t>
            </a:r>
          </a:p>
          <a:p>
            <a:pPr>
              <a:spcBef>
                <a:spcPts val="600"/>
              </a:spcBef>
            </a:pPr>
            <a:endParaRPr lang="en-US" sz="1600" dirty="0">
              <a:latin typeface="Segoe UI" panose="020B0502040204020203" pitchFamily="34" charset="0"/>
              <a:cs typeface="Segoe UI" panose="020B0502040204020203" pitchFamily="34" charset="0"/>
            </a:endParaRPr>
          </a:p>
          <a:p>
            <a:pPr>
              <a:spcBef>
                <a:spcPts val="600"/>
              </a:spcBef>
            </a:pPr>
            <a:endParaRPr lang="en-US" sz="1600" dirty="0">
              <a:latin typeface="Segoe UI" panose="020B0502040204020203" pitchFamily="34" charset="0"/>
              <a:cs typeface="Segoe UI" panose="020B0502040204020203" pitchFamily="34" charset="0"/>
            </a:endParaRPr>
          </a:p>
        </p:txBody>
      </p:sp>
      <p:sp>
        <p:nvSpPr>
          <p:cNvPr id="3" name="Título 2"/>
          <p:cNvSpPr>
            <a:spLocks noGrp="1"/>
          </p:cNvSpPr>
          <p:nvPr>
            <p:ph type="title"/>
          </p:nvPr>
        </p:nvSpPr>
        <p:spPr/>
        <p:txBody>
          <a:bodyPr>
            <a:normAutofit/>
          </a:bodyPr>
          <a:lstStyle/>
          <a:p>
            <a:r>
              <a:rPr lang="en-US" sz="2000" dirty="0">
                <a:latin typeface="Segoe UI" panose="020B0502040204020203" pitchFamily="34" charset="0"/>
                <a:cs typeface="Segoe UI" panose="020B0502040204020203" pitchFamily="34" charset="0"/>
              </a:rPr>
              <a:t>Index</a:t>
            </a:r>
            <a:endParaRPr lang="es-ES" sz="20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403902572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8" name="Rectangle 28"/>
          <p:cNvSpPr>
            <a:spLocks noChangeArrowheads="1"/>
          </p:cNvSpPr>
          <p:nvPr/>
        </p:nvSpPr>
        <p:spPr bwMode="auto">
          <a:xfrm>
            <a:off x="1524003" y="4393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latin typeface="Calibri" pitchFamily="34" charset="0"/>
            </a:endParaRPr>
          </a:p>
        </p:txBody>
      </p:sp>
      <p:sp>
        <p:nvSpPr>
          <p:cNvPr id="3" name="Título 2"/>
          <p:cNvSpPr>
            <a:spLocks noGrp="1"/>
          </p:cNvSpPr>
          <p:nvPr>
            <p:ph type="title"/>
          </p:nvPr>
        </p:nvSpPr>
        <p:spPr>
          <a:xfrm>
            <a:off x="263352" y="310391"/>
            <a:ext cx="8136904" cy="432000"/>
          </a:xfrm>
        </p:spPr>
        <p:txBody>
          <a:bodyPr>
            <a:noAutofit/>
          </a:bodyPr>
          <a:lstStyle/>
          <a:p>
            <a:r>
              <a:rPr lang="en-US" sz="2000" dirty="0">
                <a:latin typeface="Segoe UI" panose="020B0502040204020203" pitchFamily="34" charset="0"/>
                <a:ea typeface="Segoe UI" panose="020B0502040204020203" pitchFamily="34" charset="0"/>
                <a:cs typeface="Segoe UI" panose="020B0502040204020203" pitchFamily="34" charset="0"/>
              </a:rPr>
              <a:t>7. Pipes</a:t>
            </a:r>
          </a:p>
        </p:txBody>
      </p:sp>
      <p:sp>
        <p:nvSpPr>
          <p:cNvPr id="38" name="1 Título"/>
          <p:cNvSpPr txBox="1">
            <a:spLocks/>
          </p:cNvSpPr>
          <p:nvPr/>
        </p:nvSpPr>
        <p:spPr bwMode="auto">
          <a:xfrm>
            <a:off x="263352" y="1198364"/>
            <a:ext cx="11521279"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sz="2000" b="1" dirty="0">
                <a:solidFill>
                  <a:srgbClr val="9AAE04"/>
                </a:solidFill>
                <a:latin typeface="Segoe UI" panose="020B0502040204020203" pitchFamily="34" charset="0"/>
                <a:ea typeface="Segoe UI" panose="020B0502040204020203" pitchFamily="34" charset="0"/>
                <a:cs typeface="Segoe UI" panose="020B0502040204020203" pitchFamily="34" charset="0"/>
              </a:rPr>
              <a:t>Introduction to pipes</a:t>
            </a:r>
          </a:p>
        </p:txBody>
      </p:sp>
      <p:sp>
        <p:nvSpPr>
          <p:cNvPr id="9" name="CuadroTexto 8"/>
          <p:cNvSpPr txBox="1"/>
          <p:nvPr/>
        </p:nvSpPr>
        <p:spPr>
          <a:xfrm>
            <a:off x="7650656" y="4055201"/>
            <a:ext cx="2175000" cy="1323439"/>
          </a:xfrm>
          <a:prstGeom prst="rect">
            <a:avLst/>
          </a:prstGeom>
          <a:noFill/>
        </p:spPr>
        <p:txBody>
          <a:bodyPr wrap="square" rtlCol="0">
            <a:spAutoFit/>
          </a:bodyPr>
          <a:lstStyle/>
          <a:p>
            <a:r>
              <a:rPr lang="en-US" sz="1600" dirty="0">
                <a:latin typeface="Segoe UI" panose="020B0502040204020203" pitchFamily="34" charset="0"/>
                <a:cs typeface="Segoe UI" panose="020B0502040204020203" pitchFamily="34" charset="0"/>
              </a:rPr>
              <a:t>It does not change the value of </a:t>
            </a:r>
            <a:r>
              <a:rPr lang="en-US" sz="1600" i="1" dirty="0">
                <a:latin typeface="Segoe UI" panose="020B0502040204020203" pitchFamily="34" charset="0"/>
                <a:cs typeface="Segoe UI" panose="020B0502040204020203" pitchFamily="34" charset="0"/>
              </a:rPr>
              <a:t>username</a:t>
            </a:r>
            <a:r>
              <a:rPr lang="en-US" sz="1600" dirty="0">
                <a:latin typeface="Segoe UI" panose="020B0502040204020203" pitchFamily="34" charset="0"/>
                <a:cs typeface="Segoe UI" panose="020B0502040204020203" pitchFamily="34" charset="0"/>
              </a:rPr>
              <a:t> and only changes the way it is displayed in the screen.</a:t>
            </a:r>
          </a:p>
        </p:txBody>
      </p:sp>
      <p:sp>
        <p:nvSpPr>
          <p:cNvPr id="11" name="3 Marcador de contenido"/>
          <p:cNvSpPr txBox="1">
            <a:spLocks/>
          </p:cNvSpPr>
          <p:nvPr/>
        </p:nvSpPr>
        <p:spPr>
          <a:xfrm>
            <a:off x="263351" y="1709569"/>
            <a:ext cx="11521279" cy="1359391"/>
          </a:xfrm>
          <a:prstGeom prst="rect">
            <a:avLst/>
          </a:prstGeom>
        </p:spPr>
        <p:txBody>
          <a:bodyPr>
            <a:noAutofit/>
          </a:bodyPr>
          <a:lstStyle>
            <a:lvl1pPr marL="0" marR="0" indent="0" algn="l" defTabSz="914400" rtl="0" eaLnBrk="1" fontAlgn="auto" latinLnBrk="0" hangingPunct="1">
              <a:lnSpc>
                <a:spcPct val="100000"/>
              </a:lnSpc>
              <a:spcBef>
                <a:spcPct val="20000"/>
              </a:spcBef>
              <a:spcAft>
                <a:spcPts val="0"/>
              </a:spcAft>
              <a:buClrTx/>
              <a:buSzTx/>
              <a:buFont typeface="Arial" pitchFamily="34" charset="0"/>
              <a:buNone/>
              <a:tabLst/>
              <a:defRPr lang="es-ES" sz="1400" b="0" i="0" u="none" strike="noStrike" kern="1200" baseline="0" smtClean="0">
                <a:solidFill>
                  <a:srgbClr val="505050"/>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9pPr>
          </a:lstStyle>
          <a:p>
            <a:pPr marL="285750" indent="-285750">
              <a:buFont typeface="Wingdings" panose="05000000000000000000" pitchFamily="2" charset="2"/>
              <a:buChar char="§"/>
            </a:pPr>
            <a:r>
              <a:rPr lang="en-US" sz="18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Pipes are a way to display value transformations that can be declared in the HTML.</a:t>
            </a:r>
          </a:p>
          <a:p>
            <a:pPr marL="285750" indent="-285750">
              <a:buFont typeface="Wingdings" panose="05000000000000000000" pitchFamily="2" charset="2"/>
              <a:buChar char="§"/>
            </a:pPr>
            <a:r>
              <a:rPr lang="en-US" sz="18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It takes a data as an input and transforms it to the desired output.</a:t>
            </a:r>
          </a:p>
          <a:p>
            <a:pPr marL="285750" indent="-285750">
              <a:buFont typeface="Wingdings" panose="05000000000000000000" pitchFamily="2" charset="2"/>
              <a:buChar char="§"/>
            </a:pPr>
            <a:r>
              <a:rPr lang="en-US" sz="18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Angular provide some </a:t>
            </a:r>
            <a:r>
              <a:rPr lang="en-US" sz="18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hlinkClick r:id="rId3"/>
              </a:rPr>
              <a:t>built-in pipes</a:t>
            </a:r>
            <a:r>
              <a:rPr lang="en-US" sz="18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a:t>
            </a:r>
          </a:p>
          <a:p>
            <a:pPr marL="285750" indent="-285750">
              <a:buFont typeface="Wingdings" panose="05000000000000000000" pitchFamily="2" charset="2"/>
              <a:buChar char="§"/>
            </a:pPr>
            <a:r>
              <a:rPr lang="en-US" sz="18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It is possible to create custom pipes through the @Pipe decorator function.</a:t>
            </a:r>
            <a:endParaRPr lang="es-ES" sz="18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endParaRPr>
          </a:p>
        </p:txBody>
      </p:sp>
      <p:pic>
        <p:nvPicPr>
          <p:cNvPr id="12" name="Imagen 11"/>
          <p:cNvPicPr>
            <a:picLocks noChangeAspect="1"/>
          </p:cNvPicPr>
          <p:nvPr/>
        </p:nvPicPr>
        <p:blipFill>
          <a:blip r:embed="rId4"/>
          <a:stretch>
            <a:fillRect/>
          </a:stretch>
        </p:blipFill>
        <p:spPr>
          <a:xfrm>
            <a:off x="4151784" y="3284984"/>
            <a:ext cx="3452341" cy="2863874"/>
          </a:xfrm>
          <a:prstGeom prst="rect">
            <a:avLst/>
          </a:prstGeom>
          <a:ln w="12700">
            <a:solidFill>
              <a:schemeClr val="accent3">
                <a:lumMod val="60000"/>
                <a:lumOff val="40000"/>
              </a:schemeClr>
            </a:solidFill>
          </a:ln>
        </p:spPr>
      </p:pic>
      <p:sp>
        <p:nvSpPr>
          <p:cNvPr id="13" name="CuadroTexto 12"/>
          <p:cNvSpPr txBox="1"/>
          <p:nvPr/>
        </p:nvSpPr>
        <p:spPr>
          <a:xfrm>
            <a:off x="1127448" y="5317861"/>
            <a:ext cx="3096344" cy="830997"/>
          </a:xfrm>
          <a:prstGeom prst="rect">
            <a:avLst/>
          </a:prstGeom>
          <a:noFill/>
        </p:spPr>
        <p:txBody>
          <a:bodyPr wrap="square" rtlCol="0">
            <a:spAutoFit/>
          </a:bodyPr>
          <a:lstStyle/>
          <a:p>
            <a:r>
              <a:rPr lang="en-US" sz="1600" dirty="0">
                <a:solidFill>
                  <a:schemeClr val="accent2">
                    <a:lumMod val="75000"/>
                  </a:schemeClr>
                </a:solidFill>
                <a:latin typeface="Segoe UI" panose="020B0502040204020203" pitchFamily="34" charset="0"/>
                <a:cs typeface="Segoe UI" panose="020B0502040204020203" pitchFamily="34" charset="0"/>
              </a:rPr>
              <a:t>It is possible to use pipes in the business logic (TS) but it is not the most usual case.</a:t>
            </a:r>
          </a:p>
        </p:txBody>
      </p:sp>
      <p:sp>
        <p:nvSpPr>
          <p:cNvPr id="14" name="Elipse 13"/>
          <p:cNvSpPr/>
          <p:nvPr/>
        </p:nvSpPr>
        <p:spPr>
          <a:xfrm>
            <a:off x="767410" y="5399462"/>
            <a:ext cx="328733" cy="343013"/>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s-ES" dirty="0">
                <a:latin typeface="Consolas" panose="020B0609020204030204" pitchFamily="49" charset="0"/>
              </a:rPr>
              <a:t>i</a:t>
            </a:r>
          </a:p>
        </p:txBody>
      </p:sp>
    </p:spTree>
    <p:extLst>
      <p:ext uri="{BB962C8B-B14F-4D97-AF65-F5344CB8AC3E}">
        <p14:creationId xmlns:p14="http://schemas.microsoft.com/office/powerpoint/2010/main" val="33176035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8" name="Rectangle 28"/>
          <p:cNvSpPr>
            <a:spLocks noChangeArrowheads="1"/>
          </p:cNvSpPr>
          <p:nvPr/>
        </p:nvSpPr>
        <p:spPr bwMode="auto">
          <a:xfrm>
            <a:off x="1524003" y="4393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latin typeface="Calibri" pitchFamily="34" charset="0"/>
            </a:endParaRPr>
          </a:p>
        </p:txBody>
      </p:sp>
      <p:sp>
        <p:nvSpPr>
          <p:cNvPr id="3" name="Título 2"/>
          <p:cNvSpPr>
            <a:spLocks noGrp="1"/>
          </p:cNvSpPr>
          <p:nvPr>
            <p:ph type="title"/>
          </p:nvPr>
        </p:nvSpPr>
        <p:spPr>
          <a:xfrm>
            <a:off x="263352" y="310391"/>
            <a:ext cx="8136904" cy="432000"/>
          </a:xfrm>
        </p:spPr>
        <p:txBody>
          <a:bodyPr>
            <a:noAutofit/>
          </a:bodyPr>
          <a:lstStyle/>
          <a:p>
            <a:r>
              <a:rPr lang="en-US" sz="2000" dirty="0">
                <a:latin typeface="Segoe UI" panose="020B0502040204020203" pitchFamily="34" charset="0"/>
                <a:ea typeface="Segoe UI" panose="020B0502040204020203" pitchFamily="34" charset="0"/>
                <a:cs typeface="Segoe UI" panose="020B0502040204020203" pitchFamily="34" charset="0"/>
              </a:rPr>
              <a:t>7. Pipes</a:t>
            </a:r>
          </a:p>
        </p:txBody>
      </p:sp>
      <p:sp>
        <p:nvSpPr>
          <p:cNvPr id="38" name="1 Título"/>
          <p:cNvSpPr txBox="1">
            <a:spLocks/>
          </p:cNvSpPr>
          <p:nvPr/>
        </p:nvSpPr>
        <p:spPr bwMode="auto">
          <a:xfrm>
            <a:off x="263352" y="1198364"/>
            <a:ext cx="11521279"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sz="2000" b="1" dirty="0">
                <a:solidFill>
                  <a:srgbClr val="9AAE04"/>
                </a:solidFill>
                <a:latin typeface="Segoe UI" panose="020B0502040204020203" pitchFamily="34" charset="0"/>
                <a:ea typeface="Segoe UI" panose="020B0502040204020203" pitchFamily="34" charset="0"/>
                <a:cs typeface="Segoe UI" panose="020B0502040204020203" pitchFamily="34" charset="0"/>
              </a:rPr>
              <a:t>Built-in pipes examples</a:t>
            </a:r>
          </a:p>
        </p:txBody>
      </p:sp>
      <p:sp>
        <p:nvSpPr>
          <p:cNvPr id="11" name="3 Marcador de contenido"/>
          <p:cNvSpPr txBox="1">
            <a:spLocks/>
          </p:cNvSpPr>
          <p:nvPr/>
        </p:nvSpPr>
        <p:spPr>
          <a:xfrm>
            <a:off x="263351" y="1709570"/>
            <a:ext cx="11521279" cy="376568"/>
          </a:xfrm>
          <a:prstGeom prst="rect">
            <a:avLst/>
          </a:prstGeom>
        </p:spPr>
        <p:txBody>
          <a:bodyPr>
            <a:noAutofit/>
          </a:bodyPr>
          <a:lstStyle>
            <a:lvl1pPr marL="0" marR="0" indent="0" algn="l" defTabSz="914400" rtl="0" eaLnBrk="1" fontAlgn="auto" latinLnBrk="0" hangingPunct="1">
              <a:lnSpc>
                <a:spcPct val="100000"/>
              </a:lnSpc>
              <a:spcBef>
                <a:spcPct val="20000"/>
              </a:spcBef>
              <a:spcAft>
                <a:spcPts val="0"/>
              </a:spcAft>
              <a:buClrTx/>
              <a:buSzTx/>
              <a:buFont typeface="Arial" pitchFamily="34" charset="0"/>
              <a:buNone/>
              <a:tabLst/>
              <a:defRPr lang="es-ES" sz="1400" b="0" i="0" u="none" strike="noStrike" kern="1200" baseline="0" smtClean="0">
                <a:solidFill>
                  <a:srgbClr val="505050"/>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9pPr>
          </a:lstStyle>
          <a:p>
            <a:pPr marL="285750" indent="-285750">
              <a:buFont typeface="Wingdings" panose="05000000000000000000" pitchFamily="2" charset="2"/>
              <a:buChar char="§"/>
            </a:pPr>
            <a:r>
              <a:rPr lang="en-US" sz="18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Angular provide some useful </a:t>
            </a:r>
            <a:r>
              <a:rPr lang="en-US" sz="18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hlinkClick r:id="rId3"/>
              </a:rPr>
              <a:t>built-in pipes</a:t>
            </a:r>
            <a:r>
              <a:rPr lang="en-US" sz="18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a:t>
            </a:r>
          </a:p>
        </p:txBody>
      </p:sp>
      <p:pic>
        <p:nvPicPr>
          <p:cNvPr id="6" name="Imagen 5"/>
          <p:cNvPicPr>
            <a:picLocks noChangeAspect="1"/>
          </p:cNvPicPr>
          <p:nvPr/>
        </p:nvPicPr>
        <p:blipFill>
          <a:blip r:embed="rId4"/>
          <a:stretch>
            <a:fillRect/>
          </a:stretch>
        </p:blipFill>
        <p:spPr>
          <a:xfrm>
            <a:off x="684866" y="5617846"/>
            <a:ext cx="2525010" cy="547458"/>
          </a:xfrm>
          <a:prstGeom prst="rect">
            <a:avLst/>
          </a:prstGeom>
        </p:spPr>
      </p:pic>
      <p:pic>
        <p:nvPicPr>
          <p:cNvPr id="7" name="Imagen 6"/>
          <p:cNvPicPr>
            <a:picLocks noChangeAspect="1"/>
          </p:cNvPicPr>
          <p:nvPr/>
        </p:nvPicPr>
        <p:blipFill rotWithShape="1">
          <a:blip r:embed="rId5"/>
          <a:srcRect l="2456" t="12440" b="1990"/>
          <a:stretch/>
        </p:blipFill>
        <p:spPr>
          <a:xfrm>
            <a:off x="684866" y="2254434"/>
            <a:ext cx="7582214" cy="3260352"/>
          </a:xfrm>
          <a:prstGeom prst="rect">
            <a:avLst/>
          </a:prstGeom>
        </p:spPr>
      </p:pic>
      <p:sp>
        <p:nvSpPr>
          <p:cNvPr id="8" name="CuadroTexto 7"/>
          <p:cNvSpPr txBox="1"/>
          <p:nvPr/>
        </p:nvSpPr>
        <p:spPr>
          <a:xfrm>
            <a:off x="615485" y="6145559"/>
            <a:ext cx="2001766" cy="307777"/>
          </a:xfrm>
          <a:prstGeom prst="rect">
            <a:avLst/>
          </a:prstGeom>
          <a:noFill/>
        </p:spPr>
        <p:txBody>
          <a:bodyPr wrap="none" rtlCol="0">
            <a:spAutoFit/>
          </a:bodyPr>
          <a:lstStyle/>
          <a:p>
            <a:r>
              <a:rPr lang="es-ES" sz="1400" dirty="0">
                <a:latin typeface="Segoe UI" panose="020B0502040204020203" pitchFamily="34" charset="0"/>
                <a:cs typeface="Segoe UI" panose="020B0502040204020203" pitchFamily="34" charset="0"/>
              </a:rPr>
              <a:t>server.component.html</a:t>
            </a:r>
          </a:p>
        </p:txBody>
      </p:sp>
      <p:sp>
        <p:nvSpPr>
          <p:cNvPr id="10" name="CuadroTexto 9"/>
          <p:cNvSpPr txBox="1"/>
          <p:nvPr/>
        </p:nvSpPr>
        <p:spPr>
          <a:xfrm>
            <a:off x="8760296" y="2132856"/>
            <a:ext cx="3096344" cy="584775"/>
          </a:xfrm>
          <a:prstGeom prst="rect">
            <a:avLst/>
          </a:prstGeom>
          <a:noFill/>
        </p:spPr>
        <p:txBody>
          <a:bodyPr wrap="square" rtlCol="0">
            <a:spAutoFit/>
          </a:bodyPr>
          <a:lstStyle/>
          <a:p>
            <a:r>
              <a:rPr lang="en-US" sz="1600" dirty="0">
                <a:solidFill>
                  <a:schemeClr val="accent6">
                    <a:lumMod val="75000"/>
                  </a:schemeClr>
                </a:solidFill>
                <a:latin typeface="Segoe UI" panose="020B0502040204020203" pitchFamily="34" charset="0"/>
                <a:cs typeface="Segoe UI" panose="020B0502040204020203" pitchFamily="34" charset="0"/>
              </a:rPr>
              <a:t>When we concatenate multiple pipes, </a:t>
            </a:r>
            <a:r>
              <a:rPr lang="en-US" sz="1600" b="1" dirty="0">
                <a:solidFill>
                  <a:schemeClr val="accent6">
                    <a:lumMod val="75000"/>
                  </a:schemeClr>
                </a:solidFill>
                <a:latin typeface="Segoe UI" panose="020B0502040204020203" pitchFamily="34" charset="0"/>
                <a:cs typeface="Segoe UI" panose="020B0502040204020203" pitchFamily="34" charset="0"/>
              </a:rPr>
              <a:t>the order is important</a:t>
            </a:r>
            <a:r>
              <a:rPr lang="en-US" sz="1600" dirty="0">
                <a:solidFill>
                  <a:schemeClr val="accent6">
                    <a:lumMod val="75000"/>
                  </a:schemeClr>
                </a:solidFill>
                <a:latin typeface="Segoe UI" panose="020B0502040204020203" pitchFamily="34" charset="0"/>
                <a:cs typeface="Segoe UI" panose="020B0502040204020203" pitchFamily="34" charset="0"/>
              </a:rPr>
              <a:t>!</a:t>
            </a:r>
          </a:p>
        </p:txBody>
      </p:sp>
      <p:sp>
        <p:nvSpPr>
          <p:cNvPr id="12" name="Elipse 11"/>
          <p:cNvSpPr/>
          <p:nvPr/>
        </p:nvSpPr>
        <p:spPr>
          <a:xfrm>
            <a:off x="8400255" y="2253040"/>
            <a:ext cx="360041" cy="343013"/>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s-ES" dirty="0">
                <a:latin typeface="Consolas" panose="020B0609020204030204" pitchFamily="49" charset="0"/>
              </a:rPr>
              <a:t>!</a:t>
            </a:r>
          </a:p>
        </p:txBody>
      </p:sp>
    </p:spTree>
    <p:extLst>
      <p:ext uri="{BB962C8B-B14F-4D97-AF65-F5344CB8AC3E}">
        <p14:creationId xmlns:p14="http://schemas.microsoft.com/office/powerpoint/2010/main" val="3634208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8" name="Rectangle 28"/>
          <p:cNvSpPr>
            <a:spLocks noChangeArrowheads="1"/>
          </p:cNvSpPr>
          <p:nvPr/>
        </p:nvSpPr>
        <p:spPr bwMode="auto">
          <a:xfrm>
            <a:off x="1524003" y="4393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latin typeface="Calibri" pitchFamily="34" charset="0"/>
            </a:endParaRPr>
          </a:p>
        </p:txBody>
      </p:sp>
      <p:sp>
        <p:nvSpPr>
          <p:cNvPr id="3" name="Título 2"/>
          <p:cNvSpPr>
            <a:spLocks noGrp="1"/>
          </p:cNvSpPr>
          <p:nvPr>
            <p:ph type="title"/>
          </p:nvPr>
        </p:nvSpPr>
        <p:spPr>
          <a:xfrm>
            <a:off x="263352" y="310391"/>
            <a:ext cx="8136904" cy="432000"/>
          </a:xfrm>
        </p:spPr>
        <p:txBody>
          <a:bodyPr>
            <a:noAutofit/>
          </a:bodyPr>
          <a:lstStyle/>
          <a:p>
            <a:r>
              <a:rPr lang="en-US" sz="2000" dirty="0">
                <a:latin typeface="Segoe UI" panose="020B0502040204020203" pitchFamily="34" charset="0"/>
                <a:ea typeface="Segoe UI" panose="020B0502040204020203" pitchFamily="34" charset="0"/>
                <a:cs typeface="Segoe UI" panose="020B0502040204020203" pitchFamily="34" charset="0"/>
              </a:rPr>
              <a:t>7. Pipes</a:t>
            </a:r>
          </a:p>
        </p:txBody>
      </p:sp>
      <p:sp>
        <p:nvSpPr>
          <p:cNvPr id="38" name="1 Título"/>
          <p:cNvSpPr txBox="1">
            <a:spLocks/>
          </p:cNvSpPr>
          <p:nvPr/>
        </p:nvSpPr>
        <p:spPr bwMode="auto">
          <a:xfrm>
            <a:off x="263352" y="1198364"/>
            <a:ext cx="11521279"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sz="2000" b="1" dirty="0">
                <a:solidFill>
                  <a:srgbClr val="9AAE04"/>
                </a:solidFill>
                <a:latin typeface="Segoe UI" panose="020B0502040204020203" pitchFamily="34" charset="0"/>
                <a:ea typeface="Segoe UI" panose="020B0502040204020203" pitchFamily="34" charset="0"/>
                <a:cs typeface="Segoe UI" panose="020B0502040204020203" pitchFamily="34" charset="0"/>
              </a:rPr>
              <a:t>Custom pipes</a:t>
            </a:r>
          </a:p>
        </p:txBody>
      </p:sp>
      <p:sp>
        <p:nvSpPr>
          <p:cNvPr id="11" name="3 Marcador de contenido"/>
          <p:cNvSpPr txBox="1">
            <a:spLocks/>
          </p:cNvSpPr>
          <p:nvPr/>
        </p:nvSpPr>
        <p:spPr>
          <a:xfrm>
            <a:off x="263351" y="1709569"/>
            <a:ext cx="11521279" cy="1359391"/>
          </a:xfrm>
          <a:prstGeom prst="rect">
            <a:avLst/>
          </a:prstGeom>
        </p:spPr>
        <p:txBody>
          <a:bodyPr>
            <a:noAutofit/>
          </a:bodyPr>
          <a:lstStyle>
            <a:lvl1pPr marL="0" marR="0" indent="0" algn="l" defTabSz="914400" rtl="0" eaLnBrk="1" fontAlgn="auto" latinLnBrk="0" hangingPunct="1">
              <a:lnSpc>
                <a:spcPct val="100000"/>
              </a:lnSpc>
              <a:spcBef>
                <a:spcPct val="20000"/>
              </a:spcBef>
              <a:spcAft>
                <a:spcPts val="0"/>
              </a:spcAft>
              <a:buClrTx/>
              <a:buSzTx/>
              <a:buFont typeface="Arial" pitchFamily="34" charset="0"/>
              <a:buNone/>
              <a:tabLst/>
              <a:defRPr lang="es-ES" sz="1400" b="0" i="0" u="none" strike="noStrike" kern="1200" baseline="0" smtClean="0">
                <a:solidFill>
                  <a:srgbClr val="505050"/>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9pPr>
          </a:lstStyle>
          <a:p>
            <a:pPr marL="285750" indent="-285750">
              <a:buFont typeface="Wingdings" panose="05000000000000000000" pitchFamily="2" charset="2"/>
              <a:buChar char="§"/>
            </a:pPr>
            <a:r>
              <a:rPr lang="en-US" sz="18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The custom pipes must be added in the </a:t>
            </a:r>
            <a:r>
              <a:rPr lang="en-US" sz="1800" i="1"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declarations</a:t>
            </a:r>
            <a:r>
              <a:rPr lang="en-US" sz="18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 property of the module where we want to use it, the AppModule in this case. </a:t>
            </a:r>
          </a:p>
        </p:txBody>
      </p:sp>
      <p:pic>
        <p:nvPicPr>
          <p:cNvPr id="6" name="Imagen 5"/>
          <p:cNvPicPr>
            <a:picLocks noChangeAspect="1"/>
          </p:cNvPicPr>
          <p:nvPr/>
        </p:nvPicPr>
        <p:blipFill rotWithShape="1">
          <a:blip r:embed="rId3"/>
          <a:srcRect l="3491" t="17966" r="3994" b="1107"/>
          <a:stretch/>
        </p:blipFill>
        <p:spPr>
          <a:xfrm>
            <a:off x="623391" y="2473151"/>
            <a:ext cx="5000829" cy="2736304"/>
          </a:xfrm>
          <a:prstGeom prst="rect">
            <a:avLst/>
          </a:prstGeom>
        </p:spPr>
      </p:pic>
      <p:pic>
        <p:nvPicPr>
          <p:cNvPr id="8" name="Imagen 7"/>
          <p:cNvPicPr>
            <a:picLocks noChangeAspect="1"/>
          </p:cNvPicPr>
          <p:nvPr/>
        </p:nvPicPr>
        <p:blipFill rotWithShape="1">
          <a:blip r:embed="rId4"/>
          <a:srcRect l="1496" t="19912" r="25" b="4238"/>
          <a:stretch/>
        </p:blipFill>
        <p:spPr>
          <a:xfrm>
            <a:off x="5987988" y="2473151"/>
            <a:ext cx="5169146" cy="3240360"/>
          </a:xfrm>
          <a:prstGeom prst="rect">
            <a:avLst/>
          </a:prstGeom>
          <a:ln>
            <a:solidFill>
              <a:schemeClr val="bg1"/>
            </a:solidFill>
          </a:ln>
        </p:spPr>
      </p:pic>
      <p:sp>
        <p:nvSpPr>
          <p:cNvPr id="9" name="CuadroTexto 8"/>
          <p:cNvSpPr txBox="1"/>
          <p:nvPr/>
        </p:nvSpPr>
        <p:spPr>
          <a:xfrm>
            <a:off x="551384" y="5189710"/>
            <a:ext cx="1355436" cy="307777"/>
          </a:xfrm>
          <a:prstGeom prst="rect">
            <a:avLst/>
          </a:prstGeom>
          <a:noFill/>
        </p:spPr>
        <p:txBody>
          <a:bodyPr wrap="none" rtlCol="0">
            <a:spAutoFit/>
          </a:bodyPr>
          <a:lstStyle/>
          <a:p>
            <a:r>
              <a:rPr lang="es-ES" sz="1400" dirty="0">
                <a:latin typeface="Segoe UI" panose="020B0502040204020203" pitchFamily="34" charset="0"/>
                <a:cs typeface="Segoe UI" panose="020B0502040204020203" pitchFamily="34" charset="0"/>
              </a:rPr>
              <a:t>shorten.pipe.ts</a:t>
            </a:r>
          </a:p>
        </p:txBody>
      </p:sp>
      <p:sp>
        <p:nvSpPr>
          <p:cNvPr id="10" name="CuadroTexto 9"/>
          <p:cNvSpPr txBox="1"/>
          <p:nvPr/>
        </p:nvSpPr>
        <p:spPr>
          <a:xfrm>
            <a:off x="5879976" y="5713511"/>
            <a:ext cx="1306768" cy="307777"/>
          </a:xfrm>
          <a:prstGeom prst="rect">
            <a:avLst/>
          </a:prstGeom>
          <a:noFill/>
        </p:spPr>
        <p:txBody>
          <a:bodyPr wrap="none" rtlCol="0">
            <a:spAutoFit/>
          </a:bodyPr>
          <a:lstStyle/>
          <a:p>
            <a:r>
              <a:rPr lang="es-ES" sz="1400" dirty="0">
                <a:latin typeface="Segoe UI" panose="020B0502040204020203" pitchFamily="34" charset="0"/>
                <a:cs typeface="Segoe UI" panose="020B0502040204020203" pitchFamily="34" charset="0"/>
              </a:rPr>
              <a:t>app.module.ts</a:t>
            </a:r>
          </a:p>
        </p:txBody>
      </p:sp>
    </p:spTree>
    <p:extLst>
      <p:ext uri="{BB962C8B-B14F-4D97-AF65-F5344CB8AC3E}">
        <p14:creationId xmlns:p14="http://schemas.microsoft.com/office/powerpoint/2010/main" val="3256406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8" name="Rectangle 28"/>
          <p:cNvSpPr>
            <a:spLocks noChangeArrowheads="1"/>
          </p:cNvSpPr>
          <p:nvPr/>
        </p:nvSpPr>
        <p:spPr bwMode="auto">
          <a:xfrm>
            <a:off x="1524003" y="4393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latin typeface="Calibri" pitchFamily="34" charset="0"/>
            </a:endParaRPr>
          </a:p>
        </p:txBody>
      </p:sp>
      <p:sp>
        <p:nvSpPr>
          <p:cNvPr id="3" name="Título 2"/>
          <p:cNvSpPr>
            <a:spLocks noGrp="1"/>
          </p:cNvSpPr>
          <p:nvPr>
            <p:ph type="title"/>
          </p:nvPr>
        </p:nvSpPr>
        <p:spPr>
          <a:xfrm>
            <a:off x="263352" y="310391"/>
            <a:ext cx="8136904" cy="432000"/>
          </a:xfrm>
        </p:spPr>
        <p:txBody>
          <a:bodyPr>
            <a:noAutofit/>
          </a:bodyPr>
          <a:lstStyle/>
          <a:p>
            <a:r>
              <a:rPr lang="en-US" sz="2000" dirty="0">
                <a:latin typeface="Segoe UI" panose="020B0502040204020203" pitchFamily="34" charset="0"/>
                <a:ea typeface="Segoe UI" panose="020B0502040204020203" pitchFamily="34" charset="0"/>
                <a:cs typeface="Segoe UI" panose="020B0502040204020203" pitchFamily="34" charset="0"/>
              </a:rPr>
              <a:t>7. Pipes</a:t>
            </a:r>
          </a:p>
        </p:txBody>
      </p:sp>
      <p:sp>
        <p:nvSpPr>
          <p:cNvPr id="38" name="1 Título"/>
          <p:cNvSpPr txBox="1">
            <a:spLocks/>
          </p:cNvSpPr>
          <p:nvPr/>
        </p:nvSpPr>
        <p:spPr bwMode="auto">
          <a:xfrm>
            <a:off x="263352" y="1198364"/>
            <a:ext cx="11521279"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sz="2000" b="1" dirty="0">
                <a:solidFill>
                  <a:srgbClr val="9AAE04"/>
                </a:solidFill>
                <a:latin typeface="Segoe UI" panose="020B0502040204020203" pitchFamily="34" charset="0"/>
                <a:ea typeface="Segoe UI" panose="020B0502040204020203" pitchFamily="34" charset="0"/>
                <a:cs typeface="Segoe UI" panose="020B0502040204020203" pitchFamily="34" charset="0"/>
              </a:rPr>
              <a:t>Custom pipes</a:t>
            </a:r>
          </a:p>
        </p:txBody>
      </p:sp>
      <p:sp>
        <p:nvSpPr>
          <p:cNvPr id="11" name="3 Marcador de contenido"/>
          <p:cNvSpPr txBox="1">
            <a:spLocks/>
          </p:cNvSpPr>
          <p:nvPr/>
        </p:nvSpPr>
        <p:spPr>
          <a:xfrm>
            <a:off x="263351" y="1709569"/>
            <a:ext cx="11521279" cy="1359391"/>
          </a:xfrm>
          <a:prstGeom prst="rect">
            <a:avLst/>
          </a:prstGeom>
        </p:spPr>
        <p:txBody>
          <a:bodyPr>
            <a:noAutofit/>
          </a:bodyPr>
          <a:lstStyle>
            <a:lvl1pPr marL="0" marR="0" indent="0" algn="l" defTabSz="914400" rtl="0" eaLnBrk="1" fontAlgn="auto" latinLnBrk="0" hangingPunct="1">
              <a:lnSpc>
                <a:spcPct val="100000"/>
              </a:lnSpc>
              <a:spcBef>
                <a:spcPct val="20000"/>
              </a:spcBef>
              <a:spcAft>
                <a:spcPts val="0"/>
              </a:spcAft>
              <a:buClrTx/>
              <a:buSzTx/>
              <a:buFont typeface="Arial" pitchFamily="34" charset="0"/>
              <a:buNone/>
              <a:tabLst/>
              <a:defRPr lang="es-ES" sz="1400" b="0" i="0" u="none" strike="noStrike" kern="1200" baseline="0" smtClean="0">
                <a:solidFill>
                  <a:srgbClr val="505050"/>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9pPr>
          </a:lstStyle>
          <a:p>
            <a:pPr marL="285750" indent="-285750">
              <a:buFont typeface="Wingdings" panose="05000000000000000000" pitchFamily="2" charset="2"/>
              <a:buChar char="§"/>
            </a:pPr>
            <a:r>
              <a:rPr lang="en-US" sz="18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These ones are used in the same way as the built-in ones, now with the name that has been set under the pipe configuration.</a:t>
            </a:r>
          </a:p>
        </p:txBody>
      </p:sp>
      <p:pic>
        <p:nvPicPr>
          <p:cNvPr id="7" name="Imagen 6"/>
          <p:cNvPicPr>
            <a:picLocks noChangeAspect="1"/>
          </p:cNvPicPr>
          <p:nvPr/>
        </p:nvPicPr>
        <p:blipFill rotWithShape="1">
          <a:blip r:embed="rId3"/>
          <a:srcRect l="4242" t="11880" r="1544" b="-30"/>
          <a:stretch/>
        </p:blipFill>
        <p:spPr>
          <a:xfrm>
            <a:off x="2855640" y="2389264"/>
            <a:ext cx="5825207" cy="3533322"/>
          </a:xfrm>
          <a:prstGeom prst="rect">
            <a:avLst/>
          </a:prstGeom>
          <a:ln>
            <a:solidFill>
              <a:schemeClr val="bg1"/>
            </a:solidFill>
          </a:ln>
        </p:spPr>
      </p:pic>
      <p:sp>
        <p:nvSpPr>
          <p:cNvPr id="9" name="CuadroTexto 8"/>
          <p:cNvSpPr txBox="1"/>
          <p:nvPr/>
        </p:nvSpPr>
        <p:spPr>
          <a:xfrm>
            <a:off x="2783632" y="5922586"/>
            <a:ext cx="2001766" cy="307777"/>
          </a:xfrm>
          <a:prstGeom prst="rect">
            <a:avLst/>
          </a:prstGeom>
          <a:noFill/>
        </p:spPr>
        <p:txBody>
          <a:bodyPr wrap="none" rtlCol="0">
            <a:spAutoFit/>
          </a:bodyPr>
          <a:lstStyle/>
          <a:p>
            <a:r>
              <a:rPr lang="es-ES" sz="1400" dirty="0">
                <a:latin typeface="Segoe UI" panose="020B0502040204020203" pitchFamily="34" charset="0"/>
                <a:cs typeface="Segoe UI" panose="020B0502040204020203" pitchFamily="34" charset="0"/>
              </a:rPr>
              <a:t>server.component.html</a:t>
            </a:r>
          </a:p>
        </p:txBody>
      </p:sp>
    </p:spTree>
    <p:extLst>
      <p:ext uri="{BB962C8B-B14F-4D97-AF65-F5344CB8AC3E}">
        <p14:creationId xmlns:p14="http://schemas.microsoft.com/office/powerpoint/2010/main" val="26524506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8" name="Rectangle 28"/>
          <p:cNvSpPr>
            <a:spLocks noChangeArrowheads="1"/>
          </p:cNvSpPr>
          <p:nvPr/>
        </p:nvSpPr>
        <p:spPr bwMode="auto">
          <a:xfrm>
            <a:off x="1524003" y="4393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latin typeface="Calibri" pitchFamily="34" charset="0"/>
            </a:endParaRPr>
          </a:p>
        </p:txBody>
      </p:sp>
      <p:sp>
        <p:nvSpPr>
          <p:cNvPr id="3" name="Título 2"/>
          <p:cNvSpPr>
            <a:spLocks noGrp="1"/>
          </p:cNvSpPr>
          <p:nvPr>
            <p:ph type="title"/>
          </p:nvPr>
        </p:nvSpPr>
        <p:spPr>
          <a:xfrm>
            <a:off x="263352" y="310391"/>
            <a:ext cx="8136904" cy="432000"/>
          </a:xfrm>
        </p:spPr>
        <p:txBody>
          <a:bodyPr>
            <a:noAutofit/>
          </a:bodyPr>
          <a:lstStyle/>
          <a:p>
            <a:r>
              <a:rPr lang="en-US" sz="2000" dirty="0">
                <a:latin typeface="Segoe UI" panose="020B0502040204020203" pitchFamily="34" charset="0"/>
                <a:ea typeface="Segoe UI" panose="020B0502040204020203" pitchFamily="34" charset="0"/>
                <a:cs typeface="Segoe UI" panose="020B0502040204020203" pitchFamily="34" charset="0"/>
              </a:rPr>
              <a:t>7. Pipes</a:t>
            </a:r>
          </a:p>
        </p:txBody>
      </p:sp>
      <p:sp>
        <p:nvSpPr>
          <p:cNvPr id="38" name="1 Título"/>
          <p:cNvSpPr txBox="1">
            <a:spLocks/>
          </p:cNvSpPr>
          <p:nvPr/>
        </p:nvSpPr>
        <p:spPr bwMode="auto">
          <a:xfrm>
            <a:off x="263352" y="1198364"/>
            <a:ext cx="11521279"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sz="2000" dirty="0">
                <a:solidFill>
                  <a:srgbClr val="9AAE04"/>
                </a:solidFill>
                <a:latin typeface="Segoe UI" panose="020B0502040204020203" pitchFamily="34" charset="0"/>
                <a:ea typeface="Segoe UI" panose="020B0502040204020203" pitchFamily="34" charset="0"/>
                <a:cs typeface="Segoe UI" panose="020B0502040204020203" pitchFamily="34" charset="0"/>
              </a:rPr>
              <a:t>Custom pipes. </a:t>
            </a:r>
            <a:r>
              <a:rPr lang="en-US" sz="2000" b="1" dirty="0">
                <a:solidFill>
                  <a:srgbClr val="9AAE04"/>
                </a:solidFill>
                <a:latin typeface="Segoe UI" panose="020B0502040204020203" pitchFamily="34" charset="0"/>
                <a:ea typeface="Segoe UI" panose="020B0502040204020203" pitchFamily="34" charset="0"/>
                <a:cs typeface="Segoe UI" panose="020B0502040204020203" pitchFamily="34" charset="0"/>
              </a:rPr>
              <a:t>Parameterizing custom pipes</a:t>
            </a:r>
          </a:p>
        </p:txBody>
      </p:sp>
      <p:pic>
        <p:nvPicPr>
          <p:cNvPr id="6" name="Imagen 5"/>
          <p:cNvPicPr>
            <a:picLocks noChangeAspect="1"/>
          </p:cNvPicPr>
          <p:nvPr/>
        </p:nvPicPr>
        <p:blipFill rotWithShape="1">
          <a:blip r:embed="rId3"/>
          <a:srcRect l="2996" t="15333" r="2620" b="1326"/>
          <a:stretch/>
        </p:blipFill>
        <p:spPr>
          <a:xfrm>
            <a:off x="695400" y="1844824"/>
            <a:ext cx="5112568" cy="2840316"/>
          </a:xfrm>
          <a:prstGeom prst="rect">
            <a:avLst/>
          </a:prstGeom>
        </p:spPr>
      </p:pic>
      <p:pic>
        <p:nvPicPr>
          <p:cNvPr id="7" name="Imagen 6"/>
          <p:cNvPicPr>
            <a:picLocks noChangeAspect="1"/>
          </p:cNvPicPr>
          <p:nvPr/>
        </p:nvPicPr>
        <p:blipFill rotWithShape="1">
          <a:blip r:embed="rId4"/>
          <a:srcRect l="2661" t="12700" r="1509"/>
          <a:stretch/>
        </p:blipFill>
        <p:spPr>
          <a:xfrm>
            <a:off x="6140051" y="1844824"/>
            <a:ext cx="5184576" cy="3085000"/>
          </a:xfrm>
          <a:prstGeom prst="rect">
            <a:avLst/>
          </a:prstGeom>
        </p:spPr>
      </p:pic>
      <p:sp>
        <p:nvSpPr>
          <p:cNvPr id="8" name="CuadroTexto 7"/>
          <p:cNvSpPr txBox="1"/>
          <p:nvPr/>
        </p:nvSpPr>
        <p:spPr>
          <a:xfrm>
            <a:off x="623392" y="4685140"/>
            <a:ext cx="1355436" cy="307777"/>
          </a:xfrm>
          <a:prstGeom prst="rect">
            <a:avLst/>
          </a:prstGeom>
          <a:noFill/>
        </p:spPr>
        <p:txBody>
          <a:bodyPr wrap="none" rtlCol="0">
            <a:spAutoFit/>
          </a:bodyPr>
          <a:lstStyle/>
          <a:p>
            <a:r>
              <a:rPr lang="es-ES" sz="1400" dirty="0">
                <a:latin typeface="Segoe UI" panose="020B0502040204020203" pitchFamily="34" charset="0"/>
                <a:cs typeface="Segoe UI" panose="020B0502040204020203" pitchFamily="34" charset="0"/>
              </a:rPr>
              <a:t>shorten.pipe.ts</a:t>
            </a:r>
          </a:p>
        </p:txBody>
      </p:sp>
      <p:sp>
        <p:nvSpPr>
          <p:cNvPr id="9" name="CuadroTexto 8"/>
          <p:cNvSpPr txBox="1"/>
          <p:nvPr/>
        </p:nvSpPr>
        <p:spPr>
          <a:xfrm>
            <a:off x="6054202" y="4941168"/>
            <a:ext cx="2001766" cy="307777"/>
          </a:xfrm>
          <a:prstGeom prst="rect">
            <a:avLst/>
          </a:prstGeom>
          <a:noFill/>
        </p:spPr>
        <p:txBody>
          <a:bodyPr wrap="none" rtlCol="0">
            <a:spAutoFit/>
          </a:bodyPr>
          <a:lstStyle/>
          <a:p>
            <a:r>
              <a:rPr lang="es-ES" sz="1400" dirty="0">
                <a:latin typeface="Segoe UI" panose="020B0502040204020203" pitchFamily="34" charset="0"/>
                <a:cs typeface="Segoe UI" panose="020B0502040204020203" pitchFamily="34" charset="0"/>
              </a:rPr>
              <a:t>server.component.html</a:t>
            </a:r>
          </a:p>
        </p:txBody>
      </p:sp>
      <p:sp>
        <p:nvSpPr>
          <p:cNvPr id="10" name="CuadroTexto 9"/>
          <p:cNvSpPr txBox="1"/>
          <p:nvPr/>
        </p:nvSpPr>
        <p:spPr>
          <a:xfrm>
            <a:off x="1011785" y="5617403"/>
            <a:ext cx="10312842" cy="830997"/>
          </a:xfrm>
          <a:prstGeom prst="rect">
            <a:avLst/>
          </a:prstGeom>
          <a:noFill/>
        </p:spPr>
        <p:txBody>
          <a:bodyPr wrap="square" rtlCol="0">
            <a:spAutoFit/>
          </a:bodyPr>
          <a:lstStyle/>
          <a:p>
            <a:r>
              <a:rPr lang="en-US" sz="1600" dirty="0">
                <a:solidFill>
                  <a:schemeClr val="accent2">
                    <a:lumMod val="75000"/>
                  </a:schemeClr>
                </a:solidFill>
                <a:latin typeface="Segoe UI" panose="020B0502040204020203" pitchFamily="34" charset="0"/>
                <a:cs typeface="Segoe UI" panose="020B0502040204020203" pitchFamily="34" charset="0"/>
              </a:rPr>
              <a:t>It is possible to set a default parameter value by adding it in the transform method in the following way:</a:t>
            </a:r>
          </a:p>
          <a:p>
            <a:r>
              <a:rPr lang="en-US" sz="1600" dirty="0">
                <a:solidFill>
                  <a:schemeClr val="accent2">
                    <a:lumMod val="75000"/>
                  </a:schemeClr>
                </a:solidFill>
                <a:latin typeface="Segoe UI" panose="020B0502040204020203" pitchFamily="34" charset="0"/>
                <a:cs typeface="Segoe UI" panose="020B0502040204020203" pitchFamily="34" charset="0"/>
              </a:rPr>
              <a:t>	</a:t>
            </a:r>
          </a:p>
          <a:p>
            <a:r>
              <a:rPr lang="en-US" sz="1600" dirty="0">
                <a:solidFill>
                  <a:schemeClr val="accent2">
                    <a:lumMod val="75000"/>
                  </a:schemeClr>
                </a:solidFill>
                <a:latin typeface="Segoe UI" panose="020B0502040204020203" pitchFamily="34" charset="0"/>
                <a:cs typeface="Segoe UI" panose="020B0502040204020203" pitchFamily="34" charset="0"/>
              </a:rPr>
              <a:t>	</a:t>
            </a:r>
          </a:p>
        </p:txBody>
      </p:sp>
      <p:sp>
        <p:nvSpPr>
          <p:cNvPr id="12" name="Elipse 11"/>
          <p:cNvSpPr/>
          <p:nvPr/>
        </p:nvSpPr>
        <p:spPr>
          <a:xfrm>
            <a:off x="669256" y="5617403"/>
            <a:ext cx="360041" cy="343013"/>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s-ES" dirty="0">
                <a:latin typeface="Consolas" panose="020B0609020204030204" pitchFamily="49" charset="0"/>
              </a:rPr>
              <a:t>i</a:t>
            </a:r>
          </a:p>
        </p:txBody>
      </p:sp>
      <p:sp>
        <p:nvSpPr>
          <p:cNvPr id="2" name="CuadroTexto 1"/>
          <p:cNvSpPr txBox="1"/>
          <p:nvPr/>
        </p:nvSpPr>
        <p:spPr>
          <a:xfrm>
            <a:off x="3002650" y="5940569"/>
            <a:ext cx="6121227" cy="584775"/>
          </a:xfrm>
          <a:prstGeom prst="rect">
            <a:avLst/>
          </a:prstGeom>
          <a:noFill/>
        </p:spPr>
        <p:txBody>
          <a:bodyPr wrap="none" rtlCol="0">
            <a:spAutoFit/>
          </a:bodyPr>
          <a:lstStyle/>
          <a:p>
            <a:r>
              <a:rPr lang="en-US" sz="1600" dirty="0">
                <a:solidFill>
                  <a:schemeClr val="accent2">
                    <a:lumMod val="75000"/>
                  </a:schemeClr>
                </a:solidFill>
                <a:latin typeface="Segoe UI" panose="020B0502040204020203" pitchFamily="34" charset="0"/>
                <a:cs typeface="Segoe UI" panose="020B0502040204020203" pitchFamily="34" charset="0"/>
              </a:rPr>
              <a:t>transform (value: any, limit: number </a:t>
            </a:r>
            <a:r>
              <a:rPr lang="en-US" sz="1600" b="1" dirty="0">
                <a:solidFill>
                  <a:schemeClr val="accent2">
                    <a:lumMod val="75000"/>
                  </a:schemeClr>
                </a:solidFill>
                <a:latin typeface="Segoe UI" panose="020B0502040204020203" pitchFamily="34" charset="0"/>
                <a:cs typeface="Segoe UI" panose="020B0502040204020203" pitchFamily="34" charset="0"/>
              </a:rPr>
              <a:t>= default_parameter_value</a:t>
            </a:r>
            <a:r>
              <a:rPr lang="en-US" sz="1600" dirty="0">
                <a:solidFill>
                  <a:schemeClr val="accent2">
                    <a:lumMod val="75000"/>
                  </a:schemeClr>
                </a:solidFill>
                <a:latin typeface="Segoe UI" panose="020B0502040204020203" pitchFamily="34" charset="0"/>
                <a:cs typeface="Segoe UI" panose="020B0502040204020203" pitchFamily="34" charset="0"/>
              </a:rPr>
              <a:t> </a:t>
            </a:r>
            <a:r>
              <a:rPr lang="en-US" sz="1600" b="1" dirty="0">
                <a:solidFill>
                  <a:schemeClr val="accent2">
                    <a:lumMod val="75000"/>
                  </a:schemeClr>
                </a:solidFill>
                <a:latin typeface="Segoe UI" panose="020B0502040204020203" pitchFamily="34" charset="0"/>
                <a:cs typeface="Segoe UI" panose="020B0502040204020203" pitchFamily="34" charset="0"/>
              </a:rPr>
              <a:t>)</a:t>
            </a:r>
            <a:endParaRPr lang="en-US" sz="1600" dirty="0">
              <a:solidFill>
                <a:schemeClr val="accent2">
                  <a:lumMod val="75000"/>
                </a:schemeClr>
              </a:solidFill>
              <a:latin typeface="Segoe UI" panose="020B0502040204020203" pitchFamily="34" charset="0"/>
              <a:cs typeface="Segoe UI" panose="020B0502040204020203" pitchFamily="34" charset="0"/>
            </a:endParaRPr>
          </a:p>
          <a:p>
            <a:endParaRPr lang="es-ES" sz="1600" dirty="0"/>
          </a:p>
        </p:txBody>
      </p:sp>
    </p:spTree>
    <p:extLst>
      <p:ext uri="{BB962C8B-B14F-4D97-AF65-F5344CB8AC3E}">
        <p14:creationId xmlns:p14="http://schemas.microsoft.com/office/powerpoint/2010/main" val="3097606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p:cNvSpPr>
            <a:spLocks noGrp="1"/>
          </p:cNvSpPr>
          <p:nvPr>
            <p:ph type="body" sz="quarter" idx="13"/>
          </p:nvPr>
        </p:nvSpPr>
        <p:spPr>
          <a:xfrm>
            <a:off x="3791744" y="1700808"/>
            <a:ext cx="6552728" cy="4896544"/>
          </a:xfrm>
        </p:spPr>
        <p:txBody>
          <a:bodyPr>
            <a:noAutofit/>
          </a:bodyPr>
          <a:lstStyle/>
          <a:p>
            <a:pPr>
              <a:spcBef>
                <a:spcPts val="600"/>
              </a:spcBef>
            </a:pPr>
            <a:r>
              <a:rPr lang="en-US" sz="1600" b="0" dirty="0">
                <a:latin typeface="Segoe UI" panose="020B0502040204020203" pitchFamily="34" charset="0"/>
                <a:cs typeface="Segoe UI" panose="020B0502040204020203" pitchFamily="34" charset="0"/>
              </a:rPr>
              <a:t>Angular introduction</a:t>
            </a:r>
          </a:p>
          <a:p>
            <a:pPr>
              <a:spcBef>
                <a:spcPts val="600"/>
              </a:spcBef>
            </a:pPr>
            <a:r>
              <a:rPr lang="en-US" sz="1600" b="0" dirty="0">
                <a:latin typeface="Segoe UI" panose="020B0502040204020203" pitchFamily="34" charset="0"/>
                <a:cs typeface="Segoe UI" panose="020B0502040204020203" pitchFamily="34" charset="0"/>
              </a:rPr>
              <a:t>Getting started</a:t>
            </a:r>
          </a:p>
          <a:p>
            <a:pPr>
              <a:spcBef>
                <a:spcPts val="600"/>
              </a:spcBef>
            </a:pPr>
            <a:r>
              <a:rPr lang="en-US" sz="1600" b="0" dirty="0">
                <a:latin typeface="Segoe UI" panose="020B0502040204020203" pitchFamily="34" charset="0"/>
                <a:cs typeface="Segoe UI" panose="020B0502040204020203" pitchFamily="34" charset="0"/>
              </a:rPr>
              <a:t>Modules</a:t>
            </a:r>
          </a:p>
          <a:p>
            <a:pPr>
              <a:spcBef>
                <a:spcPts val="600"/>
              </a:spcBef>
            </a:pPr>
            <a:r>
              <a:rPr lang="en-US" sz="1600" b="0" dirty="0">
                <a:latin typeface="Segoe UI" panose="020B0502040204020203" pitchFamily="34" charset="0"/>
                <a:cs typeface="Segoe UI" panose="020B0502040204020203" pitchFamily="34" charset="0"/>
              </a:rPr>
              <a:t>Components. The basics</a:t>
            </a:r>
          </a:p>
          <a:p>
            <a:pPr>
              <a:spcBef>
                <a:spcPts val="600"/>
              </a:spcBef>
            </a:pPr>
            <a:r>
              <a:rPr lang="en-US" sz="1600" b="0" dirty="0">
                <a:latin typeface="Segoe UI" panose="020B0502040204020203" pitchFamily="34" charset="0"/>
                <a:cs typeface="Segoe UI" panose="020B0502040204020203" pitchFamily="34" charset="0"/>
              </a:rPr>
              <a:t>Directives</a:t>
            </a:r>
          </a:p>
          <a:p>
            <a:pPr>
              <a:spcBef>
                <a:spcPts val="600"/>
              </a:spcBef>
            </a:pPr>
            <a:r>
              <a:rPr lang="en-US" sz="1600" b="0" dirty="0">
                <a:latin typeface="Segoe UI" panose="020B0502040204020203" pitchFamily="34" charset="0"/>
                <a:cs typeface="Segoe UI" panose="020B0502040204020203" pitchFamily="34" charset="0"/>
              </a:rPr>
              <a:t>Models </a:t>
            </a:r>
          </a:p>
          <a:p>
            <a:pPr>
              <a:spcBef>
                <a:spcPts val="600"/>
              </a:spcBef>
            </a:pPr>
            <a:r>
              <a:rPr lang="en-US" sz="1600" b="0" dirty="0">
                <a:latin typeface="Segoe UI" panose="020B0502040204020203" pitchFamily="34" charset="0"/>
                <a:cs typeface="Segoe UI" panose="020B0502040204020203" pitchFamily="34" charset="0"/>
              </a:rPr>
              <a:t>Pipes</a:t>
            </a:r>
          </a:p>
          <a:p>
            <a:pPr>
              <a:spcBef>
                <a:spcPts val="600"/>
              </a:spcBef>
            </a:pPr>
            <a:r>
              <a:rPr lang="en-US" sz="1600" dirty="0">
                <a:latin typeface="Segoe UI" panose="020B0502040204020203" pitchFamily="34" charset="0"/>
                <a:cs typeface="Segoe UI" panose="020B0502040204020203" pitchFamily="34" charset="0"/>
              </a:rPr>
              <a:t>Components. Communication between components</a:t>
            </a:r>
          </a:p>
          <a:p>
            <a:pPr>
              <a:spcBef>
                <a:spcPts val="600"/>
              </a:spcBef>
            </a:pPr>
            <a:r>
              <a:rPr lang="en-US" sz="1600" b="0" dirty="0">
                <a:latin typeface="Segoe UI" panose="020B0502040204020203" pitchFamily="34" charset="0"/>
                <a:cs typeface="Segoe UI" panose="020B0502040204020203" pitchFamily="34" charset="0"/>
              </a:rPr>
              <a:t>Services</a:t>
            </a:r>
          </a:p>
          <a:p>
            <a:pPr>
              <a:spcBef>
                <a:spcPts val="600"/>
              </a:spcBef>
            </a:pPr>
            <a:r>
              <a:rPr lang="en-US" sz="1600" b="0" dirty="0">
                <a:latin typeface="Segoe UI" panose="020B0502040204020203" pitchFamily="34" charset="0"/>
                <a:cs typeface="Segoe UI" panose="020B0502040204020203" pitchFamily="34" charset="0"/>
              </a:rPr>
              <a:t> Forms</a:t>
            </a:r>
          </a:p>
          <a:p>
            <a:pPr>
              <a:spcBef>
                <a:spcPts val="600"/>
              </a:spcBef>
            </a:pPr>
            <a:r>
              <a:rPr lang="en-US" sz="1600" b="0" dirty="0">
                <a:latin typeface="Segoe UI" panose="020B0502040204020203" pitchFamily="34" charset="0"/>
                <a:cs typeface="Segoe UI" panose="020B0502040204020203" pitchFamily="34" charset="0"/>
              </a:rPr>
              <a:t>Observables</a:t>
            </a:r>
          </a:p>
          <a:p>
            <a:pPr>
              <a:spcBef>
                <a:spcPts val="600"/>
              </a:spcBef>
            </a:pPr>
            <a:r>
              <a:rPr lang="en-US" sz="1600" b="0" dirty="0">
                <a:latin typeface="Segoe UI" panose="020B0502040204020203" pitchFamily="34" charset="0"/>
                <a:cs typeface="Segoe UI" panose="020B0502040204020203" pitchFamily="34" charset="0"/>
              </a:rPr>
              <a:t> Routing and navigation</a:t>
            </a:r>
          </a:p>
          <a:p>
            <a:pPr>
              <a:spcBef>
                <a:spcPts val="600"/>
              </a:spcBef>
            </a:pPr>
            <a:r>
              <a:rPr lang="en-US" sz="1600" b="0" dirty="0">
                <a:latin typeface="Segoe UI" panose="020B0502040204020203" pitchFamily="34" charset="0"/>
                <a:cs typeface="Segoe UI" panose="020B0502040204020203" pitchFamily="34" charset="0"/>
              </a:rPr>
              <a:t> HTTP Requests</a:t>
            </a:r>
          </a:p>
          <a:p>
            <a:pPr>
              <a:spcBef>
                <a:spcPts val="600"/>
              </a:spcBef>
            </a:pPr>
            <a:r>
              <a:rPr lang="es-ES" sz="1600" b="0" dirty="0">
                <a:latin typeface="Segoe UI" panose="020B0502040204020203" pitchFamily="34" charset="0"/>
                <a:cs typeface="Segoe UI" panose="020B0502040204020203" pitchFamily="34" charset="0"/>
              </a:rPr>
              <a:t> Debugging</a:t>
            </a:r>
          </a:p>
          <a:p>
            <a:pPr>
              <a:spcBef>
                <a:spcPts val="600"/>
              </a:spcBef>
            </a:pPr>
            <a:r>
              <a:rPr lang="en-US" sz="1600" b="0" dirty="0">
                <a:latin typeface="Segoe UI" panose="020B0502040204020203" pitchFamily="34" charset="0"/>
                <a:cs typeface="Segoe UI" panose="020B0502040204020203" pitchFamily="34" charset="0"/>
              </a:rPr>
              <a:t> Introduction to testing practices</a:t>
            </a:r>
          </a:p>
          <a:p>
            <a:pPr>
              <a:spcBef>
                <a:spcPts val="600"/>
              </a:spcBef>
            </a:pPr>
            <a:endParaRPr lang="en-US" sz="1600" dirty="0">
              <a:latin typeface="Segoe UI" panose="020B0502040204020203" pitchFamily="34" charset="0"/>
              <a:cs typeface="Segoe UI" panose="020B0502040204020203" pitchFamily="34" charset="0"/>
            </a:endParaRPr>
          </a:p>
          <a:p>
            <a:pPr>
              <a:spcBef>
                <a:spcPts val="600"/>
              </a:spcBef>
            </a:pPr>
            <a:endParaRPr lang="en-US" sz="1600" dirty="0">
              <a:latin typeface="Segoe UI" panose="020B0502040204020203" pitchFamily="34" charset="0"/>
              <a:cs typeface="Segoe UI" panose="020B0502040204020203" pitchFamily="34" charset="0"/>
            </a:endParaRPr>
          </a:p>
        </p:txBody>
      </p:sp>
      <p:sp>
        <p:nvSpPr>
          <p:cNvPr id="3" name="Título 2"/>
          <p:cNvSpPr>
            <a:spLocks noGrp="1"/>
          </p:cNvSpPr>
          <p:nvPr>
            <p:ph type="title"/>
          </p:nvPr>
        </p:nvSpPr>
        <p:spPr/>
        <p:txBody>
          <a:bodyPr>
            <a:normAutofit/>
          </a:bodyPr>
          <a:lstStyle/>
          <a:p>
            <a:r>
              <a:rPr lang="en-US" sz="2000" dirty="0">
                <a:latin typeface="Segoe UI" panose="020B0502040204020203" pitchFamily="34" charset="0"/>
                <a:cs typeface="Segoe UI" panose="020B0502040204020203" pitchFamily="34" charset="0"/>
              </a:rPr>
              <a:t>Index</a:t>
            </a:r>
            <a:endParaRPr lang="es-ES" sz="20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35995352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8" name="Rectangle 28"/>
          <p:cNvSpPr>
            <a:spLocks noChangeArrowheads="1"/>
          </p:cNvSpPr>
          <p:nvPr/>
        </p:nvSpPr>
        <p:spPr bwMode="auto">
          <a:xfrm>
            <a:off x="1524003" y="4393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latin typeface="Calibri" pitchFamily="34" charset="0"/>
            </a:endParaRPr>
          </a:p>
        </p:txBody>
      </p:sp>
      <p:sp>
        <p:nvSpPr>
          <p:cNvPr id="3" name="Título 2"/>
          <p:cNvSpPr>
            <a:spLocks noGrp="1"/>
          </p:cNvSpPr>
          <p:nvPr>
            <p:ph type="title"/>
          </p:nvPr>
        </p:nvSpPr>
        <p:spPr>
          <a:xfrm>
            <a:off x="263352" y="310391"/>
            <a:ext cx="8136904" cy="432000"/>
          </a:xfrm>
        </p:spPr>
        <p:txBody>
          <a:bodyPr>
            <a:noAutofit/>
          </a:bodyPr>
          <a:lstStyle/>
          <a:p>
            <a:r>
              <a:rPr lang="en-US" sz="2000" dirty="0">
                <a:latin typeface="Segoe UI" panose="020B0502040204020203" pitchFamily="34" charset="0"/>
                <a:ea typeface="Segoe UI" panose="020B0502040204020203" pitchFamily="34" charset="0"/>
                <a:cs typeface="Segoe UI" panose="020B0502040204020203" pitchFamily="34" charset="0"/>
              </a:rPr>
              <a:t>8. Components. Communication between components</a:t>
            </a:r>
          </a:p>
        </p:txBody>
      </p:sp>
      <p:sp>
        <p:nvSpPr>
          <p:cNvPr id="38" name="1 Título"/>
          <p:cNvSpPr txBox="1">
            <a:spLocks/>
          </p:cNvSpPr>
          <p:nvPr/>
        </p:nvSpPr>
        <p:spPr bwMode="auto">
          <a:xfrm>
            <a:off x="263352" y="1198364"/>
            <a:ext cx="11521279"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sz="2000" b="1" dirty="0">
                <a:solidFill>
                  <a:srgbClr val="9AAE04"/>
                </a:solidFill>
                <a:latin typeface="Segoe UI" panose="020B0502040204020203" pitchFamily="34" charset="0"/>
                <a:ea typeface="Segoe UI" panose="020B0502040204020203" pitchFamily="34" charset="0"/>
                <a:cs typeface="Segoe UI" panose="020B0502040204020203" pitchFamily="34" charset="0"/>
              </a:rPr>
              <a:t>Interaction between components</a:t>
            </a:r>
          </a:p>
        </p:txBody>
      </p:sp>
      <p:sp>
        <p:nvSpPr>
          <p:cNvPr id="8" name="3 Marcador de contenido"/>
          <p:cNvSpPr txBox="1">
            <a:spLocks/>
          </p:cNvSpPr>
          <p:nvPr/>
        </p:nvSpPr>
        <p:spPr>
          <a:xfrm>
            <a:off x="263351" y="1709569"/>
            <a:ext cx="11521279" cy="783327"/>
          </a:xfrm>
          <a:prstGeom prst="rect">
            <a:avLst/>
          </a:prstGeom>
        </p:spPr>
        <p:txBody>
          <a:bodyPr>
            <a:noAutofit/>
          </a:bodyPr>
          <a:lstStyle>
            <a:lvl1pPr marL="0" marR="0" indent="0" algn="l" defTabSz="914400" rtl="0" eaLnBrk="1" fontAlgn="auto" latinLnBrk="0" hangingPunct="1">
              <a:lnSpc>
                <a:spcPct val="100000"/>
              </a:lnSpc>
              <a:spcBef>
                <a:spcPct val="20000"/>
              </a:spcBef>
              <a:spcAft>
                <a:spcPts val="0"/>
              </a:spcAft>
              <a:buClrTx/>
              <a:buSzTx/>
              <a:buFont typeface="Arial" pitchFamily="34" charset="0"/>
              <a:buNone/>
              <a:tabLst/>
              <a:defRPr lang="es-ES" sz="1400" b="0" i="0" u="none" strike="noStrike" kern="1200" baseline="0" smtClean="0">
                <a:solidFill>
                  <a:srgbClr val="505050"/>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9pPr>
          </a:lstStyle>
          <a:p>
            <a:pPr marL="285750" indent="-285750">
              <a:lnSpc>
                <a:spcPct val="150000"/>
              </a:lnSpc>
              <a:buFont typeface="Wingdings" panose="05000000000000000000" pitchFamily="2" charset="2"/>
              <a:buChar char="§"/>
            </a:pPr>
            <a:r>
              <a:rPr lang="en-US" sz="18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The direct communication between parent and child components is possible through </a:t>
            </a:r>
            <a:r>
              <a:rPr lang="en-US" sz="1800" b="1"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Custom property </a:t>
            </a:r>
            <a:r>
              <a:rPr lang="en-US" sz="18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and </a:t>
            </a:r>
            <a:r>
              <a:rPr lang="en-US" sz="1800" b="1"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Event binding </a:t>
            </a:r>
            <a:r>
              <a:rPr lang="en-US" sz="18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techniques. </a:t>
            </a:r>
            <a:endParaRPr lang="es-ES" sz="18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endParaRPr>
          </a:p>
        </p:txBody>
      </p:sp>
      <p:pic>
        <p:nvPicPr>
          <p:cNvPr id="7" name="Imagen 6"/>
          <p:cNvPicPr/>
          <p:nvPr/>
        </p:nvPicPr>
        <p:blipFill rotWithShape="1">
          <a:blip r:embed="rId3"/>
          <a:srcRect l="1178"/>
          <a:stretch/>
        </p:blipFill>
        <p:spPr bwMode="auto">
          <a:xfrm>
            <a:off x="2423590" y="2780928"/>
            <a:ext cx="7200800" cy="3746996"/>
          </a:xfrm>
          <a:prstGeom prst="rect">
            <a:avLst/>
          </a:prstGeom>
          <a:ln>
            <a:noFill/>
          </a:ln>
          <a:effectLst>
            <a:softEdge rad="112500"/>
          </a:effectLst>
          <a:extLst>
            <a:ext uri="{53640926-AAD7-44D8-BBD7-CCE9431645EC}">
              <a14:shadowObscured xmlns:a14="http://schemas.microsoft.com/office/drawing/2010/main"/>
            </a:ext>
          </a:extLst>
        </p:spPr>
      </p:pic>
    </p:spTree>
    <p:extLst>
      <p:ext uri="{BB962C8B-B14F-4D97-AF65-F5344CB8AC3E}">
        <p14:creationId xmlns:p14="http://schemas.microsoft.com/office/powerpoint/2010/main" val="16582721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8" name="Rectangle 28"/>
          <p:cNvSpPr>
            <a:spLocks noChangeArrowheads="1"/>
          </p:cNvSpPr>
          <p:nvPr/>
        </p:nvSpPr>
        <p:spPr bwMode="auto">
          <a:xfrm>
            <a:off x="1524003" y="4393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latin typeface="Calibri" pitchFamily="34" charset="0"/>
            </a:endParaRPr>
          </a:p>
        </p:txBody>
      </p:sp>
      <p:sp>
        <p:nvSpPr>
          <p:cNvPr id="3" name="Título 2"/>
          <p:cNvSpPr>
            <a:spLocks noGrp="1"/>
          </p:cNvSpPr>
          <p:nvPr>
            <p:ph type="title"/>
          </p:nvPr>
        </p:nvSpPr>
        <p:spPr>
          <a:xfrm>
            <a:off x="263352" y="310391"/>
            <a:ext cx="8136904" cy="432000"/>
          </a:xfrm>
        </p:spPr>
        <p:txBody>
          <a:bodyPr>
            <a:noAutofit/>
          </a:bodyPr>
          <a:lstStyle/>
          <a:p>
            <a:r>
              <a:rPr lang="en-US" sz="2000" dirty="0">
                <a:latin typeface="Segoe UI" panose="020B0502040204020203" pitchFamily="34" charset="0"/>
                <a:ea typeface="Segoe UI" panose="020B0502040204020203" pitchFamily="34" charset="0"/>
                <a:cs typeface="Segoe UI" panose="020B0502040204020203" pitchFamily="34" charset="0"/>
              </a:rPr>
              <a:t>8. Components. Communication between components</a:t>
            </a:r>
          </a:p>
        </p:txBody>
      </p:sp>
      <p:sp>
        <p:nvSpPr>
          <p:cNvPr id="38" name="1 Título"/>
          <p:cNvSpPr txBox="1">
            <a:spLocks/>
          </p:cNvSpPr>
          <p:nvPr/>
        </p:nvSpPr>
        <p:spPr bwMode="auto">
          <a:xfrm>
            <a:off x="263352" y="1198364"/>
            <a:ext cx="11521279"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sz="2000" b="1" dirty="0">
                <a:solidFill>
                  <a:srgbClr val="9AAE04"/>
                </a:solidFill>
                <a:latin typeface="Segoe UI" panose="020B0502040204020203" pitchFamily="34" charset="0"/>
                <a:ea typeface="Segoe UI" panose="020B0502040204020203" pitchFamily="34" charset="0"/>
                <a:cs typeface="Segoe UI" panose="020B0502040204020203" pitchFamily="34" charset="0"/>
              </a:rPr>
              <a:t>Custom property</a:t>
            </a:r>
          </a:p>
        </p:txBody>
      </p:sp>
      <p:sp>
        <p:nvSpPr>
          <p:cNvPr id="8" name="3 Marcador de contenido"/>
          <p:cNvSpPr txBox="1">
            <a:spLocks/>
          </p:cNvSpPr>
          <p:nvPr/>
        </p:nvSpPr>
        <p:spPr>
          <a:xfrm>
            <a:off x="263351" y="1709569"/>
            <a:ext cx="11521279" cy="567303"/>
          </a:xfrm>
          <a:prstGeom prst="rect">
            <a:avLst/>
          </a:prstGeom>
        </p:spPr>
        <p:txBody>
          <a:bodyPr>
            <a:noAutofit/>
          </a:bodyPr>
          <a:lstStyle>
            <a:lvl1pPr marL="0" marR="0" indent="0" algn="l" defTabSz="914400" rtl="0" eaLnBrk="1" fontAlgn="auto" latinLnBrk="0" hangingPunct="1">
              <a:lnSpc>
                <a:spcPct val="100000"/>
              </a:lnSpc>
              <a:spcBef>
                <a:spcPct val="20000"/>
              </a:spcBef>
              <a:spcAft>
                <a:spcPts val="0"/>
              </a:spcAft>
              <a:buClrTx/>
              <a:buSzTx/>
              <a:buFont typeface="Arial" pitchFamily="34" charset="0"/>
              <a:buNone/>
              <a:tabLst/>
              <a:defRPr lang="es-ES" sz="1400" b="0" i="0" u="none" strike="noStrike" kern="1200" baseline="0" smtClean="0">
                <a:solidFill>
                  <a:srgbClr val="505050"/>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9pPr>
          </a:lstStyle>
          <a:p>
            <a:pPr marL="285750" indent="-285750">
              <a:lnSpc>
                <a:spcPct val="150000"/>
              </a:lnSpc>
              <a:buFont typeface="Wingdings" panose="05000000000000000000" pitchFamily="2" charset="2"/>
              <a:buChar char="§"/>
            </a:pPr>
            <a:r>
              <a:rPr lang="en-US" sz="18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Custom Property is used to transmit data </a:t>
            </a:r>
            <a:r>
              <a:rPr lang="en-US" sz="1800" b="1"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from parent component to child</a:t>
            </a:r>
            <a:r>
              <a:rPr lang="en-US" sz="18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a:t>
            </a:r>
          </a:p>
          <a:p>
            <a:pPr marL="285750" indent="-285750">
              <a:lnSpc>
                <a:spcPct val="150000"/>
              </a:lnSpc>
              <a:buFont typeface="Wingdings" panose="05000000000000000000" pitchFamily="2" charset="2"/>
              <a:buChar char="§"/>
            </a:pPr>
            <a:endParaRPr lang="es-ES" sz="18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endParaRPr>
          </a:p>
        </p:txBody>
      </p:sp>
      <p:pic>
        <p:nvPicPr>
          <p:cNvPr id="2" name="Imagen 1"/>
          <p:cNvPicPr>
            <a:picLocks noChangeAspect="1"/>
          </p:cNvPicPr>
          <p:nvPr/>
        </p:nvPicPr>
        <p:blipFill>
          <a:blip r:embed="rId3"/>
          <a:stretch>
            <a:fillRect/>
          </a:stretch>
        </p:blipFill>
        <p:spPr>
          <a:xfrm>
            <a:off x="3431704" y="2356277"/>
            <a:ext cx="5556455" cy="3881035"/>
          </a:xfrm>
          <a:prstGeom prst="rect">
            <a:avLst/>
          </a:prstGeom>
        </p:spPr>
      </p:pic>
    </p:spTree>
    <p:extLst>
      <p:ext uri="{BB962C8B-B14F-4D97-AF65-F5344CB8AC3E}">
        <p14:creationId xmlns:p14="http://schemas.microsoft.com/office/powerpoint/2010/main" val="2106198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8" name="Rectangle 28"/>
          <p:cNvSpPr>
            <a:spLocks noChangeArrowheads="1"/>
          </p:cNvSpPr>
          <p:nvPr/>
        </p:nvSpPr>
        <p:spPr bwMode="auto">
          <a:xfrm>
            <a:off x="1524003" y="4393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latin typeface="Calibri" pitchFamily="34" charset="0"/>
            </a:endParaRPr>
          </a:p>
        </p:txBody>
      </p:sp>
      <p:sp>
        <p:nvSpPr>
          <p:cNvPr id="3" name="Título 2"/>
          <p:cNvSpPr>
            <a:spLocks noGrp="1"/>
          </p:cNvSpPr>
          <p:nvPr>
            <p:ph type="title"/>
          </p:nvPr>
        </p:nvSpPr>
        <p:spPr>
          <a:xfrm>
            <a:off x="263352" y="310391"/>
            <a:ext cx="8136904" cy="432000"/>
          </a:xfrm>
        </p:spPr>
        <p:txBody>
          <a:bodyPr>
            <a:noAutofit/>
          </a:bodyPr>
          <a:lstStyle/>
          <a:p>
            <a:r>
              <a:rPr lang="en-US" sz="2000" dirty="0">
                <a:latin typeface="Segoe UI" panose="020B0502040204020203" pitchFamily="34" charset="0"/>
                <a:ea typeface="Segoe UI" panose="020B0502040204020203" pitchFamily="34" charset="0"/>
                <a:cs typeface="Segoe UI" panose="020B0502040204020203" pitchFamily="34" charset="0"/>
              </a:rPr>
              <a:t>8. Components. Communication between components</a:t>
            </a:r>
          </a:p>
        </p:txBody>
      </p:sp>
      <p:sp>
        <p:nvSpPr>
          <p:cNvPr id="38" name="1 Título"/>
          <p:cNvSpPr txBox="1">
            <a:spLocks/>
          </p:cNvSpPr>
          <p:nvPr/>
        </p:nvSpPr>
        <p:spPr bwMode="auto">
          <a:xfrm>
            <a:off x="263352" y="1198364"/>
            <a:ext cx="11521279"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sz="2000" b="1" dirty="0">
                <a:solidFill>
                  <a:srgbClr val="9AAE04"/>
                </a:solidFill>
                <a:latin typeface="Segoe UI" panose="020B0502040204020203" pitchFamily="34" charset="0"/>
                <a:ea typeface="Segoe UI" panose="020B0502040204020203" pitchFamily="34" charset="0"/>
                <a:cs typeface="Segoe UI" panose="020B0502040204020203" pitchFamily="34" charset="0"/>
              </a:rPr>
              <a:t>Custom property</a:t>
            </a:r>
          </a:p>
        </p:txBody>
      </p:sp>
      <p:sp>
        <p:nvSpPr>
          <p:cNvPr id="7" name="3 Marcador de contenido"/>
          <p:cNvSpPr txBox="1">
            <a:spLocks/>
          </p:cNvSpPr>
          <p:nvPr/>
        </p:nvSpPr>
        <p:spPr>
          <a:xfrm>
            <a:off x="263351" y="1709569"/>
            <a:ext cx="11521279" cy="495295"/>
          </a:xfrm>
          <a:prstGeom prst="rect">
            <a:avLst/>
          </a:prstGeom>
        </p:spPr>
        <p:txBody>
          <a:bodyPr>
            <a:noAutofit/>
          </a:bodyPr>
          <a:lstStyle>
            <a:lvl1pPr marL="0" marR="0" indent="0" algn="l" defTabSz="914400" rtl="0" eaLnBrk="1" fontAlgn="auto" latinLnBrk="0" hangingPunct="1">
              <a:lnSpc>
                <a:spcPct val="100000"/>
              </a:lnSpc>
              <a:spcBef>
                <a:spcPct val="20000"/>
              </a:spcBef>
              <a:spcAft>
                <a:spcPts val="0"/>
              </a:spcAft>
              <a:buClrTx/>
              <a:buSzTx/>
              <a:buFont typeface="Arial" pitchFamily="34" charset="0"/>
              <a:buNone/>
              <a:tabLst/>
              <a:defRPr lang="es-ES" sz="1400" b="0" i="0" u="none" strike="noStrike" kern="1200" baseline="0" smtClean="0">
                <a:solidFill>
                  <a:srgbClr val="505050"/>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9pPr>
          </a:lstStyle>
          <a:p>
            <a:pPr marL="285750" indent="-285750">
              <a:lnSpc>
                <a:spcPct val="150000"/>
              </a:lnSpc>
              <a:buFont typeface="Wingdings" panose="05000000000000000000" pitchFamily="2" charset="2"/>
              <a:buChar char="§"/>
            </a:pPr>
            <a:r>
              <a:rPr lang="en-US" sz="1800" b="1"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Child</a:t>
            </a:r>
            <a:r>
              <a:rPr lang="en-US" sz="18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 component</a:t>
            </a:r>
            <a:endParaRPr lang="es-ES" sz="18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endParaRPr>
          </a:p>
        </p:txBody>
      </p:sp>
      <p:pic>
        <p:nvPicPr>
          <p:cNvPr id="9" name="Imagen 8"/>
          <p:cNvPicPr>
            <a:picLocks noChangeAspect="1"/>
          </p:cNvPicPr>
          <p:nvPr/>
        </p:nvPicPr>
        <p:blipFill rotWithShape="1">
          <a:blip r:embed="rId3"/>
          <a:srcRect l="3405" t="18994" b="1128"/>
          <a:stretch/>
        </p:blipFill>
        <p:spPr>
          <a:xfrm>
            <a:off x="623392" y="2298019"/>
            <a:ext cx="4894736" cy="2415834"/>
          </a:xfrm>
          <a:prstGeom prst="rect">
            <a:avLst/>
          </a:prstGeom>
        </p:spPr>
      </p:pic>
      <p:pic>
        <p:nvPicPr>
          <p:cNvPr id="11" name="Imagen 10"/>
          <p:cNvPicPr>
            <a:picLocks noChangeAspect="1"/>
          </p:cNvPicPr>
          <p:nvPr/>
        </p:nvPicPr>
        <p:blipFill rotWithShape="1">
          <a:blip r:embed="rId4"/>
          <a:srcRect l="3409" t="23313" b="4760"/>
          <a:stretch/>
        </p:blipFill>
        <p:spPr>
          <a:xfrm>
            <a:off x="5684445" y="2302773"/>
            <a:ext cx="6121301" cy="1584177"/>
          </a:xfrm>
          <a:prstGeom prst="rect">
            <a:avLst/>
          </a:prstGeom>
        </p:spPr>
      </p:pic>
      <p:sp>
        <p:nvSpPr>
          <p:cNvPr id="13" name="CuadroTexto 12"/>
          <p:cNvSpPr txBox="1"/>
          <p:nvPr/>
        </p:nvSpPr>
        <p:spPr>
          <a:xfrm>
            <a:off x="5663952" y="3889676"/>
            <a:ext cx="2001766" cy="307777"/>
          </a:xfrm>
          <a:prstGeom prst="rect">
            <a:avLst/>
          </a:prstGeom>
          <a:noFill/>
        </p:spPr>
        <p:txBody>
          <a:bodyPr wrap="none" rtlCol="0">
            <a:spAutoFit/>
          </a:bodyPr>
          <a:lstStyle/>
          <a:p>
            <a:r>
              <a:rPr lang="es-ES" sz="1400" dirty="0">
                <a:latin typeface="Segoe UI" panose="020B0502040204020203" pitchFamily="34" charset="0"/>
                <a:cs typeface="Segoe UI" panose="020B0502040204020203" pitchFamily="34" charset="0"/>
              </a:rPr>
              <a:t>server.component.html</a:t>
            </a:r>
          </a:p>
        </p:txBody>
      </p:sp>
      <p:sp>
        <p:nvSpPr>
          <p:cNvPr id="14" name="CuadroTexto 13"/>
          <p:cNvSpPr txBox="1"/>
          <p:nvPr/>
        </p:nvSpPr>
        <p:spPr>
          <a:xfrm>
            <a:off x="479376" y="4740335"/>
            <a:ext cx="1780552" cy="307777"/>
          </a:xfrm>
          <a:prstGeom prst="rect">
            <a:avLst/>
          </a:prstGeom>
          <a:noFill/>
        </p:spPr>
        <p:txBody>
          <a:bodyPr wrap="none" rtlCol="0">
            <a:spAutoFit/>
          </a:bodyPr>
          <a:lstStyle/>
          <a:p>
            <a:r>
              <a:rPr lang="es-ES" sz="1400" dirty="0">
                <a:latin typeface="Segoe UI" panose="020B0502040204020203" pitchFamily="34" charset="0"/>
                <a:cs typeface="Segoe UI" panose="020B0502040204020203" pitchFamily="34" charset="0"/>
              </a:rPr>
              <a:t>server.component.ts</a:t>
            </a:r>
          </a:p>
        </p:txBody>
      </p:sp>
    </p:spTree>
    <p:extLst>
      <p:ext uri="{BB962C8B-B14F-4D97-AF65-F5344CB8AC3E}">
        <p14:creationId xmlns:p14="http://schemas.microsoft.com/office/powerpoint/2010/main" val="41308822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8" name="Rectangle 28"/>
          <p:cNvSpPr>
            <a:spLocks noChangeArrowheads="1"/>
          </p:cNvSpPr>
          <p:nvPr/>
        </p:nvSpPr>
        <p:spPr bwMode="auto">
          <a:xfrm>
            <a:off x="1524003" y="4393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latin typeface="Calibri" pitchFamily="34" charset="0"/>
            </a:endParaRPr>
          </a:p>
        </p:txBody>
      </p:sp>
      <p:sp>
        <p:nvSpPr>
          <p:cNvPr id="3" name="Título 2"/>
          <p:cNvSpPr>
            <a:spLocks noGrp="1"/>
          </p:cNvSpPr>
          <p:nvPr>
            <p:ph type="title"/>
          </p:nvPr>
        </p:nvSpPr>
        <p:spPr>
          <a:xfrm>
            <a:off x="263352" y="310391"/>
            <a:ext cx="8136904" cy="432000"/>
          </a:xfrm>
        </p:spPr>
        <p:txBody>
          <a:bodyPr>
            <a:noAutofit/>
          </a:bodyPr>
          <a:lstStyle/>
          <a:p>
            <a:r>
              <a:rPr lang="es-ES" sz="2000" dirty="0">
                <a:latin typeface="Segoe UI" panose="020B0502040204020203" pitchFamily="34" charset="0"/>
                <a:ea typeface="Segoe UI" panose="020B0502040204020203" pitchFamily="34" charset="0"/>
                <a:cs typeface="Segoe UI" panose="020B0502040204020203" pitchFamily="34" charset="0"/>
              </a:rPr>
              <a:t>1. </a:t>
            </a:r>
            <a:r>
              <a:rPr lang="en-US" sz="2000" dirty="0">
                <a:latin typeface="Segoe UI" panose="020B0502040204020203" pitchFamily="34" charset="0"/>
                <a:cs typeface="Segoe UI" panose="020B0502040204020203" pitchFamily="34" charset="0"/>
              </a:rPr>
              <a:t>Angular introduction</a:t>
            </a:r>
            <a:endParaRPr lang="es-ES" sz="2000" dirty="0">
              <a:latin typeface="Segoe UI" panose="020B0502040204020203" pitchFamily="34" charset="0"/>
              <a:ea typeface="Segoe UI" panose="020B0502040204020203" pitchFamily="34" charset="0"/>
              <a:cs typeface="Segoe UI" panose="020B0502040204020203" pitchFamily="34" charset="0"/>
            </a:endParaRPr>
          </a:p>
        </p:txBody>
      </p:sp>
      <p:sp>
        <p:nvSpPr>
          <p:cNvPr id="38" name="1 Título"/>
          <p:cNvSpPr txBox="1">
            <a:spLocks/>
          </p:cNvSpPr>
          <p:nvPr/>
        </p:nvSpPr>
        <p:spPr bwMode="auto">
          <a:xfrm>
            <a:off x="263352" y="1198364"/>
            <a:ext cx="11521279"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fr-BE" sz="2000" b="1" dirty="0">
                <a:solidFill>
                  <a:srgbClr val="9AAE04"/>
                </a:solidFill>
                <a:latin typeface="Segoe UI" panose="020B0502040204020203" pitchFamily="34" charset="0"/>
                <a:ea typeface="Segoe UI" panose="020B0502040204020203" pitchFamily="34" charset="0"/>
                <a:cs typeface="Segoe UI" panose="020B0502040204020203" pitchFamily="34" charset="0"/>
              </a:rPr>
              <a:t>ECMAScript</a:t>
            </a:r>
            <a:endParaRPr lang="es-ES" sz="2000" b="1" dirty="0">
              <a:solidFill>
                <a:srgbClr val="9AAE04"/>
              </a:solidFill>
              <a:latin typeface="Segoe UI" panose="020B0502040204020203" pitchFamily="34" charset="0"/>
              <a:ea typeface="Segoe UI" panose="020B0502040204020203" pitchFamily="34" charset="0"/>
              <a:cs typeface="Segoe UI" panose="020B0502040204020203" pitchFamily="34" charset="0"/>
            </a:endParaRPr>
          </a:p>
        </p:txBody>
      </p:sp>
      <p:sp>
        <p:nvSpPr>
          <p:cNvPr id="13" name="3 Marcador de contenido"/>
          <p:cNvSpPr txBox="1">
            <a:spLocks/>
          </p:cNvSpPr>
          <p:nvPr/>
        </p:nvSpPr>
        <p:spPr>
          <a:xfrm>
            <a:off x="263351" y="1709569"/>
            <a:ext cx="11521279" cy="567304"/>
          </a:xfrm>
          <a:prstGeom prst="rect">
            <a:avLst/>
          </a:prstGeom>
        </p:spPr>
        <p:txBody>
          <a:bodyPr>
            <a:noAutofit/>
          </a:bodyPr>
          <a:lstStyle>
            <a:lvl1pPr marL="0" marR="0" indent="0" algn="l" defTabSz="914400" rtl="0" eaLnBrk="1" fontAlgn="auto" latinLnBrk="0" hangingPunct="1">
              <a:lnSpc>
                <a:spcPct val="100000"/>
              </a:lnSpc>
              <a:spcBef>
                <a:spcPct val="20000"/>
              </a:spcBef>
              <a:spcAft>
                <a:spcPts val="0"/>
              </a:spcAft>
              <a:buClrTx/>
              <a:buSzTx/>
              <a:buFont typeface="Arial" pitchFamily="34" charset="0"/>
              <a:buNone/>
              <a:tabLst/>
              <a:defRPr lang="es-ES" sz="1400" b="0" i="0" u="none" strike="noStrike" kern="1200" baseline="0" smtClean="0">
                <a:solidFill>
                  <a:srgbClr val="505050"/>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9pPr>
          </a:lstStyle>
          <a:p>
            <a:pPr marL="285750" indent="-285750" algn="just">
              <a:lnSpc>
                <a:spcPct val="150000"/>
              </a:lnSpc>
              <a:buFont typeface="Wingdings" panose="05000000000000000000" pitchFamily="2" charset="2"/>
              <a:buChar char="§"/>
            </a:pPr>
            <a:r>
              <a:rPr lang="en-US" sz="18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ECMAScript is a standard which determines how to use the JavaScript language.</a:t>
            </a:r>
          </a:p>
          <a:p>
            <a:pPr marL="285750" indent="-285750" algn="just">
              <a:lnSpc>
                <a:spcPct val="150000"/>
              </a:lnSpc>
              <a:buFont typeface="Wingdings" panose="05000000000000000000" pitchFamily="2" charset="2"/>
              <a:buChar char="§"/>
            </a:pPr>
            <a:endParaRPr lang="en-GB" sz="18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endParaRPr>
          </a:p>
        </p:txBody>
      </p:sp>
      <p:sp>
        <p:nvSpPr>
          <p:cNvPr id="2" name="Flecha derecha 1"/>
          <p:cNvSpPr/>
          <p:nvPr/>
        </p:nvSpPr>
        <p:spPr>
          <a:xfrm>
            <a:off x="508234" y="2362952"/>
            <a:ext cx="11015152" cy="327602"/>
          </a:xfrm>
          <a:prstGeom prst="rightArrow">
            <a:avLst/>
          </a:prstGeom>
          <a:solidFill>
            <a:schemeClr val="accent2">
              <a:lumMod val="75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Elipse 3"/>
          <p:cNvSpPr/>
          <p:nvPr/>
        </p:nvSpPr>
        <p:spPr>
          <a:xfrm>
            <a:off x="658860" y="2299572"/>
            <a:ext cx="432048" cy="4543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Elipse 9"/>
          <p:cNvSpPr/>
          <p:nvPr/>
        </p:nvSpPr>
        <p:spPr>
          <a:xfrm>
            <a:off x="1883604" y="2303516"/>
            <a:ext cx="432048" cy="4543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Elipse 10"/>
          <p:cNvSpPr/>
          <p:nvPr/>
        </p:nvSpPr>
        <p:spPr>
          <a:xfrm>
            <a:off x="3108348" y="2298368"/>
            <a:ext cx="432048" cy="4543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Elipse 11"/>
          <p:cNvSpPr/>
          <p:nvPr/>
        </p:nvSpPr>
        <p:spPr>
          <a:xfrm>
            <a:off x="4327387" y="2294456"/>
            <a:ext cx="432048" cy="4543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Elipse 13"/>
          <p:cNvSpPr/>
          <p:nvPr/>
        </p:nvSpPr>
        <p:spPr>
          <a:xfrm>
            <a:off x="5554015" y="2303516"/>
            <a:ext cx="432048" cy="4543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 name="Elipse 14"/>
          <p:cNvSpPr/>
          <p:nvPr/>
        </p:nvSpPr>
        <p:spPr>
          <a:xfrm>
            <a:off x="6771170" y="2276872"/>
            <a:ext cx="432048" cy="4543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6" name="Elipse 15"/>
          <p:cNvSpPr/>
          <p:nvPr/>
        </p:nvSpPr>
        <p:spPr>
          <a:xfrm>
            <a:off x="7999491" y="2276872"/>
            <a:ext cx="432048" cy="4543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 name="CuadroTexto 4"/>
          <p:cNvSpPr txBox="1"/>
          <p:nvPr/>
        </p:nvSpPr>
        <p:spPr>
          <a:xfrm>
            <a:off x="290140" y="2822430"/>
            <a:ext cx="1169487" cy="461665"/>
          </a:xfrm>
          <a:prstGeom prst="rect">
            <a:avLst/>
          </a:prstGeom>
          <a:noFill/>
        </p:spPr>
        <p:txBody>
          <a:bodyPr wrap="none" rtlCol="0">
            <a:spAutoFit/>
          </a:bodyPr>
          <a:lstStyle/>
          <a:p>
            <a:pPr algn="ctr"/>
            <a:r>
              <a:rPr lang="es-ES" sz="1200" dirty="0">
                <a:latin typeface="Segoe UI" panose="020B0502040204020203" pitchFamily="34" charset="0"/>
                <a:cs typeface="Segoe UI" panose="020B0502040204020203" pitchFamily="34" charset="0"/>
              </a:rPr>
              <a:t>June 1997</a:t>
            </a:r>
          </a:p>
          <a:p>
            <a:pPr algn="ctr"/>
            <a:r>
              <a:rPr lang="es-ES" sz="1200" b="1" dirty="0">
                <a:latin typeface="Segoe UI" panose="020B0502040204020203" pitchFamily="34" charset="0"/>
                <a:cs typeface="Segoe UI" panose="020B0502040204020203" pitchFamily="34" charset="0"/>
              </a:rPr>
              <a:t>ECMAScript 1</a:t>
            </a:r>
          </a:p>
        </p:txBody>
      </p:sp>
      <p:sp>
        <p:nvSpPr>
          <p:cNvPr id="17" name="CuadroTexto 16"/>
          <p:cNvSpPr txBox="1"/>
          <p:nvPr/>
        </p:nvSpPr>
        <p:spPr>
          <a:xfrm>
            <a:off x="1506575" y="2822430"/>
            <a:ext cx="1169487" cy="461665"/>
          </a:xfrm>
          <a:prstGeom prst="rect">
            <a:avLst/>
          </a:prstGeom>
          <a:noFill/>
        </p:spPr>
        <p:txBody>
          <a:bodyPr wrap="none" rtlCol="0">
            <a:spAutoFit/>
          </a:bodyPr>
          <a:lstStyle/>
          <a:p>
            <a:pPr algn="ctr"/>
            <a:r>
              <a:rPr lang="es-ES" sz="1200" dirty="0">
                <a:latin typeface="Segoe UI" panose="020B0502040204020203" pitchFamily="34" charset="0"/>
                <a:cs typeface="Segoe UI" panose="020B0502040204020203" pitchFamily="34" charset="0"/>
              </a:rPr>
              <a:t>June 1998</a:t>
            </a:r>
          </a:p>
          <a:p>
            <a:pPr algn="ctr"/>
            <a:r>
              <a:rPr lang="es-ES" sz="1200" b="1" dirty="0">
                <a:latin typeface="Segoe UI" panose="020B0502040204020203" pitchFamily="34" charset="0"/>
                <a:cs typeface="Segoe UI" panose="020B0502040204020203" pitchFamily="34" charset="0"/>
              </a:rPr>
              <a:t>ECMAScript 2</a:t>
            </a:r>
          </a:p>
        </p:txBody>
      </p:sp>
      <p:sp>
        <p:nvSpPr>
          <p:cNvPr id="18" name="CuadroTexto 17"/>
          <p:cNvSpPr txBox="1"/>
          <p:nvPr/>
        </p:nvSpPr>
        <p:spPr>
          <a:xfrm>
            <a:off x="2723010" y="2815489"/>
            <a:ext cx="1212191" cy="461665"/>
          </a:xfrm>
          <a:prstGeom prst="rect">
            <a:avLst/>
          </a:prstGeom>
          <a:noFill/>
        </p:spPr>
        <p:txBody>
          <a:bodyPr wrap="none" rtlCol="0">
            <a:spAutoFit/>
          </a:bodyPr>
          <a:lstStyle/>
          <a:p>
            <a:pPr algn="ctr"/>
            <a:r>
              <a:rPr lang="es-ES" sz="1200" dirty="0">
                <a:latin typeface="Segoe UI" panose="020B0502040204020203" pitchFamily="34" charset="0"/>
                <a:cs typeface="Segoe UI" panose="020B0502040204020203" pitchFamily="34" charset="0"/>
              </a:rPr>
              <a:t>December1999</a:t>
            </a:r>
          </a:p>
          <a:p>
            <a:pPr algn="ctr"/>
            <a:r>
              <a:rPr lang="es-ES" sz="1200" b="1" dirty="0">
                <a:latin typeface="Segoe UI" panose="020B0502040204020203" pitchFamily="34" charset="0"/>
                <a:cs typeface="Segoe UI" panose="020B0502040204020203" pitchFamily="34" charset="0"/>
              </a:rPr>
              <a:t>ECMAScript 3</a:t>
            </a:r>
          </a:p>
        </p:txBody>
      </p:sp>
      <p:sp>
        <p:nvSpPr>
          <p:cNvPr id="19" name="CuadroTexto 18"/>
          <p:cNvSpPr txBox="1"/>
          <p:nvPr/>
        </p:nvSpPr>
        <p:spPr>
          <a:xfrm>
            <a:off x="3982149" y="2822430"/>
            <a:ext cx="1253868" cy="830997"/>
          </a:xfrm>
          <a:prstGeom prst="rect">
            <a:avLst/>
          </a:prstGeom>
          <a:noFill/>
        </p:spPr>
        <p:txBody>
          <a:bodyPr wrap="none" rtlCol="0">
            <a:spAutoFit/>
          </a:bodyPr>
          <a:lstStyle/>
          <a:p>
            <a:pPr algn="ctr"/>
            <a:r>
              <a:rPr lang="es-ES" sz="1200" dirty="0">
                <a:latin typeface="Segoe UI" panose="020B0502040204020203" pitchFamily="34" charset="0"/>
                <a:cs typeface="Segoe UI" panose="020B0502040204020203" pitchFamily="34" charset="0"/>
              </a:rPr>
              <a:t>December 2009</a:t>
            </a:r>
          </a:p>
          <a:p>
            <a:pPr algn="ctr"/>
            <a:r>
              <a:rPr lang="es-ES" sz="1200" b="1" dirty="0">
                <a:latin typeface="Segoe UI" panose="020B0502040204020203" pitchFamily="34" charset="0"/>
                <a:cs typeface="Segoe UI" panose="020B0502040204020203" pitchFamily="34" charset="0"/>
              </a:rPr>
              <a:t>ECMAScript 5</a:t>
            </a:r>
          </a:p>
          <a:p>
            <a:pPr algn="ctr"/>
            <a:endParaRPr lang="es-ES" sz="1200" b="1" dirty="0">
              <a:latin typeface="Segoe UI" panose="020B0502040204020203" pitchFamily="34" charset="0"/>
              <a:cs typeface="Segoe UI" panose="020B0502040204020203" pitchFamily="34" charset="0"/>
            </a:endParaRPr>
          </a:p>
          <a:p>
            <a:pPr algn="ctr"/>
            <a:r>
              <a:rPr lang="es-ES" sz="1200" b="1" dirty="0">
                <a:latin typeface="Segoe UI" panose="020B0502040204020203" pitchFamily="34" charset="0"/>
                <a:cs typeface="Segoe UI" panose="020B0502040204020203" pitchFamily="34" charset="0"/>
              </a:rPr>
              <a:t>ES5</a:t>
            </a:r>
          </a:p>
        </p:txBody>
      </p:sp>
      <p:sp>
        <p:nvSpPr>
          <p:cNvPr id="20" name="CuadroTexto 19"/>
          <p:cNvSpPr txBox="1"/>
          <p:nvPr/>
        </p:nvSpPr>
        <p:spPr>
          <a:xfrm>
            <a:off x="5185296" y="2822430"/>
            <a:ext cx="1169486" cy="830997"/>
          </a:xfrm>
          <a:prstGeom prst="rect">
            <a:avLst/>
          </a:prstGeom>
          <a:noFill/>
        </p:spPr>
        <p:txBody>
          <a:bodyPr wrap="none" rtlCol="0">
            <a:spAutoFit/>
          </a:bodyPr>
          <a:lstStyle/>
          <a:p>
            <a:pPr algn="ctr"/>
            <a:r>
              <a:rPr lang="es-ES" sz="1200" dirty="0">
                <a:latin typeface="Segoe UI" panose="020B0502040204020203" pitchFamily="34" charset="0"/>
                <a:cs typeface="Segoe UI" panose="020B0502040204020203" pitchFamily="34" charset="0"/>
              </a:rPr>
              <a:t>June 2015</a:t>
            </a:r>
          </a:p>
          <a:p>
            <a:pPr algn="ctr"/>
            <a:r>
              <a:rPr lang="es-ES" sz="1200" b="1" dirty="0">
                <a:latin typeface="Segoe UI" panose="020B0502040204020203" pitchFamily="34" charset="0"/>
                <a:cs typeface="Segoe UI" panose="020B0502040204020203" pitchFamily="34" charset="0"/>
              </a:rPr>
              <a:t>ECMAScript 6</a:t>
            </a:r>
          </a:p>
          <a:p>
            <a:pPr algn="ctr"/>
            <a:endParaRPr lang="es-ES" sz="1200" b="1" dirty="0">
              <a:latin typeface="Segoe UI" panose="020B0502040204020203" pitchFamily="34" charset="0"/>
              <a:cs typeface="Segoe UI" panose="020B0502040204020203" pitchFamily="34" charset="0"/>
            </a:endParaRPr>
          </a:p>
          <a:p>
            <a:pPr algn="ctr"/>
            <a:r>
              <a:rPr lang="es-ES" sz="1200" b="1" dirty="0">
                <a:latin typeface="Segoe UI" panose="020B0502040204020203" pitchFamily="34" charset="0"/>
                <a:cs typeface="Segoe UI" panose="020B0502040204020203" pitchFamily="34" charset="0"/>
              </a:rPr>
              <a:t>ES6/2015</a:t>
            </a:r>
          </a:p>
        </p:txBody>
      </p:sp>
      <p:sp>
        <p:nvSpPr>
          <p:cNvPr id="21" name="CuadroTexto 20"/>
          <p:cNvSpPr txBox="1"/>
          <p:nvPr/>
        </p:nvSpPr>
        <p:spPr>
          <a:xfrm>
            <a:off x="6407810" y="2822430"/>
            <a:ext cx="1169487" cy="830997"/>
          </a:xfrm>
          <a:prstGeom prst="rect">
            <a:avLst/>
          </a:prstGeom>
          <a:noFill/>
        </p:spPr>
        <p:txBody>
          <a:bodyPr wrap="none" rtlCol="0">
            <a:spAutoFit/>
          </a:bodyPr>
          <a:lstStyle/>
          <a:p>
            <a:pPr algn="ctr"/>
            <a:r>
              <a:rPr lang="es-ES" sz="1200" dirty="0">
                <a:latin typeface="Segoe UI" panose="020B0502040204020203" pitchFamily="34" charset="0"/>
                <a:cs typeface="Segoe UI" panose="020B0502040204020203" pitchFamily="34" charset="0"/>
              </a:rPr>
              <a:t>June 2016</a:t>
            </a:r>
          </a:p>
          <a:p>
            <a:pPr algn="ctr"/>
            <a:r>
              <a:rPr lang="es-ES" sz="1200" b="1" dirty="0">
                <a:latin typeface="Segoe UI" panose="020B0502040204020203" pitchFamily="34" charset="0"/>
                <a:cs typeface="Segoe UI" panose="020B0502040204020203" pitchFamily="34" charset="0"/>
              </a:rPr>
              <a:t>ECMAScript 7</a:t>
            </a:r>
          </a:p>
          <a:p>
            <a:pPr algn="ctr"/>
            <a:endParaRPr lang="es-ES" sz="1200" b="1" dirty="0">
              <a:latin typeface="Segoe UI" panose="020B0502040204020203" pitchFamily="34" charset="0"/>
              <a:cs typeface="Segoe UI" panose="020B0502040204020203" pitchFamily="34" charset="0"/>
            </a:endParaRPr>
          </a:p>
          <a:p>
            <a:pPr algn="ctr"/>
            <a:r>
              <a:rPr lang="es-ES" sz="1200" b="1" dirty="0">
                <a:latin typeface="Segoe UI" panose="020B0502040204020203" pitchFamily="34" charset="0"/>
                <a:cs typeface="Segoe UI" panose="020B0502040204020203" pitchFamily="34" charset="0"/>
              </a:rPr>
              <a:t>ES7/2016</a:t>
            </a:r>
          </a:p>
        </p:txBody>
      </p:sp>
      <p:sp>
        <p:nvSpPr>
          <p:cNvPr id="22" name="CuadroTexto 21"/>
          <p:cNvSpPr txBox="1"/>
          <p:nvPr/>
        </p:nvSpPr>
        <p:spPr>
          <a:xfrm>
            <a:off x="7630325" y="2819236"/>
            <a:ext cx="1169486" cy="461665"/>
          </a:xfrm>
          <a:prstGeom prst="rect">
            <a:avLst/>
          </a:prstGeom>
          <a:noFill/>
        </p:spPr>
        <p:txBody>
          <a:bodyPr wrap="none" rtlCol="0">
            <a:spAutoFit/>
          </a:bodyPr>
          <a:lstStyle/>
          <a:p>
            <a:pPr algn="ctr"/>
            <a:r>
              <a:rPr lang="es-ES" sz="1200" dirty="0">
                <a:latin typeface="Segoe UI" panose="020B0502040204020203" pitchFamily="34" charset="0"/>
                <a:cs typeface="Segoe UI" panose="020B0502040204020203" pitchFamily="34" charset="0"/>
              </a:rPr>
              <a:t>June 2017</a:t>
            </a:r>
          </a:p>
          <a:p>
            <a:pPr algn="ctr"/>
            <a:r>
              <a:rPr lang="es-ES" sz="1200" b="1" dirty="0">
                <a:latin typeface="Segoe UI" panose="020B0502040204020203" pitchFamily="34" charset="0"/>
                <a:cs typeface="Segoe UI" panose="020B0502040204020203" pitchFamily="34" charset="0"/>
              </a:rPr>
              <a:t>ECMAScript 8</a:t>
            </a:r>
          </a:p>
        </p:txBody>
      </p:sp>
      <p:sp>
        <p:nvSpPr>
          <p:cNvPr id="23" name="Elipse 22"/>
          <p:cNvSpPr/>
          <p:nvPr/>
        </p:nvSpPr>
        <p:spPr>
          <a:xfrm>
            <a:off x="9214953" y="2288139"/>
            <a:ext cx="432048" cy="4543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4" name="CuadroTexto 23"/>
          <p:cNvSpPr txBox="1"/>
          <p:nvPr/>
        </p:nvSpPr>
        <p:spPr>
          <a:xfrm>
            <a:off x="8852839" y="2815489"/>
            <a:ext cx="1169487" cy="461665"/>
          </a:xfrm>
          <a:prstGeom prst="rect">
            <a:avLst/>
          </a:prstGeom>
          <a:noFill/>
        </p:spPr>
        <p:txBody>
          <a:bodyPr wrap="none" rtlCol="0">
            <a:spAutoFit/>
          </a:bodyPr>
          <a:lstStyle/>
          <a:p>
            <a:pPr algn="ctr"/>
            <a:r>
              <a:rPr lang="es-ES" sz="1200" dirty="0">
                <a:latin typeface="Segoe UI" panose="020B0502040204020203" pitchFamily="34" charset="0"/>
                <a:cs typeface="Segoe UI" panose="020B0502040204020203" pitchFamily="34" charset="0"/>
              </a:rPr>
              <a:t>June 2018</a:t>
            </a:r>
          </a:p>
          <a:p>
            <a:pPr algn="ctr"/>
            <a:r>
              <a:rPr lang="es-ES" sz="1200" b="1" dirty="0">
                <a:latin typeface="Segoe UI" panose="020B0502040204020203" pitchFamily="34" charset="0"/>
                <a:cs typeface="Segoe UI" panose="020B0502040204020203" pitchFamily="34" charset="0"/>
              </a:rPr>
              <a:t>ECMAScript 9</a:t>
            </a:r>
          </a:p>
        </p:txBody>
      </p:sp>
      <p:sp>
        <p:nvSpPr>
          <p:cNvPr id="25" name="Elipse 24"/>
          <p:cNvSpPr/>
          <p:nvPr/>
        </p:nvSpPr>
        <p:spPr>
          <a:xfrm>
            <a:off x="10437467" y="2295080"/>
            <a:ext cx="432048" cy="4543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6" name="CuadroTexto 25"/>
          <p:cNvSpPr txBox="1"/>
          <p:nvPr/>
        </p:nvSpPr>
        <p:spPr>
          <a:xfrm>
            <a:off x="10031271" y="2822430"/>
            <a:ext cx="1257652" cy="461665"/>
          </a:xfrm>
          <a:prstGeom prst="rect">
            <a:avLst/>
          </a:prstGeom>
          <a:noFill/>
        </p:spPr>
        <p:txBody>
          <a:bodyPr wrap="none" rtlCol="0">
            <a:spAutoFit/>
          </a:bodyPr>
          <a:lstStyle/>
          <a:p>
            <a:pPr algn="ctr"/>
            <a:r>
              <a:rPr lang="es-ES" sz="1200" dirty="0">
                <a:latin typeface="Segoe UI" panose="020B0502040204020203" pitchFamily="34" charset="0"/>
                <a:cs typeface="Segoe UI" panose="020B0502040204020203" pitchFamily="34" charset="0"/>
              </a:rPr>
              <a:t>June 2019</a:t>
            </a:r>
          </a:p>
          <a:p>
            <a:pPr algn="ctr"/>
            <a:r>
              <a:rPr lang="es-ES" sz="1200" b="1" dirty="0">
                <a:latin typeface="Segoe UI" panose="020B0502040204020203" pitchFamily="34" charset="0"/>
                <a:cs typeface="Segoe UI" panose="020B0502040204020203" pitchFamily="34" charset="0"/>
              </a:rPr>
              <a:t>ECMAScript 10</a:t>
            </a:r>
          </a:p>
        </p:txBody>
      </p:sp>
      <p:graphicFrame>
        <p:nvGraphicFramePr>
          <p:cNvPr id="8" name="Diagrama 7"/>
          <p:cNvGraphicFramePr/>
          <p:nvPr>
            <p:extLst>
              <p:ext uri="{D42A27DB-BD31-4B8C-83A1-F6EECF244321}">
                <p14:modId xmlns:p14="http://schemas.microsoft.com/office/powerpoint/2010/main" val="3554165029"/>
              </p:ext>
            </p:extLst>
          </p:nvPr>
        </p:nvGraphicFramePr>
        <p:xfrm>
          <a:off x="507756" y="3415971"/>
          <a:ext cx="5782731" cy="333409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647755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8" name="Rectangle 28"/>
          <p:cNvSpPr>
            <a:spLocks noChangeArrowheads="1"/>
          </p:cNvSpPr>
          <p:nvPr/>
        </p:nvSpPr>
        <p:spPr bwMode="auto">
          <a:xfrm>
            <a:off x="1524003" y="4393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latin typeface="Calibri" pitchFamily="34" charset="0"/>
            </a:endParaRPr>
          </a:p>
        </p:txBody>
      </p:sp>
      <p:sp>
        <p:nvSpPr>
          <p:cNvPr id="3" name="Título 2"/>
          <p:cNvSpPr>
            <a:spLocks noGrp="1"/>
          </p:cNvSpPr>
          <p:nvPr>
            <p:ph type="title"/>
          </p:nvPr>
        </p:nvSpPr>
        <p:spPr>
          <a:xfrm>
            <a:off x="263352" y="310391"/>
            <a:ext cx="8136904" cy="432000"/>
          </a:xfrm>
        </p:spPr>
        <p:txBody>
          <a:bodyPr>
            <a:noAutofit/>
          </a:bodyPr>
          <a:lstStyle/>
          <a:p>
            <a:r>
              <a:rPr lang="en-US" sz="2000" dirty="0">
                <a:latin typeface="Segoe UI" panose="020B0502040204020203" pitchFamily="34" charset="0"/>
                <a:ea typeface="Segoe UI" panose="020B0502040204020203" pitchFamily="34" charset="0"/>
                <a:cs typeface="Segoe UI" panose="020B0502040204020203" pitchFamily="34" charset="0"/>
              </a:rPr>
              <a:t>8. Components. Communication between components</a:t>
            </a:r>
          </a:p>
        </p:txBody>
      </p:sp>
      <p:sp>
        <p:nvSpPr>
          <p:cNvPr id="38" name="1 Título"/>
          <p:cNvSpPr txBox="1">
            <a:spLocks/>
          </p:cNvSpPr>
          <p:nvPr/>
        </p:nvSpPr>
        <p:spPr bwMode="auto">
          <a:xfrm>
            <a:off x="263352" y="1198364"/>
            <a:ext cx="11521279"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sz="2000" b="1" dirty="0">
                <a:solidFill>
                  <a:srgbClr val="9AAE04"/>
                </a:solidFill>
                <a:latin typeface="Segoe UI" panose="020B0502040204020203" pitchFamily="34" charset="0"/>
                <a:ea typeface="Segoe UI" panose="020B0502040204020203" pitchFamily="34" charset="0"/>
                <a:cs typeface="Segoe UI" panose="020B0502040204020203" pitchFamily="34" charset="0"/>
              </a:rPr>
              <a:t>Custom property</a:t>
            </a:r>
          </a:p>
        </p:txBody>
      </p:sp>
      <p:sp>
        <p:nvSpPr>
          <p:cNvPr id="7" name="3 Marcador de contenido"/>
          <p:cNvSpPr txBox="1">
            <a:spLocks/>
          </p:cNvSpPr>
          <p:nvPr/>
        </p:nvSpPr>
        <p:spPr>
          <a:xfrm>
            <a:off x="263351" y="1709569"/>
            <a:ext cx="11521279" cy="495295"/>
          </a:xfrm>
          <a:prstGeom prst="rect">
            <a:avLst/>
          </a:prstGeom>
        </p:spPr>
        <p:txBody>
          <a:bodyPr>
            <a:noAutofit/>
          </a:bodyPr>
          <a:lstStyle>
            <a:lvl1pPr marL="0" marR="0" indent="0" algn="l" defTabSz="914400" rtl="0" eaLnBrk="1" fontAlgn="auto" latinLnBrk="0" hangingPunct="1">
              <a:lnSpc>
                <a:spcPct val="100000"/>
              </a:lnSpc>
              <a:spcBef>
                <a:spcPct val="20000"/>
              </a:spcBef>
              <a:spcAft>
                <a:spcPts val="0"/>
              </a:spcAft>
              <a:buClrTx/>
              <a:buSzTx/>
              <a:buFont typeface="Arial" pitchFamily="34" charset="0"/>
              <a:buNone/>
              <a:tabLst/>
              <a:defRPr lang="es-ES" sz="1400" b="0" i="0" u="none" strike="noStrike" kern="1200" baseline="0" smtClean="0">
                <a:solidFill>
                  <a:srgbClr val="505050"/>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9pPr>
          </a:lstStyle>
          <a:p>
            <a:pPr marL="285750" indent="-285750">
              <a:lnSpc>
                <a:spcPct val="150000"/>
              </a:lnSpc>
              <a:buFont typeface="Wingdings" panose="05000000000000000000" pitchFamily="2" charset="2"/>
              <a:buChar char="§"/>
            </a:pPr>
            <a:r>
              <a:rPr lang="en-US" sz="1800" b="1"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Parent</a:t>
            </a:r>
            <a:r>
              <a:rPr lang="en-US" sz="18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 component</a:t>
            </a:r>
            <a:endParaRPr lang="es-ES" sz="18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endParaRPr>
          </a:p>
        </p:txBody>
      </p:sp>
      <p:pic>
        <p:nvPicPr>
          <p:cNvPr id="6" name="Imagen 5"/>
          <p:cNvPicPr>
            <a:picLocks noChangeAspect="1"/>
          </p:cNvPicPr>
          <p:nvPr/>
        </p:nvPicPr>
        <p:blipFill rotWithShape="1">
          <a:blip r:embed="rId3"/>
          <a:srcRect l="3801" t="10324" b="692"/>
          <a:stretch/>
        </p:blipFill>
        <p:spPr>
          <a:xfrm>
            <a:off x="2076792" y="2316946"/>
            <a:ext cx="4118715" cy="3969260"/>
          </a:xfrm>
          <a:prstGeom prst="rect">
            <a:avLst/>
          </a:prstGeom>
        </p:spPr>
      </p:pic>
      <p:pic>
        <p:nvPicPr>
          <p:cNvPr id="8" name="Imagen 7"/>
          <p:cNvPicPr>
            <a:picLocks noChangeAspect="1"/>
          </p:cNvPicPr>
          <p:nvPr/>
        </p:nvPicPr>
        <p:blipFill rotWithShape="1">
          <a:blip r:embed="rId4"/>
          <a:srcRect l="6113" t="24211" b="2198"/>
          <a:stretch/>
        </p:blipFill>
        <p:spPr>
          <a:xfrm>
            <a:off x="6439797" y="2315645"/>
            <a:ext cx="3832667" cy="1830041"/>
          </a:xfrm>
          <a:prstGeom prst="rect">
            <a:avLst/>
          </a:prstGeom>
        </p:spPr>
      </p:pic>
      <p:sp>
        <p:nvSpPr>
          <p:cNvPr id="11" name="CuadroTexto 10"/>
          <p:cNvSpPr txBox="1"/>
          <p:nvPr/>
        </p:nvSpPr>
        <p:spPr>
          <a:xfrm>
            <a:off x="6312024" y="4161291"/>
            <a:ext cx="2094804" cy="307777"/>
          </a:xfrm>
          <a:prstGeom prst="rect">
            <a:avLst/>
          </a:prstGeom>
          <a:noFill/>
        </p:spPr>
        <p:txBody>
          <a:bodyPr wrap="none" rtlCol="0">
            <a:spAutoFit/>
          </a:bodyPr>
          <a:lstStyle/>
          <a:p>
            <a:r>
              <a:rPr lang="es-ES" sz="1400" dirty="0">
                <a:latin typeface="Segoe UI" panose="020B0502040204020203" pitchFamily="34" charset="0"/>
                <a:cs typeface="Segoe UI" panose="020B0502040204020203" pitchFamily="34" charset="0"/>
              </a:rPr>
              <a:t>servers.component.html</a:t>
            </a:r>
          </a:p>
        </p:txBody>
      </p:sp>
      <p:sp>
        <p:nvSpPr>
          <p:cNvPr id="12" name="CuadroTexto 11"/>
          <p:cNvSpPr txBox="1"/>
          <p:nvPr/>
        </p:nvSpPr>
        <p:spPr>
          <a:xfrm>
            <a:off x="2027368" y="6289575"/>
            <a:ext cx="1873590" cy="307777"/>
          </a:xfrm>
          <a:prstGeom prst="rect">
            <a:avLst/>
          </a:prstGeom>
          <a:noFill/>
        </p:spPr>
        <p:txBody>
          <a:bodyPr wrap="none" rtlCol="0">
            <a:spAutoFit/>
          </a:bodyPr>
          <a:lstStyle/>
          <a:p>
            <a:r>
              <a:rPr lang="es-ES" sz="1400" dirty="0">
                <a:latin typeface="Segoe UI" panose="020B0502040204020203" pitchFamily="34" charset="0"/>
                <a:cs typeface="Segoe UI" panose="020B0502040204020203" pitchFamily="34" charset="0"/>
              </a:rPr>
              <a:t>servers.component.ts</a:t>
            </a:r>
          </a:p>
        </p:txBody>
      </p:sp>
    </p:spTree>
    <p:extLst>
      <p:ext uri="{BB962C8B-B14F-4D97-AF65-F5344CB8AC3E}">
        <p14:creationId xmlns:p14="http://schemas.microsoft.com/office/powerpoint/2010/main" val="4235862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8" name="Rectangle 28"/>
          <p:cNvSpPr>
            <a:spLocks noChangeArrowheads="1"/>
          </p:cNvSpPr>
          <p:nvPr/>
        </p:nvSpPr>
        <p:spPr bwMode="auto">
          <a:xfrm>
            <a:off x="1524003" y="4393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latin typeface="Calibri" pitchFamily="34" charset="0"/>
            </a:endParaRPr>
          </a:p>
        </p:txBody>
      </p:sp>
      <p:sp>
        <p:nvSpPr>
          <p:cNvPr id="3" name="Título 2"/>
          <p:cNvSpPr>
            <a:spLocks noGrp="1"/>
          </p:cNvSpPr>
          <p:nvPr>
            <p:ph type="title"/>
          </p:nvPr>
        </p:nvSpPr>
        <p:spPr>
          <a:xfrm>
            <a:off x="263352" y="310391"/>
            <a:ext cx="8136904" cy="432000"/>
          </a:xfrm>
        </p:spPr>
        <p:txBody>
          <a:bodyPr>
            <a:noAutofit/>
          </a:bodyPr>
          <a:lstStyle/>
          <a:p>
            <a:r>
              <a:rPr lang="en-US" sz="2000" dirty="0">
                <a:latin typeface="Segoe UI" panose="020B0502040204020203" pitchFamily="34" charset="0"/>
                <a:ea typeface="Segoe UI" panose="020B0502040204020203" pitchFamily="34" charset="0"/>
                <a:cs typeface="Segoe UI" panose="020B0502040204020203" pitchFamily="34" charset="0"/>
              </a:rPr>
              <a:t>8. Components. Communication between components</a:t>
            </a:r>
          </a:p>
        </p:txBody>
      </p:sp>
      <p:sp>
        <p:nvSpPr>
          <p:cNvPr id="38" name="1 Título"/>
          <p:cNvSpPr txBox="1">
            <a:spLocks/>
          </p:cNvSpPr>
          <p:nvPr/>
        </p:nvSpPr>
        <p:spPr bwMode="auto">
          <a:xfrm>
            <a:off x="263352" y="1198364"/>
            <a:ext cx="11521279"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sz="2000" b="1" dirty="0">
                <a:solidFill>
                  <a:srgbClr val="9AAE04"/>
                </a:solidFill>
                <a:latin typeface="Segoe UI" panose="020B0502040204020203" pitchFamily="34" charset="0"/>
                <a:ea typeface="Segoe UI" panose="020B0502040204020203" pitchFamily="34" charset="0"/>
                <a:cs typeface="Segoe UI" panose="020B0502040204020203" pitchFamily="34" charset="0"/>
              </a:rPr>
              <a:t>Custom property</a:t>
            </a:r>
          </a:p>
        </p:txBody>
      </p:sp>
      <p:sp>
        <p:nvSpPr>
          <p:cNvPr id="7" name="3 Marcador de contenido"/>
          <p:cNvSpPr txBox="1">
            <a:spLocks/>
          </p:cNvSpPr>
          <p:nvPr/>
        </p:nvSpPr>
        <p:spPr>
          <a:xfrm>
            <a:off x="263351" y="1709569"/>
            <a:ext cx="11521279" cy="927343"/>
          </a:xfrm>
          <a:prstGeom prst="rect">
            <a:avLst/>
          </a:prstGeom>
        </p:spPr>
        <p:txBody>
          <a:bodyPr>
            <a:noAutofit/>
          </a:bodyPr>
          <a:lstStyle>
            <a:lvl1pPr marL="0" marR="0" indent="0" algn="l" defTabSz="914400" rtl="0" eaLnBrk="1" fontAlgn="auto" latinLnBrk="0" hangingPunct="1">
              <a:lnSpc>
                <a:spcPct val="100000"/>
              </a:lnSpc>
              <a:spcBef>
                <a:spcPct val="20000"/>
              </a:spcBef>
              <a:spcAft>
                <a:spcPts val="0"/>
              </a:spcAft>
              <a:buClrTx/>
              <a:buSzTx/>
              <a:buFont typeface="Arial" pitchFamily="34" charset="0"/>
              <a:buNone/>
              <a:tabLst/>
              <a:defRPr lang="es-ES" sz="1400" b="0" i="0" u="none" strike="noStrike" kern="1200" baseline="0" smtClean="0">
                <a:solidFill>
                  <a:srgbClr val="505050"/>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9pPr>
          </a:lstStyle>
          <a:p>
            <a:pPr marL="285750" indent="-285750">
              <a:lnSpc>
                <a:spcPct val="150000"/>
              </a:lnSpc>
              <a:buFont typeface="Wingdings" panose="05000000000000000000" pitchFamily="2" charset="2"/>
              <a:buChar char="§"/>
            </a:pPr>
            <a:r>
              <a:rPr lang="en-US" sz="1800" b="1"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Alias</a:t>
            </a:r>
            <a:r>
              <a:rPr lang="en-US" sz="18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 custom property name used in the parent component to distinguish it from the name of the child variable.</a:t>
            </a:r>
          </a:p>
        </p:txBody>
      </p:sp>
      <p:pic>
        <p:nvPicPr>
          <p:cNvPr id="6" name="Imagen 5"/>
          <p:cNvPicPr>
            <a:picLocks noChangeAspect="1"/>
          </p:cNvPicPr>
          <p:nvPr/>
        </p:nvPicPr>
        <p:blipFill rotWithShape="1">
          <a:blip r:embed="rId3"/>
          <a:srcRect l="3629" t="18200" r="18608" b="2635"/>
          <a:stretch/>
        </p:blipFill>
        <p:spPr>
          <a:xfrm>
            <a:off x="5951984" y="2673044"/>
            <a:ext cx="4824536" cy="2376264"/>
          </a:xfrm>
          <a:prstGeom prst="rect">
            <a:avLst/>
          </a:prstGeom>
        </p:spPr>
      </p:pic>
      <p:pic>
        <p:nvPicPr>
          <p:cNvPr id="9" name="Imagen 8"/>
          <p:cNvPicPr>
            <a:picLocks noChangeAspect="1"/>
          </p:cNvPicPr>
          <p:nvPr/>
        </p:nvPicPr>
        <p:blipFill rotWithShape="1">
          <a:blip r:embed="rId4"/>
          <a:srcRect l="5612" t="21184" r="7960"/>
          <a:stretch/>
        </p:blipFill>
        <p:spPr>
          <a:xfrm>
            <a:off x="1288783" y="2673044"/>
            <a:ext cx="4462068" cy="2376264"/>
          </a:xfrm>
          <a:prstGeom prst="rect">
            <a:avLst/>
          </a:prstGeom>
        </p:spPr>
      </p:pic>
      <p:sp>
        <p:nvSpPr>
          <p:cNvPr id="11" name="CuadroTexto 10"/>
          <p:cNvSpPr txBox="1"/>
          <p:nvPr/>
        </p:nvSpPr>
        <p:spPr>
          <a:xfrm>
            <a:off x="1271464" y="5049308"/>
            <a:ext cx="2807307" cy="307777"/>
          </a:xfrm>
          <a:prstGeom prst="rect">
            <a:avLst/>
          </a:prstGeom>
          <a:noFill/>
        </p:spPr>
        <p:txBody>
          <a:bodyPr wrap="none" rtlCol="0">
            <a:spAutoFit/>
          </a:bodyPr>
          <a:lstStyle/>
          <a:p>
            <a:r>
              <a:rPr lang="es-ES" sz="1400" dirty="0">
                <a:latin typeface="Segoe UI" panose="020B0502040204020203" pitchFamily="34" charset="0"/>
                <a:cs typeface="Segoe UI" panose="020B0502040204020203" pitchFamily="34" charset="0"/>
              </a:rPr>
              <a:t>servers.component.html (</a:t>
            </a:r>
            <a:r>
              <a:rPr lang="es-ES" sz="1400" b="1" dirty="0">
                <a:latin typeface="Segoe UI" panose="020B0502040204020203" pitchFamily="34" charset="0"/>
                <a:cs typeface="Segoe UI" panose="020B0502040204020203" pitchFamily="34" charset="0"/>
              </a:rPr>
              <a:t>parent</a:t>
            </a:r>
            <a:r>
              <a:rPr lang="es-ES" sz="1400" dirty="0">
                <a:latin typeface="Segoe UI" panose="020B0502040204020203" pitchFamily="34" charset="0"/>
                <a:cs typeface="Segoe UI" panose="020B0502040204020203" pitchFamily="34" charset="0"/>
              </a:rPr>
              <a:t>)</a:t>
            </a:r>
          </a:p>
        </p:txBody>
      </p:sp>
      <p:sp>
        <p:nvSpPr>
          <p:cNvPr id="12" name="CuadroTexto 11"/>
          <p:cNvSpPr txBox="1"/>
          <p:nvPr/>
        </p:nvSpPr>
        <p:spPr>
          <a:xfrm>
            <a:off x="5909828" y="5065439"/>
            <a:ext cx="2346412" cy="307777"/>
          </a:xfrm>
          <a:prstGeom prst="rect">
            <a:avLst/>
          </a:prstGeom>
          <a:noFill/>
        </p:spPr>
        <p:txBody>
          <a:bodyPr wrap="none" rtlCol="0">
            <a:spAutoFit/>
          </a:bodyPr>
          <a:lstStyle/>
          <a:p>
            <a:r>
              <a:rPr lang="es-ES" sz="1400" dirty="0">
                <a:latin typeface="Segoe UI" panose="020B0502040204020203" pitchFamily="34" charset="0"/>
                <a:cs typeface="Segoe UI" panose="020B0502040204020203" pitchFamily="34" charset="0"/>
              </a:rPr>
              <a:t>server.component.ts (</a:t>
            </a:r>
            <a:r>
              <a:rPr lang="es-ES" sz="1400" b="1" dirty="0">
                <a:latin typeface="Segoe UI" panose="020B0502040204020203" pitchFamily="34" charset="0"/>
                <a:cs typeface="Segoe UI" panose="020B0502040204020203" pitchFamily="34" charset="0"/>
              </a:rPr>
              <a:t>child</a:t>
            </a:r>
            <a:r>
              <a:rPr lang="es-ES" sz="14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406228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8" name="Rectangle 28"/>
          <p:cNvSpPr>
            <a:spLocks noChangeArrowheads="1"/>
          </p:cNvSpPr>
          <p:nvPr/>
        </p:nvSpPr>
        <p:spPr bwMode="auto">
          <a:xfrm>
            <a:off x="1524003" y="4393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latin typeface="Calibri" pitchFamily="34" charset="0"/>
            </a:endParaRPr>
          </a:p>
        </p:txBody>
      </p:sp>
      <p:sp>
        <p:nvSpPr>
          <p:cNvPr id="3" name="Título 2"/>
          <p:cNvSpPr>
            <a:spLocks noGrp="1"/>
          </p:cNvSpPr>
          <p:nvPr>
            <p:ph type="title"/>
          </p:nvPr>
        </p:nvSpPr>
        <p:spPr>
          <a:xfrm>
            <a:off x="263352" y="310391"/>
            <a:ext cx="8136904" cy="432000"/>
          </a:xfrm>
        </p:spPr>
        <p:txBody>
          <a:bodyPr>
            <a:noAutofit/>
          </a:bodyPr>
          <a:lstStyle/>
          <a:p>
            <a:r>
              <a:rPr lang="en-US" sz="2000" dirty="0">
                <a:latin typeface="Segoe UI" panose="020B0502040204020203" pitchFamily="34" charset="0"/>
                <a:ea typeface="Segoe UI" panose="020B0502040204020203" pitchFamily="34" charset="0"/>
                <a:cs typeface="Segoe UI" panose="020B0502040204020203" pitchFamily="34" charset="0"/>
              </a:rPr>
              <a:t>8. Components. Communication between components</a:t>
            </a:r>
          </a:p>
        </p:txBody>
      </p:sp>
      <p:sp>
        <p:nvSpPr>
          <p:cNvPr id="38" name="1 Título"/>
          <p:cNvSpPr txBox="1">
            <a:spLocks/>
          </p:cNvSpPr>
          <p:nvPr/>
        </p:nvSpPr>
        <p:spPr bwMode="auto">
          <a:xfrm>
            <a:off x="263352" y="1198364"/>
            <a:ext cx="11521279"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sz="2000" b="1" dirty="0">
                <a:solidFill>
                  <a:srgbClr val="9AAE04"/>
                </a:solidFill>
                <a:latin typeface="Segoe UI" panose="020B0502040204020203" pitchFamily="34" charset="0"/>
                <a:ea typeface="Segoe UI" panose="020B0502040204020203" pitchFamily="34" charset="0"/>
                <a:cs typeface="Segoe UI" panose="020B0502040204020203" pitchFamily="34" charset="0"/>
              </a:rPr>
              <a:t>Event binding</a:t>
            </a:r>
          </a:p>
        </p:txBody>
      </p:sp>
      <p:sp>
        <p:nvSpPr>
          <p:cNvPr id="8" name="3 Marcador de contenido"/>
          <p:cNvSpPr txBox="1">
            <a:spLocks/>
          </p:cNvSpPr>
          <p:nvPr/>
        </p:nvSpPr>
        <p:spPr>
          <a:xfrm>
            <a:off x="263351" y="1709569"/>
            <a:ext cx="11521279" cy="567303"/>
          </a:xfrm>
          <a:prstGeom prst="rect">
            <a:avLst/>
          </a:prstGeom>
        </p:spPr>
        <p:txBody>
          <a:bodyPr>
            <a:noAutofit/>
          </a:bodyPr>
          <a:lstStyle>
            <a:lvl1pPr marL="0" marR="0" indent="0" algn="l" defTabSz="914400" rtl="0" eaLnBrk="1" fontAlgn="auto" latinLnBrk="0" hangingPunct="1">
              <a:lnSpc>
                <a:spcPct val="100000"/>
              </a:lnSpc>
              <a:spcBef>
                <a:spcPct val="20000"/>
              </a:spcBef>
              <a:spcAft>
                <a:spcPts val="0"/>
              </a:spcAft>
              <a:buClrTx/>
              <a:buSzTx/>
              <a:buFont typeface="Arial" pitchFamily="34" charset="0"/>
              <a:buNone/>
              <a:tabLst/>
              <a:defRPr lang="es-ES" sz="1400" b="0" i="0" u="none" strike="noStrike" kern="1200" baseline="0" smtClean="0">
                <a:solidFill>
                  <a:srgbClr val="505050"/>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9pPr>
          </a:lstStyle>
          <a:p>
            <a:pPr marL="285750" indent="-285750">
              <a:lnSpc>
                <a:spcPct val="150000"/>
              </a:lnSpc>
              <a:buFont typeface="Wingdings" panose="05000000000000000000" pitchFamily="2" charset="2"/>
              <a:buChar char="§"/>
            </a:pPr>
            <a:r>
              <a:rPr lang="en-US" sz="18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Custom Property is used to transmit data </a:t>
            </a:r>
            <a:r>
              <a:rPr lang="en-US" sz="1800" b="1"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from child component to parent</a:t>
            </a:r>
            <a:r>
              <a:rPr lang="en-US" sz="18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a:t>
            </a:r>
          </a:p>
          <a:p>
            <a:pPr marL="285750" indent="-285750">
              <a:lnSpc>
                <a:spcPct val="150000"/>
              </a:lnSpc>
              <a:buFont typeface="Wingdings" panose="05000000000000000000" pitchFamily="2" charset="2"/>
              <a:buChar char="§"/>
            </a:pPr>
            <a:endParaRPr lang="es-ES" sz="18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endParaRPr>
          </a:p>
        </p:txBody>
      </p:sp>
      <p:pic>
        <p:nvPicPr>
          <p:cNvPr id="4" name="Imagen 3"/>
          <p:cNvPicPr>
            <a:picLocks noChangeAspect="1"/>
          </p:cNvPicPr>
          <p:nvPr/>
        </p:nvPicPr>
        <p:blipFill>
          <a:blip r:embed="rId3"/>
          <a:stretch>
            <a:fillRect/>
          </a:stretch>
        </p:blipFill>
        <p:spPr>
          <a:xfrm>
            <a:off x="3503711" y="2357021"/>
            <a:ext cx="5660363" cy="4096315"/>
          </a:xfrm>
          <a:prstGeom prst="rect">
            <a:avLst/>
          </a:prstGeom>
        </p:spPr>
      </p:pic>
    </p:spTree>
    <p:extLst>
      <p:ext uri="{BB962C8B-B14F-4D97-AF65-F5344CB8AC3E}">
        <p14:creationId xmlns:p14="http://schemas.microsoft.com/office/powerpoint/2010/main" val="1095824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8" name="Rectangle 28"/>
          <p:cNvSpPr>
            <a:spLocks noChangeArrowheads="1"/>
          </p:cNvSpPr>
          <p:nvPr/>
        </p:nvSpPr>
        <p:spPr bwMode="auto">
          <a:xfrm>
            <a:off x="1524003" y="4393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latin typeface="Calibri" pitchFamily="34" charset="0"/>
            </a:endParaRPr>
          </a:p>
        </p:txBody>
      </p:sp>
      <p:sp>
        <p:nvSpPr>
          <p:cNvPr id="3" name="Título 2"/>
          <p:cNvSpPr>
            <a:spLocks noGrp="1"/>
          </p:cNvSpPr>
          <p:nvPr>
            <p:ph type="title"/>
          </p:nvPr>
        </p:nvSpPr>
        <p:spPr>
          <a:xfrm>
            <a:off x="263352" y="310391"/>
            <a:ext cx="8136904" cy="432000"/>
          </a:xfrm>
        </p:spPr>
        <p:txBody>
          <a:bodyPr>
            <a:noAutofit/>
          </a:bodyPr>
          <a:lstStyle/>
          <a:p>
            <a:r>
              <a:rPr lang="en-US" sz="2000" dirty="0">
                <a:latin typeface="Segoe UI" panose="020B0502040204020203" pitchFamily="34" charset="0"/>
                <a:ea typeface="Segoe UI" panose="020B0502040204020203" pitchFamily="34" charset="0"/>
                <a:cs typeface="Segoe UI" panose="020B0502040204020203" pitchFamily="34" charset="0"/>
              </a:rPr>
              <a:t>8. Components. Communication between components</a:t>
            </a:r>
          </a:p>
        </p:txBody>
      </p:sp>
      <p:sp>
        <p:nvSpPr>
          <p:cNvPr id="38" name="1 Título"/>
          <p:cNvSpPr txBox="1">
            <a:spLocks/>
          </p:cNvSpPr>
          <p:nvPr/>
        </p:nvSpPr>
        <p:spPr bwMode="auto">
          <a:xfrm>
            <a:off x="263352" y="1198364"/>
            <a:ext cx="11521279"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sz="2000" b="1" dirty="0">
                <a:solidFill>
                  <a:srgbClr val="9AAE04"/>
                </a:solidFill>
                <a:latin typeface="Segoe UI" panose="020B0502040204020203" pitchFamily="34" charset="0"/>
                <a:ea typeface="Segoe UI" panose="020B0502040204020203" pitchFamily="34" charset="0"/>
                <a:cs typeface="Segoe UI" panose="020B0502040204020203" pitchFamily="34" charset="0"/>
              </a:rPr>
              <a:t>Event binding</a:t>
            </a:r>
          </a:p>
        </p:txBody>
      </p:sp>
      <p:sp>
        <p:nvSpPr>
          <p:cNvPr id="7" name="3 Marcador de contenido"/>
          <p:cNvSpPr txBox="1">
            <a:spLocks/>
          </p:cNvSpPr>
          <p:nvPr/>
        </p:nvSpPr>
        <p:spPr>
          <a:xfrm>
            <a:off x="263351" y="1709569"/>
            <a:ext cx="11521279" cy="495295"/>
          </a:xfrm>
          <a:prstGeom prst="rect">
            <a:avLst/>
          </a:prstGeom>
        </p:spPr>
        <p:txBody>
          <a:bodyPr>
            <a:noAutofit/>
          </a:bodyPr>
          <a:lstStyle>
            <a:lvl1pPr marL="0" marR="0" indent="0" algn="l" defTabSz="914400" rtl="0" eaLnBrk="1" fontAlgn="auto" latinLnBrk="0" hangingPunct="1">
              <a:lnSpc>
                <a:spcPct val="100000"/>
              </a:lnSpc>
              <a:spcBef>
                <a:spcPct val="20000"/>
              </a:spcBef>
              <a:spcAft>
                <a:spcPts val="0"/>
              </a:spcAft>
              <a:buClrTx/>
              <a:buSzTx/>
              <a:buFont typeface="Arial" pitchFamily="34" charset="0"/>
              <a:buNone/>
              <a:tabLst/>
              <a:defRPr lang="es-ES" sz="1400" b="0" i="0" u="none" strike="noStrike" kern="1200" baseline="0" smtClean="0">
                <a:solidFill>
                  <a:srgbClr val="505050"/>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9pPr>
          </a:lstStyle>
          <a:p>
            <a:pPr marL="285750" indent="-285750">
              <a:lnSpc>
                <a:spcPct val="150000"/>
              </a:lnSpc>
              <a:buFont typeface="Wingdings" panose="05000000000000000000" pitchFamily="2" charset="2"/>
              <a:buChar char="§"/>
            </a:pPr>
            <a:r>
              <a:rPr lang="en-US" sz="1800" b="1"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Child</a:t>
            </a:r>
            <a:r>
              <a:rPr lang="en-US" sz="18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 component</a:t>
            </a:r>
            <a:endParaRPr lang="es-ES" sz="18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endParaRPr>
          </a:p>
        </p:txBody>
      </p:sp>
      <p:sp>
        <p:nvSpPr>
          <p:cNvPr id="13" name="CuadroTexto 12"/>
          <p:cNvSpPr txBox="1"/>
          <p:nvPr/>
        </p:nvSpPr>
        <p:spPr>
          <a:xfrm>
            <a:off x="523120" y="5013175"/>
            <a:ext cx="2001766" cy="307777"/>
          </a:xfrm>
          <a:prstGeom prst="rect">
            <a:avLst/>
          </a:prstGeom>
          <a:noFill/>
        </p:spPr>
        <p:txBody>
          <a:bodyPr wrap="none" rtlCol="0">
            <a:spAutoFit/>
          </a:bodyPr>
          <a:lstStyle/>
          <a:p>
            <a:r>
              <a:rPr lang="es-ES" sz="1400" dirty="0">
                <a:latin typeface="Segoe UI" panose="020B0502040204020203" pitchFamily="34" charset="0"/>
                <a:cs typeface="Segoe UI" panose="020B0502040204020203" pitchFamily="34" charset="0"/>
              </a:rPr>
              <a:t>server.component.html</a:t>
            </a:r>
          </a:p>
        </p:txBody>
      </p:sp>
      <p:sp>
        <p:nvSpPr>
          <p:cNvPr id="14" name="CuadroTexto 13"/>
          <p:cNvSpPr txBox="1"/>
          <p:nvPr/>
        </p:nvSpPr>
        <p:spPr>
          <a:xfrm>
            <a:off x="4799856" y="6468939"/>
            <a:ext cx="1780552" cy="307777"/>
          </a:xfrm>
          <a:prstGeom prst="rect">
            <a:avLst/>
          </a:prstGeom>
          <a:noFill/>
        </p:spPr>
        <p:txBody>
          <a:bodyPr wrap="none" rtlCol="0">
            <a:spAutoFit/>
          </a:bodyPr>
          <a:lstStyle/>
          <a:p>
            <a:r>
              <a:rPr lang="es-ES" sz="1400" dirty="0">
                <a:latin typeface="Segoe UI" panose="020B0502040204020203" pitchFamily="34" charset="0"/>
                <a:cs typeface="Segoe UI" panose="020B0502040204020203" pitchFamily="34" charset="0"/>
              </a:rPr>
              <a:t>server.component.ts</a:t>
            </a:r>
          </a:p>
        </p:txBody>
      </p:sp>
      <p:pic>
        <p:nvPicPr>
          <p:cNvPr id="16" name="Imagen 15"/>
          <p:cNvPicPr>
            <a:picLocks noChangeAspect="1"/>
          </p:cNvPicPr>
          <p:nvPr/>
        </p:nvPicPr>
        <p:blipFill rotWithShape="1">
          <a:blip r:embed="rId3"/>
          <a:srcRect l="1547" t="12870"/>
          <a:stretch/>
        </p:blipFill>
        <p:spPr>
          <a:xfrm>
            <a:off x="620474" y="2272075"/>
            <a:ext cx="6812391" cy="2741101"/>
          </a:xfrm>
          <a:prstGeom prst="rect">
            <a:avLst/>
          </a:prstGeom>
        </p:spPr>
      </p:pic>
      <p:grpSp>
        <p:nvGrpSpPr>
          <p:cNvPr id="10" name="Grupo 9"/>
          <p:cNvGrpSpPr/>
          <p:nvPr/>
        </p:nvGrpSpPr>
        <p:grpSpPr>
          <a:xfrm>
            <a:off x="4871864" y="3557412"/>
            <a:ext cx="6007951" cy="2911527"/>
            <a:chOff x="6007520" y="3605051"/>
            <a:chExt cx="5184576" cy="2520280"/>
          </a:xfrm>
        </p:grpSpPr>
        <p:pic>
          <p:nvPicPr>
            <p:cNvPr id="12" name="Imagen 11"/>
            <p:cNvPicPr>
              <a:picLocks noChangeAspect="1"/>
            </p:cNvPicPr>
            <p:nvPr/>
          </p:nvPicPr>
          <p:blipFill rotWithShape="1">
            <a:blip r:embed="rId4"/>
            <a:srcRect l="2247" t="11528" r="2642" b="1527"/>
            <a:stretch/>
          </p:blipFill>
          <p:spPr>
            <a:xfrm>
              <a:off x="6007520" y="3605051"/>
              <a:ext cx="5184576" cy="2520280"/>
            </a:xfrm>
            <a:prstGeom prst="rect">
              <a:avLst/>
            </a:prstGeom>
            <a:ln>
              <a:solidFill>
                <a:schemeClr val="bg1">
                  <a:lumMod val="95000"/>
                </a:schemeClr>
              </a:solidFill>
            </a:ln>
          </p:spPr>
        </p:pic>
        <p:sp>
          <p:nvSpPr>
            <p:cNvPr id="15" name="Rectángulo 14"/>
            <p:cNvSpPr/>
            <p:nvPr/>
          </p:nvSpPr>
          <p:spPr>
            <a:xfrm>
              <a:off x="8383784" y="3605052"/>
              <a:ext cx="2171814" cy="19769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spTree>
    <p:extLst>
      <p:ext uri="{BB962C8B-B14F-4D97-AF65-F5344CB8AC3E}">
        <p14:creationId xmlns:p14="http://schemas.microsoft.com/office/powerpoint/2010/main" val="3625533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8" name="Rectangle 28"/>
          <p:cNvSpPr>
            <a:spLocks noChangeArrowheads="1"/>
          </p:cNvSpPr>
          <p:nvPr/>
        </p:nvSpPr>
        <p:spPr bwMode="auto">
          <a:xfrm>
            <a:off x="1524003" y="4393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latin typeface="Calibri" pitchFamily="34" charset="0"/>
            </a:endParaRPr>
          </a:p>
        </p:txBody>
      </p:sp>
      <p:sp>
        <p:nvSpPr>
          <p:cNvPr id="3" name="Título 2"/>
          <p:cNvSpPr>
            <a:spLocks noGrp="1"/>
          </p:cNvSpPr>
          <p:nvPr>
            <p:ph type="title"/>
          </p:nvPr>
        </p:nvSpPr>
        <p:spPr>
          <a:xfrm>
            <a:off x="263352" y="310391"/>
            <a:ext cx="8136904" cy="432000"/>
          </a:xfrm>
        </p:spPr>
        <p:txBody>
          <a:bodyPr>
            <a:noAutofit/>
          </a:bodyPr>
          <a:lstStyle/>
          <a:p>
            <a:r>
              <a:rPr lang="en-US" sz="2000" dirty="0">
                <a:latin typeface="Segoe UI" panose="020B0502040204020203" pitchFamily="34" charset="0"/>
                <a:ea typeface="Segoe UI" panose="020B0502040204020203" pitchFamily="34" charset="0"/>
                <a:cs typeface="Segoe UI" panose="020B0502040204020203" pitchFamily="34" charset="0"/>
              </a:rPr>
              <a:t>8. Components. Communication between components</a:t>
            </a:r>
          </a:p>
        </p:txBody>
      </p:sp>
      <p:sp>
        <p:nvSpPr>
          <p:cNvPr id="38" name="1 Título"/>
          <p:cNvSpPr txBox="1">
            <a:spLocks/>
          </p:cNvSpPr>
          <p:nvPr/>
        </p:nvSpPr>
        <p:spPr bwMode="auto">
          <a:xfrm>
            <a:off x="263352" y="1198364"/>
            <a:ext cx="11521279"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sz="2000" b="1" dirty="0">
                <a:solidFill>
                  <a:srgbClr val="9AAE04"/>
                </a:solidFill>
                <a:latin typeface="Segoe UI" panose="020B0502040204020203" pitchFamily="34" charset="0"/>
                <a:ea typeface="Segoe UI" panose="020B0502040204020203" pitchFamily="34" charset="0"/>
                <a:cs typeface="Segoe UI" panose="020B0502040204020203" pitchFamily="34" charset="0"/>
              </a:rPr>
              <a:t>Event binding</a:t>
            </a:r>
          </a:p>
        </p:txBody>
      </p:sp>
      <p:sp>
        <p:nvSpPr>
          <p:cNvPr id="7" name="3 Marcador de contenido"/>
          <p:cNvSpPr txBox="1">
            <a:spLocks/>
          </p:cNvSpPr>
          <p:nvPr/>
        </p:nvSpPr>
        <p:spPr>
          <a:xfrm>
            <a:off x="263351" y="1709569"/>
            <a:ext cx="11521279" cy="495295"/>
          </a:xfrm>
          <a:prstGeom prst="rect">
            <a:avLst/>
          </a:prstGeom>
        </p:spPr>
        <p:txBody>
          <a:bodyPr>
            <a:noAutofit/>
          </a:bodyPr>
          <a:lstStyle>
            <a:lvl1pPr marL="0" marR="0" indent="0" algn="l" defTabSz="914400" rtl="0" eaLnBrk="1" fontAlgn="auto" latinLnBrk="0" hangingPunct="1">
              <a:lnSpc>
                <a:spcPct val="100000"/>
              </a:lnSpc>
              <a:spcBef>
                <a:spcPct val="20000"/>
              </a:spcBef>
              <a:spcAft>
                <a:spcPts val="0"/>
              </a:spcAft>
              <a:buClrTx/>
              <a:buSzTx/>
              <a:buFont typeface="Arial" pitchFamily="34" charset="0"/>
              <a:buNone/>
              <a:tabLst/>
              <a:defRPr lang="es-ES" sz="1400" b="0" i="0" u="none" strike="noStrike" kern="1200" baseline="0" smtClean="0">
                <a:solidFill>
                  <a:srgbClr val="505050"/>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9pPr>
          </a:lstStyle>
          <a:p>
            <a:pPr marL="285750" indent="-285750">
              <a:lnSpc>
                <a:spcPct val="150000"/>
              </a:lnSpc>
              <a:buFont typeface="Wingdings" panose="05000000000000000000" pitchFamily="2" charset="2"/>
              <a:buChar char="§"/>
            </a:pPr>
            <a:r>
              <a:rPr lang="en-US" sz="1800" b="1"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Parent</a:t>
            </a:r>
            <a:r>
              <a:rPr lang="en-US" sz="18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 component</a:t>
            </a:r>
            <a:endParaRPr lang="es-ES" sz="18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endParaRPr>
          </a:p>
        </p:txBody>
      </p:sp>
      <p:sp>
        <p:nvSpPr>
          <p:cNvPr id="11" name="CuadroTexto 10"/>
          <p:cNvSpPr txBox="1"/>
          <p:nvPr/>
        </p:nvSpPr>
        <p:spPr>
          <a:xfrm>
            <a:off x="6809508" y="4413483"/>
            <a:ext cx="2094804" cy="307777"/>
          </a:xfrm>
          <a:prstGeom prst="rect">
            <a:avLst/>
          </a:prstGeom>
          <a:noFill/>
        </p:spPr>
        <p:txBody>
          <a:bodyPr wrap="none" rtlCol="0">
            <a:spAutoFit/>
          </a:bodyPr>
          <a:lstStyle/>
          <a:p>
            <a:r>
              <a:rPr lang="es-ES" sz="1400" dirty="0">
                <a:latin typeface="Segoe UI" panose="020B0502040204020203" pitchFamily="34" charset="0"/>
                <a:cs typeface="Segoe UI" panose="020B0502040204020203" pitchFamily="34" charset="0"/>
              </a:rPr>
              <a:t>servers.component.html</a:t>
            </a:r>
          </a:p>
        </p:txBody>
      </p:sp>
      <p:sp>
        <p:nvSpPr>
          <p:cNvPr id="12" name="CuadroTexto 11"/>
          <p:cNvSpPr txBox="1"/>
          <p:nvPr/>
        </p:nvSpPr>
        <p:spPr>
          <a:xfrm>
            <a:off x="550002" y="6434478"/>
            <a:ext cx="1873590" cy="307777"/>
          </a:xfrm>
          <a:prstGeom prst="rect">
            <a:avLst/>
          </a:prstGeom>
          <a:noFill/>
        </p:spPr>
        <p:txBody>
          <a:bodyPr wrap="none" rtlCol="0">
            <a:spAutoFit/>
          </a:bodyPr>
          <a:lstStyle/>
          <a:p>
            <a:r>
              <a:rPr lang="es-ES" sz="1400" dirty="0">
                <a:latin typeface="Segoe UI" panose="020B0502040204020203" pitchFamily="34" charset="0"/>
                <a:cs typeface="Segoe UI" panose="020B0502040204020203" pitchFamily="34" charset="0"/>
              </a:rPr>
              <a:t>servers.component.ts</a:t>
            </a:r>
          </a:p>
        </p:txBody>
      </p:sp>
      <p:pic>
        <p:nvPicPr>
          <p:cNvPr id="10" name="Imagen 9"/>
          <p:cNvPicPr>
            <a:picLocks noChangeAspect="1"/>
          </p:cNvPicPr>
          <p:nvPr/>
        </p:nvPicPr>
        <p:blipFill rotWithShape="1">
          <a:blip r:embed="rId3"/>
          <a:srcRect l="4208" t="22168"/>
          <a:stretch/>
        </p:blipFill>
        <p:spPr>
          <a:xfrm>
            <a:off x="6809508" y="2299215"/>
            <a:ext cx="4917527" cy="2114268"/>
          </a:xfrm>
          <a:prstGeom prst="rect">
            <a:avLst/>
          </a:prstGeom>
        </p:spPr>
      </p:pic>
      <p:pic>
        <p:nvPicPr>
          <p:cNvPr id="13" name="Imagen 12"/>
          <p:cNvPicPr>
            <a:picLocks noChangeAspect="1"/>
          </p:cNvPicPr>
          <p:nvPr/>
        </p:nvPicPr>
        <p:blipFill rotWithShape="1">
          <a:blip r:embed="rId4"/>
          <a:srcRect l="2233" t="8203" r="1759"/>
          <a:stretch/>
        </p:blipFill>
        <p:spPr>
          <a:xfrm>
            <a:off x="623392" y="2296798"/>
            <a:ext cx="5904656" cy="4137680"/>
          </a:xfrm>
          <a:prstGeom prst="rect">
            <a:avLst/>
          </a:prstGeom>
        </p:spPr>
      </p:pic>
    </p:spTree>
    <p:extLst>
      <p:ext uri="{BB962C8B-B14F-4D97-AF65-F5344CB8AC3E}">
        <p14:creationId xmlns:p14="http://schemas.microsoft.com/office/powerpoint/2010/main" val="4129118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8" name="Rectangle 28"/>
          <p:cNvSpPr>
            <a:spLocks noChangeArrowheads="1"/>
          </p:cNvSpPr>
          <p:nvPr/>
        </p:nvSpPr>
        <p:spPr bwMode="auto">
          <a:xfrm>
            <a:off x="1524003" y="4393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latin typeface="Calibri" pitchFamily="34" charset="0"/>
            </a:endParaRPr>
          </a:p>
        </p:txBody>
      </p:sp>
      <p:sp>
        <p:nvSpPr>
          <p:cNvPr id="3" name="Título 2"/>
          <p:cNvSpPr>
            <a:spLocks noGrp="1"/>
          </p:cNvSpPr>
          <p:nvPr>
            <p:ph type="title"/>
          </p:nvPr>
        </p:nvSpPr>
        <p:spPr>
          <a:xfrm>
            <a:off x="263352" y="310391"/>
            <a:ext cx="8136904" cy="432000"/>
          </a:xfrm>
        </p:spPr>
        <p:txBody>
          <a:bodyPr>
            <a:noAutofit/>
          </a:bodyPr>
          <a:lstStyle/>
          <a:p>
            <a:r>
              <a:rPr lang="en-US" sz="2000" dirty="0">
                <a:latin typeface="Segoe UI" panose="020B0502040204020203" pitchFamily="34" charset="0"/>
                <a:ea typeface="Segoe UI" panose="020B0502040204020203" pitchFamily="34" charset="0"/>
                <a:cs typeface="Segoe UI" panose="020B0502040204020203" pitchFamily="34" charset="0"/>
              </a:rPr>
              <a:t>8. Components. Communication between components</a:t>
            </a:r>
          </a:p>
        </p:txBody>
      </p:sp>
      <p:sp>
        <p:nvSpPr>
          <p:cNvPr id="38" name="1 Título"/>
          <p:cNvSpPr txBox="1">
            <a:spLocks/>
          </p:cNvSpPr>
          <p:nvPr/>
        </p:nvSpPr>
        <p:spPr bwMode="auto">
          <a:xfrm>
            <a:off x="263352" y="1198364"/>
            <a:ext cx="11521279"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sz="2000" b="1" dirty="0">
                <a:solidFill>
                  <a:srgbClr val="9AAE04"/>
                </a:solidFill>
                <a:latin typeface="Segoe UI" panose="020B0502040204020203" pitchFamily="34" charset="0"/>
                <a:ea typeface="Segoe UI" panose="020B0502040204020203" pitchFamily="34" charset="0"/>
                <a:cs typeface="Segoe UI" panose="020B0502040204020203" pitchFamily="34" charset="0"/>
              </a:rPr>
              <a:t>Injecting content with ng-content (Content Projection)</a:t>
            </a:r>
          </a:p>
        </p:txBody>
      </p:sp>
      <p:sp>
        <p:nvSpPr>
          <p:cNvPr id="7" name="3 Marcador de contenido"/>
          <p:cNvSpPr txBox="1">
            <a:spLocks/>
          </p:cNvSpPr>
          <p:nvPr/>
        </p:nvSpPr>
        <p:spPr>
          <a:xfrm>
            <a:off x="263351" y="1709569"/>
            <a:ext cx="11521279" cy="495295"/>
          </a:xfrm>
          <a:prstGeom prst="rect">
            <a:avLst/>
          </a:prstGeom>
        </p:spPr>
        <p:txBody>
          <a:bodyPr>
            <a:noAutofit/>
          </a:bodyPr>
          <a:lstStyle>
            <a:lvl1pPr marL="0" marR="0" indent="0" algn="l" defTabSz="914400" rtl="0" eaLnBrk="1" fontAlgn="auto" latinLnBrk="0" hangingPunct="1">
              <a:lnSpc>
                <a:spcPct val="100000"/>
              </a:lnSpc>
              <a:spcBef>
                <a:spcPct val="20000"/>
              </a:spcBef>
              <a:spcAft>
                <a:spcPts val="0"/>
              </a:spcAft>
              <a:buClrTx/>
              <a:buSzTx/>
              <a:buFont typeface="Arial" pitchFamily="34" charset="0"/>
              <a:buNone/>
              <a:tabLst/>
              <a:defRPr lang="es-ES" sz="1400" b="0" i="0" u="none" strike="noStrike" kern="1200" baseline="0" smtClean="0">
                <a:solidFill>
                  <a:srgbClr val="505050"/>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9pPr>
          </a:lstStyle>
          <a:p>
            <a:pPr marL="285750" indent="-285750">
              <a:lnSpc>
                <a:spcPct val="150000"/>
              </a:lnSpc>
              <a:buFont typeface="Wingdings" panose="05000000000000000000" pitchFamily="2" charset="2"/>
              <a:buChar char="§"/>
            </a:pPr>
            <a:r>
              <a:rPr lang="en-US" sz="18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We can inject external template block to a component through </a:t>
            </a:r>
            <a:r>
              <a:rPr lang="en-US" sz="1800" b="1"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ng-content </a:t>
            </a:r>
            <a:r>
              <a:rPr lang="en-US" sz="18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tag.</a:t>
            </a:r>
          </a:p>
          <a:p>
            <a:pPr marL="285750" indent="-285750">
              <a:lnSpc>
                <a:spcPct val="150000"/>
              </a:lnSpc>
              <a:buFont typeface="Wingdings" panose="05000000000000000000" pitchFamily="2" charset="2"/>
              <a:buChar char="§"/>
            </a:pPr>
            <a:endParaRPr lang="es-ES" sz="18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endParaRPr>
          </a:p>
        </p:txBody>
      </p:sp>
      <p:sp>
        <p:nvSpPr>
          <p:cNvPr id="11" name="CuadroTexto 10"/>
          <p:cNvSpPr txBox="1"/>
          <p:nvPr/>
        </p:nvSpPr>
        <p:spPr>
          <a:xfrm>
            <a:off x="6888088" y="6093296"/>
            <a:ext cx="2660665" cy="307777"/>
          </a:xfrm>
          <a:prstGeom prst="rect">
            <a:avLst/>
          </a:prstGeom>
          <a:noFill/>
        </p:spPr>
        <p:txBody>
          <a:bodyPr wrap="none" rtlCol="0">
            <a:spAutoFit/>
          </a:bodyPr>
          <a:lstStyle/>
          <a:p>
            <a:r>
              <a:rPr lang="es-ES" sz="1400" dirty="0">
                <a:latin typeface="Segoe UI" panose="020B0502040204020203" pitchFamily="34" charset="0"/>
                <a:cs typeface="Segoe UI" panose="020B0502040204020203" pitchFamily="34" charset="0"/>
              </a:rPr>
              <a:t>servers.component.html (</a:t>
            </a:r>
            <a:r>
              <a:rPr lang="es-ES" sz="1400" b="1" dirty="0">
                <a:latin typeface="Segoe UI" panose="020B0502040204020203" pitchFamily="34" charset="0"/>
                <a:cs typeface="Segoe UI" panose="020B0502040204020203" pitchFamily="34" charset="0"/>
              </a:rPr>
              <a:t>child</a:t>
            </a:r>
            <a:r>
              <a:rPr lang="es-ES" sz="1400" dirty="0">
                <a:latin typeface="Segoe UI" panose="020B0502040204020203" pitchFamily="34" charset="0"/>
                <a:cs typeface="Segoe UI" panose="020B0502040204020203" pitchFamily="34" charset="0"/>
              </a:rPr>
              <a:t>)</a:t>
            </a:r>
          </a:p>
        </p:txBody>
      </p:sp>
      <p:sp>
        <p:nvSpPr>
          <p:cNvPr id="12" name="CuadroTexto 11"/>
          <p:cNvSpPr txBox="1"/>
          <p:nvPr/>
        </p:nvSpPr>
        <p:spPr>
          <a:xfrm>
            <a:off x="551384" y="3108143"/>
            <a:ext cx="2548262" cy="307777"/>
          </a:xfrm>
          <a:prstGeom prst="rect">
            <a:avLst/>
          </a:prstGeom>
          <a:noFill/>
        </p:spPr>
        <p:txBody>
          <a:bodyPr wrap="none" rtlCol="0">
            <a:spAutoFit/>
          </a:bodyPr>
          <a:lstStyle/>
          <a:p>
            <a:r>
              <a:rPr lang="es-ES" sz="1400" dirty="0">
                <a:latin typeface="Segoe UI" panose="020B0502040204020203" pitchFamily="34" charset="0"/>
                <a:cs typeface="Segoe UI" panose="020B0502040204020203" pitchFamily="34" charset="0"/>
              </a:rPr>
              <a:t>app.component.html (</a:t>
            </a:r>
            <a:r>
              <a:rPr lang="es-ES" sz="1400" b="1" dirty="0">
                <a:latin typeface="Segoe UI" panose="020B0502040204020203" pitchFamily="34" charset="0"/>
                <a:cs typeface="Segoe UI" panose="020B0502040204020203" pitchFamily="34" charset="0"/>
              </a:rPr>
              <a:t>parent</a:t>
            </a:r>
            <a:r>
              <a:rPr lang="es-ES" sz="1400" dirty="0">
                <a:latin typeface="Segoe UI" panose="020B0502040204020203" pitchFamily="34" charset="0"/>
                <a:cs typeface="Segoe UI" panose="020B0502040204020203" pitchFamily="34" charset="0"/>
              </a:rPr>
              <a:t>)</a:t>
            </a:r>
          </a:p>
        </p:txBody>
      </p:sp>
      <p:pic>
        <p:nvPicPr>
          <p:cNvPr id="14" name="Imagen 13"/>
          <p:cNvPicPr>
            <a:picLocks noChangeAspect="1"/>
          </p:cNvPicPr>
          <p:nvPr/>
        </p:nvPicPr>
        <p:blipFill rotWithShape="1">
          <a:blip r:embed="rId3"/>
          <a:srcRect l="3887" t="47646" b="2759"/>
          <a:stretch/>
        </p:blipFill>
        <p:spPr>
          <a:xfrm>
            <a:off x="663621" y="2388063"/>
            <a:ext cx="6127597" cy="720080"/>
          </a:xfrm>
          <a:prstGeom prst="rect">
            <a:avLst/>
          </a:prstGeom>
        </p:spPr>
      </p:pic>
      <p:pic>
        <p:nvPicPr>
          <p:cNvPr id="15" name="Imagen 14"/>
          <p:cNvPicPr>
            <a:picLocks noChangeAspect="1"/>
          </p:cNvPicPr>
          <p:nvPr/>
        </p:nvPicPr>
        <p:blipFill rotWithShape="1">
          <a:blip r:embed="rId4"/>
          <a:srcRect l="3839" t="12682" r="2456"/>
          <a:stretch/>
        </p:blipFill>
        <p:spPr>
          <a:xfrm>
            <a:off x="6929970" y="2388063"/>
            <a:ext cx="4560665" cy="3705233"/>
          </a:xfrm>
          <a:prstGeom prst="rect">
            <a:avLst/>
          </a:prstGeom>
        </p:spPr>
      </p:pic>
      <p:sp>
        <p:nvSpPr>
          <p:cNvPr id="16" name="CuadroTexto 15"/>
          <p:cNvSpPr txBox="1"/>
          <p:nvPr/>
        </p:nvSpPr>
        <p:spPr>
          <a:xfrm>
            <a:off x="1011785" y="5796553"/>
            <a:ext cx="4508151" cy="584775"/>
          </a:xfrm>
          <a:prstGeom prst="rect">
            <a:avLst/>
          </a:prstGeom>
          <a:noFill/>
        </p:spPr>
        <p:txBody>
          <a:bodyPr wrap="square" rtlCol="0">
            <a:spAutoFit/>
          </a:bodyPr>
          <a:lstStyle/>
          <a:p>
            <a:r>
              <a:rPr lang="en-US" sz="1600" dirty="0">
                <a:solidFill>
                  <a:schemeClr val="accent2">
                    <a:lumMod val="75000"/>
                  </a:schemeClr>
                </a:solidFill>
                <a:latin typeface="Segoe UI" panose="020B0502040204020203" pitchFamily="34" charset="0"/>
                <a:cs typeface="Segoe UI" panose="020B0502040204020203" pitchFamily="34" charset="0"/>
              </a:rPr>
              <a:t>There can be multiple ng-content tags: </a:t>
            </a:r>
            <a:r>
              <a:rPr lang="en-US" sz="1600" dirty="0">
                <a:solidFill>
                  <a:schemeClr val="accent2">
                    <a:lumMod val="75000"/>
                  </a:schemeClr>
                </a:solidFill>
                <a:latin typeface="Segoe UI" panose="020B0502040204020203" pitchFamily="34" charset="0"/>
                <a:cs typeface="Segoe UI" panose="020B0502040204020203" pitchFamily="34" charset="0"/>
                <a:hlinkClick r:id="rId5"/>
              </a:rPr>
              <a:t>example</a:t>
            </a:r>
            <a:endParaRPr lang="en-US" sz="1600" dirty="0">
              <a:solidFill>
                <a:schemeClr val="accent2">
                  <a:lumMod val="75000"/>
                </a:schemeClr>
              </a:solidFill>
              <a:latin typeface="Segoe UI" panose="020B0502040204020203" pitchFamily="34" charset="0"/>
              <a:cs typeface="Segoe UI" panose="020B0502040204020203" pitchFamily="34" charset="0"/>
            </a:endParaRPr>
          </a:p>
          <a:p>
            <a:r>
              <a:rPr lang="en-US" sz="1600" dirty="0">
                <a:solidFill>
                  <a:schemeClr val="accent2">
                    <a:lumMod val="75000"/>
                  </a:schemeClr>
                </a:solidFill>
                <a:latin typeface="Segoe UI" panose="020B0502040204020203" pitchFamily="34" charset="0"/>
                <a:cs typeface="Segoe UI" panose="020B0502040204020203" pitchFamily="34" charset="0"/>
              </a:rPr>
              <a:t>	</a:t>
            </a:r>
          </a:p>
        </p:txBody>
      </p:sp>
      <p:sp>
        <p:nvSpPr>
          <p:cNvPr id="17" name="Elipse 16"/>
          <p:cNvSpPr/>
          <p:nvPr/>
        </p:nvSpPr>
        <p:spPr>
          <a:xfrm>
            <a:off x="669256" y="5785417"/>
            <a:ext cx="360041" cy="343013"/>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s-ES" dirty="0">
                <a:latin typeface="Consolas" panose="020B0609020204030204" pitchFamily="49" charset="0"/>
              </a:rPr>
              <a:t>i</a:t>
            </a:r>
          </a:p>
        </p:txBody>
      </p:sp>
    </p:spTree>
    <p:extLst>
      <p:ext uri="{BB962C8B-B14F-4D97-AF65-F5344CB8AC3E}">
        <p14:creationId xmlns:p14="http://schemas.microsoft.com/office/powerpoint/2010/main" val="1235882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8" name="Rectangle 28"/>
          <p:cNvSpPr>
            <a:spLocks noChangeArrowheads="1"/>
          </p:cNvSpPr>
          <p:nvPr/>
        </p:nvSpPr>
        <p:spPr bwMode="auto">
          <a:xfrm>
            <a:off x="1524003" y="4393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latin typeface="Calibri" pitchFamily="34" charset="0"/>
            </a:endParaRPr>
          </a:p>
        </p:txBody>
      </p:sp>
      <p:sp>
        <p:nvSpPr>
          <p:cNvPr id="3" name="Título 2"/>
          <p:cNvSpPr>
            <a:spLocks noGrp="1"/>
          </p:cNvSpPr>
          <p:nvPr>
            <p:ph type="title"/>
          </p:nvPr>
        </p:nvSpPr>
        <p:spPr>
          <a:xfrm>
            <a:off x="263352" y="310391"/>
            <a:ext cx="8136904" cy="432000"/>
          </a:xfrm>
        </p:spPr>
        <p:txBody>
          <a:bodyPr>
            <a:noAutofit/>
          </a:bodyPr>
          <a:lstStyle/>
          <a:p>
            <a:r>
              <a:rPr lang="en-US" sz="2000" dirty="0">
                <a:latin typeface="Segoe UI" panose="020B0502040204020203" pitchFamily="34" charset="0"/>
                <a:ea typeface="Segoe UI" panose="020B0502040204020203" pitchFamily="34" charset="0"/>
                <a:cs typeface="Segoe UI" panose="020B0502040204020203" pitchFamily="34" charset="0"/>
              </a:rPr>
              <a:t>8. Components. Communication between components</a:t>
            </a:r>
          </a:p>
        </p:txBody>
      </p:sp>
      <p:sp>
        <p:nvSpPr>
          <p:cNvPr id="38" name="1 Título"/>
          <p:cNvSpPr txBox="1">
            <a:spLocks/>
          </p:cNvSpPr>
          <p:nvPr/>
        </p:nvSpPr>
        <p:spPr bwMode="auto">
          <a:xfrm>
            <a:off x="263352" y="1198364"/>
            <a:ext cx="11521279"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sz="2000" b="1" dirty="0">
                <a:solidFill>
                  <a:srgbClr val="9AAE04"/>
                </a:solidFill>
                <a:latin typeface="Segoe UI" panose="020B0502040204020203" pitchFamily="34" charset="0"/>
                <a:ea typeface="Segoe UI" panose="020B0502040204020203" pitchFamily="34" charset="0"/>
                <a:cs typeface="Segoe UI" panose="020B0502040204020203" pitchFamily="34" charset="0"/>
              </a:rPr>
              <a:t>NgModel vs local references</a:t>
            </a:r>
          </a:p>
        </p:txBody>
      </p:sp>
      <p:sp>
        <p:nvSpPr>
          <p:cNvPr id="7" name="3 Marcador de contenido"/>
          <p:cNvSpPr txBox="1">
            <a:spLocks/>
          </p:cNvSpPr>
          <p:nvPr/>
        </p:nvSpPr>
        <p:spPr>
          <a:xfrm>
            <a:off x="263351" y="1709569"/>
            <a:ext cx="11521279" cy="1398574"/>
          </a:xfrm>
          <a:prstGeom prst="rect">
            <a:avLst/>
          </a:prstGeom>
        </p:spPr>
        <p:txBody>
          <a:bodyPr>
            <a:noAutofit/>
          </a:bodyPr>
          <a:lstStyle>
            <a:lvl1pPr marL="0" marR="0" indent="0" algn="l" defTabSz="914400" rtl="0" eaLnBrk="1" fontAlgn="auto" latinLnBrk="0" hangingPunct="1">
              <a:lnSpc>
                <a:spcPct val="100000"/>
              </a:lnSpc>
              <a:spcBef>
                <a:spcPct val="20000"/>
              </a:spcBef>
              <a:spcAft>
                <a:spcPts val="0"/>
              </a:spcAft>
              <a:buClrTx/>
              <a:buSzTx/>
              <a:buFont typeface="Arial" pitchFamily="34" charset="0"/>
              <a:buNone/>
              <a:tabLst/>
              <a:defRPr lang="es-ES" sz="1400" b="0" i="0" u="none" strike="noStrike" kern="1200" baseline="0" smtClean="0">
                <a:solidFill>
                  <a:srgbClr val="505050"/>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9pPr>
          </a:lstStyle>
          <a:p>
            <a:pPr marL="285750" indent="-285750">
              <a:lnSpc>
                <a:spcPct val="150000"/>
              </a:lnSpc>
              <a:buFont typeface="Wingdings" panose="05000000000000000000" pitchFamily="2" charset="2"/>
              <a:buChar char="§"/>
            </a:pPr>
            <a:r>
              <a:rPr lang="en-US" sz="16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Instead of getting a value through Two-way-data binding with NgModel, is useful to get the value only at a point of time we click on a button.</a:t>
            </a:r>
          </a:p>
          <a:p>
            <a:pPr marL="285750" indent="-285750">
              <a:lnSpc>
                <a:spcPct val="150000"/>
              </a:lnSpc>
              <a:buFont typeface="Wingdings" panose="05000000000000000000" pitchFamily="2" charset="2"/>
              <a:buChar char="§"/>
            </a:pPr>
            <a:endParaRPr lang="es-ES" sz="16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endParaRPr>
          </a:p>
        </p:txBody>
      </p:sp>
      <p:sp>
        <p:nvSpPr>
          <p:cNvPr id="11" name="CuadroTexto 10"/>
          <p:cNvSpPr txBox="1"/>
          <p:nvPr/>
        </p:nvSpPr>
        <p:spPr>
          <a:xfrm>
            <a:off x="6160429" y="6289574"/>
            <a:ext cx="2144498" cy="307777"/>
          </a:xfrm>
          <a:prstGeom prst="rect">
            <a:avLst/>
          </a:prstGeom>
          <a:noFill/>
        </p:spPr>
        <p:txBody>
          <a:bodyPr wrap="none" rtlCol="0">
            <a:spAutoFit/>
          </a:bodyPr>
          <a:lstStyle/>
          <a:p>
            <a:r>
              <a:rPr lang="es-ES" sz="1400" dirty="0">
                <a:latin typeface="Segoe UI" panose="020B0502040204020203" pitchFamily="34" charset="0"/>
                <a:cs typeface="Segoe UI" panose="020B0502040204020203" pitchFamily="34" charset="0"/>
              </a:rPr>
              <a:t>servers.component.html</a:t>
            </a:r>
          </a:p>
        </p:txBody>
      </p:sp>
      <p:sp>
        <p:nvSpPr>
          <p:cNvPr id="12" name="CuadroTexto 11"/>
          <p:cNvSpPr txBox="1"/>
          <p:nvPr/>
        </p:nvSpPr>
        <p:spPr>
          <a:xfrm>
            <a:off x="1344900" y="6550223"/>
            <a:ext cx="1873590" cy="307777"/>
          </a:xfrm>
          <a:prstGeom prst="rect">
            <a:avLst/>
          </a:prstGeom>
          <a:noFill/>
        </p:spPr>
        <p:txBody>
          <a:bodyPr wrap="none" rtlCol="0">
            <a:spAutoFit/>
          </a:bodyPr>
          <a:lstStyle/>
          <a:p>
            <a:r>
              <a:rPr lang="es-ES" sz="1400" dirty="0">
                <a:latin typeface="Segoe UI" panose="020B0502040204020203" pitchFamily="34" charset="0"/>
                <a:cs typeface="Segoe UI" panose="020B0502040204020203" pitchFamily="34" charset="0"/>
              </a:rPr>
              <a:t>servers.component.ts</a:t>
            </a:r>
          </a:p>
        </p:txBody>
      </p:sp>
      <p:pic>
        <p:nvPicPr>
          <p:cNvPr id="13" name="Imagen 12"/>
          <p:cNvPicPr>
            <a:picLocks noChangeAspect="1"/>
          </p:cNvPicPr>
          <p:nvPr/>
        </p:nvPicPr>
        <p:blipFill rotWithShape="1">
          <a:blip r:embed="rId3"/>
          <a:srcRect l="2485" t="6676" r="1194"/>
          <a:stretch/>
        </p:blipFill>
        <p:spPr>
          <a:xfrm>
            <a:off x="1393093" y="2597342"/>
            <a:ext cx="4514372" cy="4000009"/>
          </a:xfrm>
          <a:prstGeom prst="rect">
            <a:avLst/>
          </a:prstGeom>
        </p:spPr>
      </p:pic>
      <p:pic>
        <p:nvPicPr>
          <p:cNvPr id="18" name="Imagen 17"/>
          <p:cNvPicPr>
            <a:picLocks noChangeAspect="1"/>
          </p:cNvPicPr>
          <p:nvPr/>
        </p:nvPicPr>
        <p:blipFill rotWithShape="1">
          <a:blip r:embed="rId4"/>
          <a:srcRect l="4706" t="11164"/>
          <a:stretch/>
        </p:blipFill>
        <p:spPr>
          <a:xfrm>
            <a:off x="6160429" y="2597342"/>
            <a:ext cx="4479654" cy="3719045"/>
          </a:xfrm>
          <a:prstGeom prst="rect">
            <a:avLst/>
          </a:prstGeom>
        </p:spPr>
      </p:pic>
    </p:spTree>
    <p:extLst>
      <p:ext uri="{BB962C8B-B14F-4D97-AF65-F5344CB8AC3E}">
        <p14:creationId xmlns:p14="http://schemas.microsoft.com/office/powerpoint/2010/main" val="2475832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8" name="Rectangle 28"/>
          <p:cNvSpPr>
            <a:spLocks noChangeArrowheads="1"/>
          </p:cNvSpPr>
          <p:nvPr/>
        </p:nvSpPr>
        <p:spPr bwMode="auto">
          <a:xfrm>
            <a:off x="1524003" y="4393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latin typeface="Calibri" pitchFamily="34" charset="0"/>
            </a:endParaRPr>
          </a:p>
        </p:txBody>
      </p:sp>
      <p:sp>
        <p:nvSpPr>
          <p:cNvPr id="3" name="Título 2"/>
          <p:cNvSpPr>
            <a:spLocks noGrp="1"/>
          </p:cNvSpPr>
          <p:nvPr>
            <p:ph type="title"/>
          </p:nvPr>
        </p:nvSpPr>
        <p:spPr>
          <a:xfrm>
            <a:off x="263352" y="310391"/>
            <a:ext cx="8136904" cy="432000"/>
          </a:xfrm>
        </p:spPr>
        <p:txBody>
          <a:bodyPr>
            <a:noAutofit/>
          </a:bodyPr>
          <a:lstStyle/>
          <a:p>
            <a:r>
              <a:rPr lang="en-US" sz="2000" dirty="0">
                <a:latin typeface="Segoe UI" panose="020B0502040204020203" pitchFamily="34" charset="0"/>
                <a:ea typeface="Segoe UI" panose="020B0502040204020203" pitchFamily="34" charset="0"/>
                <a:cs typeface="Segoe UI" panose="020B0502040204020203" pitchFamily="34" charset="0"/>
              </a:rPr>
              <a:t>8. Components. Communication between components</a:t>
            </a:r>
          </a:p>
        </p:txBody>
      </p:sp>
      <p:sp>
        <p:nvSpPr>
          <p:cNvPr id="38" name="1 Título"/>
          <p:cNvSpPr txBox="1">
            <a:spLocks/>
          </p:cNvSpPr>
          <p:nvPr/>
        </p:nvSpPr>
        <p:spPr bwMode="auto">
          <a:xfrm>
            <a:off x="263352" y="1198364"/>
            <a:ext cx="11521279"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sz="2000" b="1" dirty="0">
                <a:solidFill>
                  <a:srgbClr val="9AAE04"/>
                </a:solidFill>
                <a:latin typeface="Segoe UI" panose="020B0502040204020203" pitchFamily="34" charset="0"/>
                <a:ea typeface="Segoe UI" panose="020B0502040204020203" pitchFamily="34" charset="0"/>
                <a:cs typeface="Segoe UI" panose="020B0502040204020203" pitchFamily="34" charset="0"/>
              </a:rPr>
              <a:t>Local references</a:t>
            </a:r>
          </a:p>
        </p:txBody>
      </p:sp>
      <p:sp>
        <p:nvSpPr>
          <p:cNvPr id="7" name="3 Marcador de contenido"/>
          <p:cNvSpPr txBox="1">
            <a:spLocks/>
          </p:cNvSpPr>
          <p:nvPr/>
        </p:nvSpPr>
        <p:spPr>
          <a:xfrm>
            <a:off x="263351" y="1709569"/>
            <a:ext cx="11521279" cy="1398574"/>
          </a:xfrm>
          <a:prstGeom prst="rect">
            <a:avLst/>
          </a:prstGeom>
        </p:spPr>
        <p:txBody>
          <a:bodyPr>
            <a:noAutofit/>
          </a:bodyPr>
          <a:lstStyle>
            <a:lvl1pPr marL="0" marR="0" indent="0" algn="l" defTabSz="914400" rtl="0" eaLnBrk="1" fontAlgn="auto" latinLnBrk="0" hangingPunct="1">
              <a:lnSpc>
                <a:spcPct val="100000"/>
              </a:lnSpc>
              <a:spcBef>
                <a:spcPct val="20000"/>
              </a:spcBef>
              <a:spcAft>
                <a:spcPts val="0"/>
              </a:spcAft>
              <a:buClrTx/>
              <a:buSzTx/>
              <a:buFont typeface="Arial" pitchFamily="34" charset="0"/>
              <a:buNone/>
              <a:tabLst/>
              <a:defRPr lang="es-ES" sz="1400" b="0" i="0" u="none" strike="noStrike" kern="1200" baseline="0" smtClean="0">
                <a:solidFill>
                  <a:srgbClr val="505050"/>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9pPr>
          </a:lstStyle>
          <a:p>
            <a:pPr marL="285750" indent="-285750">
              <a:buFont typeface="Wingdings" panose="05000000000000000000" pitchFamily="2" charset="2"/>
              <a:buChar char="§"/>
            </a:pPr>
            <a:r>
              <a:rPr lang="en-US" sz="16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Holds a reference to the whole HTML element with all its properties, not only the value. </a:t>
            </a:r>
          </a:p>
          <a:p>
            <a:pPr marL="285750" indent="-285750">
              <a:buFont typeface="Wingdings" panose="05000000000000000000" pitchFamily="2" charset="2"/>
              <a:buChar char="§"/>
            </a:pPr>
            <a:r>
              <a:rPr lang="en-US" sz="16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Local reference can be placed on any HTML element.</a:t>
            </a:r>
          </a:p>
          <a:p>
            <a:pPr marL="285750" indent="-285750">
              <a:buFont typeface="Wingdings" panose="05000000000000000000" pitchFamily="2" charset="2"/>
              <a:buChar char="§"/>
            </a:pPr>
            <a:r>
              <a:rPr lang="en-US" sz="16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It can be used anywhere in the template but not in the TS.</a:t>
            </a:r>
            <a:endParaRPr lang="es-ES" sz="16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endParaRPr>
          </a:p>
          <a:p>
            <a:pPr marL="285750" indent="-285750">
              <a:lnSpc>
                <a:spcPct val="150000"/>
              </a:lnSpc>
              <a:buFont typeface="Wingdings" panose="05000000000000000000" pitchFamily="2" charset="2"/>
              <a:buChar char="§"/>
            </a:pPr>
            <a:endParaRPr lang="es-ES" sz="16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endParaRPr>
          </a:p>
        </p:txBody>
      </p:sp>
      <p:sp>
        <p:nvSpPr>
          <p:cNvPr id="11" name="CuadroTexto 10"/>
          <p:cNvSpPr txBox="1"/>
          <p:nvPr/>
        </p:nvSpPr>
        <p:spPr>
          <a:xfrm>
            <a:off x="6039734" y="6001543"/>
            <a:ext cx="2144498" cy="307777"/>
          </a:xfrm>
          <a:prstGeom prst="rect">
            <a:avLst/>
          </a:prstGeom>
          <a:noFill/>
        </p:spPr>
        <p:txBody>
          <a:bodyPr wrap="none" rtlCol="0">
            <a:spAutoFit/>
          </a:bodyPr>
          <a:lstStyle/>
          <a:p>
            <a:r>
              <a:rPr lang="es-ES" sz="1400" dirty="0">
                <a:latin typeface="Segoe UI" panose="020B0502040204020203" pitchFamily="34" charset="0"/>
                <a:cs typeface="Segoe UI" panose="020B0502040204020203" pitchFamily="34" charset="0"/>
              </a:rPr>
              <a:t>servers.component.html</a:t>
            </a:r>
          </a:p>
        </p:txBody>
      </p:sp>
      <p:sp>
        <p:nvSpPr>
          <p:cNvPr id="12" name="CuadroTexto 11"/>
          <p:cNvSpPr txBox="1"/>
          <p:nvPr/>
        </p:nvSpPr>
        <p:spPr>
          <a:xfrm>
            <a:off x="1414098" y="6505599"/>
            <a:ext cx="1873590" cy="307777"/>
          </a:xfrm>
          <a:prstGeom prst="rect">
            <a:avLst/>
          </a:prstGeom>
          <a:noFill/>
        </p:spPr>
        <p:txBody>
          <a:bodyPr wrap="none" rtlCol="0">
            <a:spAutoFit/>
          </a:bodyPr>
          <a:lstStyle/>
          <a:p>
            <a:r>
              <a:rPr lang="es-ES" sz="1400" dirty="0">
                <a:latin typeface="Segoe UI" panose="020B0502040204020203" pitchFamily="34" charset="0"/>
                <a:cs typeface="Segoe UI" panose="020B0502040204020203" pitchFamily="34" charset="0"/>
              </a:rPr>
              <a:t>servers.component.ts</a:t>
            </a:r>
          </a:p>
        </p:txBody>
      </p:sp>
      <p:pic>
        <p:nvPicPr>
          <p:cNvPr id="10" name="Imagen 9"/>
          <p:cNvPicPr>
            <a:picLocks noChangeAspect="1"/>
          </p:cNvPicPr>
          <p:nvPr/>
        </p:nvPicPr>
        <p:blipFill rotWithShape="1">
          <a:blip r:embed="rId3"/>
          <a:srcRect l="2976" t="10940"/>
          <a:stretch/>
        </p:blipFill>
        <p:spPr>
          <a:xfrm>
            <a:off x="6039734" y="2780928"/>
            <a:ext cx="3995200" cy="3220615"/>
          </a:xfrm>
          <a:prstGeom prst="rect">
            <a:avLst/>
          </a:prstGeom>
        </p:spPr>
      </p:pic>
      <p:pic>
        <p:nvPicPr>
          <p:cNvPr id="14" name="Imagen 13"/>
          <p:cNvPicPr>
            <a:picLocks noChangeAspect="1"/>
          </p:cNvPicPr>
          <p:nvPr/>
        </p:nvPicPr>
        <p:blipFill rotWithShape="1">
          <a:blip r:embed="rId4"/>
          <a:srcRect l="2487" t="7968"/>
          <a:stretch/>
        </p:blipFill>
        <p:spPr>
          <a:xfrm>
            <a:off x="1441825" y="2780928"/>
            <a:ext cx="4366144" cy="3728810"/>
          </a:xfrm>
          <a:prstGeom prst="rect">
            <a:avLst/>
          </a:prstGeom>
        </p:spPr>
      </p:pic>
    </p:spTree>
    <p:extLst>
      <p:ext uri="{BB962C8B-B14F-4D97-AF65-F5344CB8AC3E}">
        <p14:creationId xmlns:p14="http://schemas.microsoft.com/office/powerpoint/2010/main" val="1628112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8" name="Rectangle 28"/>
          <p:cNvSpPr>
            <a:spLocks noChangeArrowheads="1"/>
          </p:cNvSpPr>
          <p:nvPr/>
        </p:nvSpPr>
        <p:spPr bwMode="auto">
          <a:xfrm>
            <a:off x="1524003" y="4393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latin typeface="Calibri" pitchFamily="34" charset="0"/>
            </a:endParaRPr>
          </a:p>
        </p:txBody>
      </p:sp>
      <p:sp>
        <p:nvSpPr>
          <p:cNvPr id="3" name="Título 2"/>
          <p:cNvSpPr>
            <a:spLocks noGrp="1"/>
          </p:cNvSpPr>
          <p:nvPr>
            <p:ph type="title"/>
          </p:nvPr>
        </p:nvSpPr>
        <p:spPr>
          <a:xfrm>
            <a:off x="263352" y="310391"/>
            <a:ext cx="8136904" cy="432000"/>
          </a:xfrm>
        </p:spPr>
        <p:txBody>
          <a:bodyPr>
            <a:noAutofit/>
          </a:bodyPr>
          <a:lstStyle/>
          <a:p>
            <a:r>
              <a:rPr lang="en-US" sz="2000" dirty="0">
                <a:latin typeface="Segoe UI" panose="020B0502040204020203" pitchFamily="34" charset="0"/>
                <a:ea typeface="Segoe UI" panose="020B0502040204020203" pitchFamily="34" charset="0"/>
                <a:cs typeface="Segoe UI" panose="020B0502040204020203" pitchFamily="34" charset="0"/>
              </a:rPr>
              <a:t>8. Components. Communication between components</a:t>
            </a:r>
          </a:p>
        </p:txBody>
      </p:sp>
      <p:sp>
        <p:nvSpPr>
          <p:cNvPr id="38" name="1 Título"/>
          <p:cNvSpPr txBox="1">
            <a:spLocks/>
          </p:cNvSpPr>
          <p:nvPr/>
        </p:nvSpPr>
        <p:spPr bwMode="auto">
          <a:xfrm>
            <a:off x="263352" y="1198364"/>
            <a:ext cx="11521279"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sz="2000" b="1" dirty="0">
                <a:solidFill>
                  <a:srgbClr val="9AAE04"/>
                </a:solidFill>
                <a:latin typeface="Segoe UI" panose="020B0502040204020203" pitchFamily="34" charset="0"/>
                <a:ea typeface="Segoe UI" panose="020B0502040204020203" pitchFamily="34" charset="0"/>
                <a:cs typeface="Segoe UI" panose="020B0502040204020203" pitchFamily="34" charset="0"/>
              </a:rPr>
              <a:t>@ViewChild</a:t>
            </a:r>
          </a:p>
        </p:txBody>
      </p:sp>
      <p:sp>
        <p:nvSpPr>
          <p:cNvPr id="7" name="3 Marcador de contenido"/>
          <p:cNvSpPr txBox="1">
            <a:spLocks/>
          </p:cNvSpPr>
          <p:nvPr/>
        </p:nvSpPr>
        <p:spPr>
          <a:xfrm>
            <a:off x="263351" y="1709569"/>
            <a:ext cx="11521279" cy="376568"/>
          </a:xfrm>
          <a:prstGeom prst="rect">
            <a:avLst/>
          </a:prstGeom>
        </p:spPr>
        <p:txBody>
          <a:bodyPr>
            <a:noAutofit/>
          </a:bodyPr>
          <a:lstStyle>
            <a:lvl1pPr marL="0" marR="0" indent="0" algn="l" defTabSz="914400" rtl="0" eaLnBrk="1" fontAlgn="auto" latinLnBrk="0" hangingPunct="1">
              <a:lnSpc>
                <a:spcPct val="100000"/>
              </a:lnSpc>
              <a:spcBef>
                <a:spcPct val="20000"/>
              </a:spcBef>
              <a:spcAft>
                <a:spcPts val="0"/>
              </a:spcAft>
              <a:buClrTx/>
              <a:buSzTx/>
              <a:buFont typeface="Arial" pitchFamily="34" charset="0"/>
              <a:buNone/>
              <a:tabLst/>
              <a:defRPr lang="es-ES" sz="1400" b="0" i="0" u="none" strike="noStrike" kern="1200" baseline="0" smtClean="0">
                <a:solidFill>
                  <a:srgbClr val="505050"/>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9pPr>
          </a:lstStyle>
          <a:p>
            <a:pPr marL="285750" indent="-285750">
              <a:buFont typeface="Wingdings" panose="05000000000000000000" pitchFamily="2" charset="2"/>
              <a:buChar char="§"/>
            </a:pPr>
            <a:r>
              <a:rPr lang="en-US" sz="16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It is a way to access and manipulate DOM elements, directives and components.</a:t>
            </a:r>
          </a:p>
          <a:p>
            <a:pPr marL="285750" indent="-285750">
              <a:lnSpc>
                <a:spcPct val="150000"/>
              </a:lnSpc>
              <a:buFont typeface="Wingdings" panose="05000000000000000000" pitchFamily="2" charset="2"/>
              <a:buChar char="§"/>
            </a:pPr>
            <a:endParaRPr lang="en-US" sz="16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endParaRPr>
          </a:p>
        </p:txBody>
      </p:sp>
      <p:sp>
        <p:nvSpPr>
          <p:cNvPr id="11" name="CuadroTexto 10"/>
          <p:cNvSpPr txBox="1"/>
          <p:nvPr/>
        </p:nvSpPr>
        <p:spPr>
          <a:xfrm>
            <a:off x="9410608" y="5667036"/>
            <a:ext cx="1614545" cy="307777"/>
          </a:xfrm>
          <a:prstGeom prst="rect">
            <a:avLst/>
          </a:prstGeom>
          <a:noFill/>
        </p:spPr>
        <p:txBody>
          <a:bodyPr wrap="none" rtlCol="0">
            <a:spAutoFit/>
          </a:bodyPr>
          <a:lstStyle/>
          <a:p>
            <a:r>
              <a:rPr lang="es-ES" sz="1400" dirty="0">
                <a:latin typeface="Segoe UI" panose="020B0502040204020203" pitchFamily="34" charset="0"/>
                <a:cs typeface="Segoe UI" panose="020B0502040204020203" pitchFamily="34" charset="0"/>
              </a:rPr>
              <a:t>app.component.ts</a:t>
            </a:r>
          </a:p>
        </p:txBody>
      </p:sp>
      <p:pic>
        <p:nvPicPr>
          <p:cNvPr id="13" name="Imagen 12"/>
          <p:cNvPicPr>
            <a:picLocks noChangeAspect="1"/>
          </p:cNvPicPr>
          <p:nvPr/>
        </p:nvPicPr>
        <p:blipFill>
          <a:blip r:embed="rId3"/>
          <a:stretch>
            <a:fillRect/>
          </a:stretch>
        </p:blipFill>
        <p:spPr>
          <a:xfrm>
            <a:off x="1919536" y="2237550"/>
            <a:ext cx="7469368" cy="3720000"/>
          </a:xfrm>
          <a:prstGeom prst="rect">
            <a:avLst/>
          </a:prstGeom>
        </p:spPr>
      </p:pic>
      <p:pic>
        <p:nvPicPr>
          <p:cNvPr id="15" name="Imagen 14"/>
          <p:cNvPicPr>
            <a:picLocks noChangeAspect="1"/>
          </p:cNvPicPr>
          <p:nvPr/>
        </p:nvPicPr>
        <p:blipFill>
          <a:blip r:embed="rId4"/>
          <a:stretch>
            <a:fillRect/>
          </a:stretch>
        </p:blipFill>
        <p:spPr>
          <a:xfrm>
            <a:off x="1919536" y="6098185"/>
            <a:ext cx="5488350" cy="338787"/>
          </a:xfrm>
          <a:prstGeom prst="rect">
            <a:avLst/>
          </a:prstGeom>
        </p:spPr>
      </p:pic>
      <p:sp>
        <p:nvSpPr>
          <p:cNvPr id="16" name="CuadroTexto 15"/>
          <p:cNvSpPr txBox="1"/>
          <p:nvPr/>
        </p:nvSpPr>
        <p:spPr>
          <a:xfrm>
            <a:off x="7407886" y="6145559"/>
            <a:ext cx="1835759" cy="307777"/>
          </a:xfrm>
          <a:prstGeom prst="rect">
            <a:avLst/>
          </a:prstGeom>
          <a:noFill/>
        </p:spPr>
        <p:txBody>
          <a:bodyPr wrap="none" rtlCol="0">
            <a:spAutoFit/>
          </a:bodyPr>
          <a:lstStyle/>
          <a:p>
            <a:r>
              <a:rPr lang="es-ES" sz="1400" dirty="0">
                <a:latin typeface="Segoe UI" panose="020B0502040204020203" pitchFamily="34" charset="0"/>
                <a:cs typeface="Segoe UI" panose="020B0502040204020203" pitchFamily="34" charset="0"/>
              </a:rPr>
              <a:t>app.component.html</a:t>
            </a:r>
          </a:p>
        </p:txBody>
      </p:sp>
    </p:spTree>
    <p:extLst>
      <p:ext uri="{BB962C8B-B14F-4D97-AF65-F5344CB8AC3E}">
        <p14:creationId xmlns:p14="http://schemas.microsoft.com/office/powerpoint/2010/main" val="766248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8" name="Rectangle 28"/>
          <p:cNvSpPr>
            <a:spLocks noChangeArrowheads="1"/>
          </p:cNvSpPr>
          <p:nvPr/>
        </p:nvSpPr>
        <p:spPr bwMode="auto">
          <a:xfrm>
            <a:off x="1524003" y="4393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latin typeface="Calibri" pitchFamily="34" charset="0"/>
            </a:endParaRPr>
          </a:p>
        </p:txBody>
      </p:sp>
      <p:sp>
        <p:nvSpPr>
          <p:cNvPr id="3" name="Título 2"/>
          <p:cNvSpPr>
            <a:spLocks noGrp="1"/>
          </p:cNvSpPr>
          <p:nvPr>
            <p:ph type="title"/>
          </p:nvPr>
        </p:nvSpPr>
        <p:spPr>
          <a:xfrm>
            <a:off x="263352" y="310391"/>
            <a:ext cx="8136904" cy="432000"/>
          </a:xfrm>
        </p:spPr>
        <p:txBody>
          <a:bodyPr>
            <a:noAutofit/>
          </a:bodyPr>
          <a:lstStyle/>
          <a:p>
            <a:r>
              <a:rPr lang="en-US" sz="2000" dirty="0">
                <a:latin typeface="Segoe UI" panose="020B0502040204020203" pitchFamily="34" charset="0"/>
                <a:ea typeface="Segoe UI" panose="020B0502040204020203" pitchFamily="34" charset="0"/>
                <a:cs typeface="Segoe UI" panose="020B0502040204020203" pitchFamily="34" charset="0"/>
              </a:rPr>
              <a:t>8. Components. Communication between components</a:t>
            </a:r>
          </a:p>
        </p:txBody>
      </p:sp>
      <p:sp>
        <p:nvSpPr>
          <p:cNvPr id="38" name="1 Título"/>
          <p:cNvSpPr txBox="1">
            <a:spLocks/>
          </p:cNvSpPr>
          <p:nvPr/>
        </p:nvSpPr>
        <p:spPr bwMode="auto">
          <a:xfrm>
            <a:off x="263352" y="1198364"/>
            <a:ext cx="11521279"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sz="2000" b="1" dirty="0">
                <a:solidFill>
                  <a:srgbClr val="9AAE04"/>
                </a:solidFill>
                <a:latin typeface="Segoe UI" panose="020B0502040204020203" pitchFamily="34" charset="0"/>
                <a:ea typeface="Segoe UI" panose="020B0502040204020203" pitchFamily="34" charset="0"/>
                <a:cs typeface="Segoe UI" panose="020B0502040204020203" pitchFamily="34" charset="0"/>
              </a:rPr>
              <a:t>Lifecycle hooks</a:t>
            </a:r>
          </a:p>
        </p:txBody>
      </p:sp>
      <p:sp>
        <p:nvSpPr>
          <p:cNvPr id="6" name="Rectángulo 5"/>
          <p:cNvSpPr/>
          <p:nvPr/>
        </p:nvSpPr>
        <p:spPr>
          <a:xfrm>
            <a:off x="7176120" y="2213384"/>
            <a:ext cx="2797050" cy="319054"/>
          </a:xfrm>
          <a:prstGeom prst="rect">
            <a:avLst/>
          </a:prstGeom>
          <a:solidFill>
            <a:schemeClr val="accent4">
              <a:lumMod val="20000"/>
              <a:lumOff val="8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solidFill>
                  <a:srgbClr val="C00000"/>
                </a:solidFill>
                <a:latin typeface="Segoe UI" panose="020B0502040204020203" pitchFamily="34" charset="0"/>
                <a:ea typeface="Segoe UI" panose="020B0502040204020203" pitchFamily="34" charset="0"/>
                <a:cs typeface="Segoe UI" panose="020B0502040204020203" pitchFamily="34" charset="0"/>
              </a:rPr>
              <a:t>ngOnChanges</a:t>
            </a:r>
          </a:p>
        </p:txBody>
      </p:sp>
      <p:sp>
        <p:nvSpPr>
          <p:cNvPr id="20" name="Rectángulo 19"/>
          <p:cNvSpPr/>
          <p:nvPr/>
        </p:nvSpPr>
        <p:spPr>
          <a:xfrm>
            <a:off x="7176120" y="1767083"/>
            <a:ext cx="2797050" cy="319054"/>
          </a:xfrm>
          <a:prstGeom prst="rect">
            <a:avLst/>
          </a:prstGeom>
          <a:solidFill>
            <a:schemeClr val="accent3">
              <a:lumMod val="20000"/>
              <a:lumOff val="80000"/>
            </a:schemeClr>
          </a:solidFill>
          <a:ln>
            <a:solidFill>
              <a:srgbClr val="5525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552579"/>
                </a:solidFill>
                <a:latin typeface="Segoe UI" panose="020B0502040204020203" pitchFamily="34" charset="0"/>
                <a:ea typeface="Segoe UI" panose="020B0502040204020203" pitchFamily="34" charset="0"/>
                <a:cs typeface="Segoe UI" panose="020B0502040204020203" pitchFamily="34" charset="0"/>
              </a:rPr>
              <a:t>constructor</a:t>
            </a:r>
            <a:endParaRPr lang="en-US" sz="1400" dirty="0">
              <a:solidFill>
                <a:srgbClr val="552579"/>
              </a:solidFill>
              <a:latin typeface="Segoe UI" panose="020B0502040204020203" pitchFamily="34" charset="0"/>
              <a:ea typeface="Segoe UI" panose="020B0502040204020203" pitchFamily="34" charset="0"/>
              <a:cs typeface="Segoe UI" panose="020B0502040204020203" pitchFamily="34" charset="0"/>
            </a:endParaRPr>
          </a:p>
        </p:txBody>
      </p:sp>
      <p:sp>
        <p:nvSpPr>
          <p:cNvPr id="23" name="Rectángulo 22"/>
          <p:cNvSpPr/>
          <p:nvPr/>
        </p:nvSpPr>
        <p:spPr>
          <a:xfrm>
            <a:off x="7176120" y="2656717"/>
            <a:ext cx="2797050" cy="319054"/>
          </a:xfrm>
          <a:prstGeom prst="rect">
            <a:avLst/>
          </a:prstGeom>
          <a:solidFill>
            <a:schemeClr val="accent4">
              <a:lumMod val="20000"/>
              <a:lumOff val="8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solidFill>
                  <a:srgbClr val="C00000"/>
                </a:solidFill>
                <a:latin typeface="Segoe UI" panose="020B0502040204020203" pitchFamily="34" charset="0"/>
                <a:ea typeface="Segoe UI" panose="020B0502040204020203" pitchFamily="34" charset="0"/>
                <a:cs typeface="Segoe UI" panose="020B0502040204020203" pitchFamily="34" charset="0"/>
              </a:rPr>
              <a:t>ngOnInit</a:t>
            </a:r>
          </a:p>
        </p:txBody>
      </p:sp>
      <p:sp>
        <p:nvSpPr>
          <p:cNvPr id="24" name="Rectángulo 23"/>
          <p:cNvSpPr/>
          <p:nvPr/>
        </p:nvSpPr>
        <p:spPr>
          <a:xfrm>
            <a:off x="7187260" y="3097705"/>
            <a:ext cx="2797050" cy="319054"/>
          </a:xfrm>
          <a:prstGeom prst="rect">
            <a:avLst/>
          </a:prstGeom>
          <a:solidFill>
            <a:schemeClr val="accent4">
              <a:lumMod val="20000"/>
              <a:lumOff val="8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solidFill>
                  <a:srgbClr val="C00000"/>
                </a:solidFill>
                <a:latin typeface="Segoe UI" panose="020B0502040204020203" pitchFamily="34" charset="0"/>
                <a:ea typeface="Segoe UI" panose="020B0502040204020203" pitchFamily="34" charset="0"/>
                <a:cs typeface="Segoe UI" panose="020B0502040204020203" pitchFamily="34" charset="0"/>
              </a:rPr>
              <a:t>ngDoCheck</a:t>
            </a:r>
          </a:p>
        </p:txBody>
      </p:sp>
      <p:sp>
        <p:nvSpPr>
          <p:cNvPr id="25" name="Rectángulo 24"/>
          <p:cNvSpPr/>
          <p:nvPr/>
        </p:nvSpPr>
        <p:spPr>
          <a:xfrm>
            <a:off x="7176120" y="5268198"/>
            <a:ext cx="2797050" cy="319054"/>
          </a:xfrm>
          <a:prstGeom prst="rect">
            <a:avLst/>
          </a:prstGeom>
          <a:solidFill>
            <a:schemeClr val="accent4">
              <a:lumMod val="20000"/>
              <a:lumOff val="8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solidFill>
                  <a:srgbClr val="C00000"/>
                </a:solidFill>
                <a:latin typeface="Segoe UI" panose="020B0502040204020203" pitchFamily="34" charset="0"/>
                <a:ea typeface="Segoe UI" panose="020B0502040204020203" pitchFamily="34" charset="0"/>
                <a:cs typeface="Segoe UI" panose="020B0502040204020203" pitchFamily="34" charset="0"/>
              </a:rPr>
              <a:t>ngOnDestroy</a:t>
            </a:r>
          </a:p>
        </p:txBody>
      </p:sp>
      <p:sp>
        <p:nvSpPr>
          <p:cNvPr id="27" name="Rectángulo 26"/>
          <p:cNvSpPr/>
          <p:nvPr/>
        </p:nvSpPr>
        <p:spPr>
          <a:xfrm>
            <a:off x="8476828" y="3538693"/>
            <a:ext cx="2797050" cy="319054"/>
          </a:xfrm>
          <a:prstGeom prst="rect">
            <a:avLst/>
          </a:prstGeom>
          <a:solidFill>
            <a:srgbClr val="CDFFAB"/>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solidFill>
                  <a:schemeClr val="tx2">
                    <a:lumMod val="50000"/>
                  </a:schemeClr>
                </a:solidFill>
                <a:latin typeface="Segoe UI" panose="020B0502040204020203" pitchFamily="34" charset="0"/>
                <a:ea typeface="Segoe UI" panose="020B0502040204020203" pitchFamily="34" charset="0"/>
                <a:cs typeface="Segoe UI" panose="020B0502040204020203" pitchFamily="34" charset="0"/>
              </a:rPr>
              <a:t>ngAfterContentInit</a:t>
            </a:r>
          </a:p>
        </p:txBody>
      </p:sp>
      <p:sp>
        <p:nvSpPr>
          <p:cNvPr id="28" name="Rectángulo 27"/>
          <p:cNvSpPr/>
          <p:nvPr/>
        </p:nvSpPr>
        <p:spPr>
          <a:xfrm>
            <a:off x="8476828" y="3979681"/>
            <a:ext cx="2797050" cy="319054"/>
          </a:xfrm>
          <a:prstGeom prst="rect">
            <a:avLst/>
          </a:prstGeom>
          <a:solidFill>
            <a:srgbClr val="CDFFAB"/>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solidFill>
                  <a:schemeClr val="tx2">
                    <a:lumMod val="50000"/>
                  </a:schemeClr>
                </a:solidFill>
                <a:latin typeface="Segoe UI" panose="020B0502040204020203" pitchFamily="34" charset="0"/>
                <a:ea typeface="Segoe UI" panose="020B0502040204020203" pitchFamily="34" charset="0"/>
                <a:cs typeface="Segoe UI" panose="020B0502040204020203" pitchFamily="34" charset="0"/>
              </a:rPr>
              <a:t>ngAfterContentChecked</a:t>
            </a:r>
          </a:p>
        </p:txBody>
      </p:sp>
      <p:sp>
        <p:nvSpPr>
          <p:cNvPr id="29" name="Rectángulo 28"/>
          <p:cNvSpPr/>
          <p:nvPr/>
        </p:nvSpPr>
        <p:spPr>
          <a:xfrm>
            <a:off x="8476828" y="4420669"/>
            <a:ext cx="2797050" cy="319054"/>
          </a:xfrm>
          <a:prstGeom prst="rect">
            <a:avLst/>
          </a:prstGeom>
          <a:solidFill>
            <a:srgbClr val="CDFFAB"/>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err="1">
                <a:solidFill>
                  <a:schemeClr val="tx2">
                    <a:lumMod val="50000"/>
                  </a:schemeClr>
                </a:solidFill>
                <a:latin typeface="Segoe UI" panose="020B0502040204020203" pitchFamily="34" charset="0"/>
                <a:ea typeface="Segoe UI" panose="020B0502040204020203" pitchFamily="34" charset="0"/>
                <a:cs typeface="Segoe UI" panose="020B0502040204020203" pitchFamily="34" charset="0"/>
              </a:rPr>
              <a:t>ngAfterViewInit</a:t>
            </a:r>
            <a:endParaRPr lang="es-ES" dirty="0">
              <a:solidFill>
                <a:schemeClr val="tx2">
                  <a:lumMod val="50000"/>
                </a:schemeClr>
              </a:solidFill>
              <a:latin typeface="Segoe UI" panose="020B0502040204020203" pitchFamily="34" charset="0"/>
              <a:ea typeface="Segoe UI" panose="020B0502040204020203" pitchFamily="34" charset="0"/>
              <a:cs typeface="Segoe UI" panose="020B0502040204020203" pitchFamily="34" charset="0"/>
            </a:endParaRPr>
          </a:p>
        </p:txBody>
      </p:sp>
      <p:sp>
        <p:nvSpPr>
          <p:cNvPr id="30" name="Rectángulo 29"/>
          <p:cNvSpPr/>
          <p:nvPr/>
        </p:nvSpPr>
        <p:spPr>
          <a:xfrm>
            <a:off x="8476828" y="4832770"/>
            <a:ext cx="2797050" cy="319054"/>
          </a:xfrm>
          <a:prstGeom prst="rect">
            <a:avLst/>
          </a:prstGeom>
          <a:solidFill>
            <a:srgbClr val="CDFFAB"/>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solidFill>
                  <a:schemeClr val="tx2">
                    <a:lumMod val="50000"/>
                  </a:schemeClr>
                </a:solidFill>
                <a:latin typeface="Segoe UI" panose="020B0502040204020203" pitchFamily="34" charset="0"/>
                <a:ea typeface="Segoe UI" panose="020B0502040204020203" pitchFamily="34" charset="0"/>
                <a:cs typeface="Segoe UI" panose="020B0502040204020203" pitchFamily="34" charset="0"/>
              </a:rPr>
              <a:t>ngAfterViewChecked</a:t>
            </a:r>
          </a:p>
        </p:txBody>
      </p:sp>
      <p:sp>
        <p:nvSpPr>
          <p:cNvPr id="31" name="3 Marcador de contenido"/>
          <p:cNvSpPr txBox="1">
            <a:spLocks/>
          </p:cNvSpPr>
          <p:nvPr/>
        </p:nvSpPr>
        <p:spPr>
          <a:xfrm>
            <a:off x="263351" y="1709569"/>
            <a:ext cx="6624737" cy="2589166"/>
          </a:xfrm>
          <a:prstGeom prst="rect">
            <a:avLst/>
          </a:prstGeom>
        </p:spPr>
        <p:txBody>
          <a:bodyPr>
            <a:noAutofit/>
          </a:bodyPr>
          <a:lstStyle>
            <a:lvl1pPr marL="0" marR="0" indent="0" algn="l" defTabSz="914400" rtl="0" eaLnBrk="1" fontAlgn="auto" latinLnBrk="0" hangingPunct="1">
              <a:lnSpc>
                <a:spcPct val="100000"/>
              </a:lnSpc>
              <a:spcBef>
                <a:spcPct val="20000"/>
              </a:spcBef>
              <a:spcAft>
                <a:spcPts val="0"/>
              </a:spcAft>
              <a:buClrTx/>
              <a:buSzTx/>
              <a:buFont typeface="Arial" pitchFamily="34" charset="0"/>
              <a:buNone/>
              <a:tabLst/>
              <a:defRPr lang="es-ES" sz="1400" b="0" i="0" u="none" strike="noStrike" kern="1200" baseline="0" smtClean="0">
                <a:solidFill>
                  <a:srgbClr val="505050"/>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9pPr>
          </a:lstStyle>
          <a:p>
            <a:pPr marL="285750" indent="-285750">
              <a:lnSpc>
                <a:spcPct val="150000"/>
              </a:lnSpc>
              <a:buFont typeface="Wingdings" panose="05000000000000000000" pitchFamily="2" charset="2"/>
              <a:buChar char="§"/>
            </a:pPr>
            <a:r>
              <a:rPr lang="en-US" sz="18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Angular creates it, renders it, creates and renders its children, checks it when its data-bound properties change, and destroys it before removing it from the DOM.</a:t>
            </a:r>
          </a:p>
          <a:p>
            <a:pPr marL="285750" indent="-285750">
              <a:lnSpc>
                <a:spcPct val="150000"/>
              </a:lnSpc>
              <a:buFont typeface="Wingdings" panose="05000000000000000000" pitchFamily="2" charset="2"/>
              <a:buChar char="§"/>
            </a:pPr>
            <a:r>
              <a:rPr lang="en-US" sz="18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Angular offers </a:t>
            </a:r>
            <a:r>
              <a:rPr lang="en-US" sz="18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hlinkClick r:id="rId3"/>
              </a:rPr>
              <a:t>lifecycle hooks</a:t>
            </a:r>
            <a:r>
              <a:rPr lang="en-US" sz="18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 that provide visibility into these key life moments and the ability to act when they occur.</a:t>
            </a:r>
          </a:p>
          <a:p>
            <a:pPr marL="285750" indent="-285750">
              <a:lnSpc>
                <a:spcPct val="150000"/>
              </a:lnSpc>
              <a:buFont typeface="Wingdings" panose="05000000000000000000" pitchFamily="2" charset="2"/>
              <a:buChar char="§"/>
            </a:pPr>
            <a:endParaRPr lang="en-GB" sz="18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endParaRPr>
          </a:p>
        </p:txBody>
      </p:sp>
      <p:sp>
        <p:nvSpPr>
          <p:cNvPr id="4" name="Estrella de 6 puntas 3"/>
          <p:cNvSpPr/>
          <p:nvPr/>
        </p:nvSpPr>
        <p:spPr>
          <a:xfrm>
            <a:off x="11424592" y="4472184"/>
            <a:ext cx="184731" cy="216024"/>
          </a:xfrm>
          <a:prstGeom prst="star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311727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8" name="Rectangle 28"/>
          <p:cNvSpPr>
            <a:spLocks noChangeArrowheads="1"/>
          </p:cNvSpPr>
          <p:nvPr/>
        </p:nvSpPr>
        <p:spPr bwMode="auto">
          <a:xfrm>
            <a:off x="1524003" y="4393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latin typeface="Calibri" pitchFamily="34" charset="0"/>
            </a:endParaRPr>
          </a:p>
        </p:txBody>
      </p:sp>
      <p:sp>
        <p:nvSpPr>
          <p:cNvPr id="3" name="Título 2"/>
          <p:cNvSpPr>
            <a:spLocks noGrp="1"/>
          </p:cNvSpPr>
          <p:nvPr>
            <p:ph type="title"/>
          </p:nvPr>
        </p:nvSpPr>
        <p:spPr>
          <a:xfrm>
            <a:off x="263352" y="310391"/>
            <a:ext cx="8136904" cy="432000"/>
          </a:xfrm>
        </p:spPr>
        <p:txBody>
          <a:bodyPr>
            <a:noAutofit/>
          </a:bodyPr>
          <a:lstStyle/>
          <a:p>
            <a:r>
              <a:rPr lang="es-ES" sz="2000" dirty="0">
                <a:latin typeface="Segoe UI" panose="020B0502040204020203" pitchFamily="34" charset="0"/>
                <a:ea typeface="Segoe UI" panose="020B0502040204020203" pitchFamily="34" charset="0"/>
                <a:cs typeface="Segoe UI" panose="020B0502040204020203" pitchFamily="34" charset="0"/>
              </a:rPr>
              <a:t>1. </a:t>
            </a:r>
            <a:r>
              <a:rPr lang="en-US" sz="2000" dirty="0">
                <a:latin typeface="Segoe UI" panose="020B0502040204020203" pitchFamily="34" charset="0"/>
                <a:cs typeface="Segoe UI" panose="020B0502040204020203" pitchFamily="34" charset="0"/>
              </a:rPr>
              <a:t>Angular introduction</a:t>
            </a:r>
            <a:endParaRPr lang="es-ES" sz="2000" dirty="0">
              <a:latin typeface="Segoe UI" panose="020B0502040204020203" pitchFamily="34" charset="0"/>
              <a:ea typeface="Segoe UI" panose="020B0502040204020203" pitchFamily="34" charset="0"/>
              <a:cs typeface="Segoe UI" panose="020B0502040204020203" pitchFamily="34" charset="0"/>
            </a:endParaRPr>
          </a:p>
        </p:txBody>
      </p:sp>
      <p:sp>
        <p:nvSpPr>
          <p:cNvPr id="38" name="1 Título"/>
          <p:cNvSpPr txBox="1">
            <a:spLocks/>
          </p:cNvSpPr>
          <p:nvPr/>
        </p:nvSpPr>
        <p:spPr bwMode="auto">
          <a:xfrm>
            <a:off x="263352" y="1198364"/>
            <a:ext cx="11521279"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fr-BE" sz="2000" b="1" dirty="0">
                <a:solidFill>
                  <a:srgbClr val="9AAE04"/>
                </a:solidFill>
                <a:latin typeface="Segoe UI" panose="020B0502040204020203" pitchFamily="34" charset="0"/>
                <a:ea typeface="Segoe UI" panose="020B0502040204020203" pitchFamily="34" charset="0"/>
                <a:cs typeface="Segoe UI" panose="020B0502040204020203" pitchFamily="34" charset="0"/>
              </a:rPr>
              <a:t>Angular versioning</a:t>
            </a:r>
            <a:endParaRPr lang="es-ES" sz="2000" b="1" dirty="0">
              <a:solidFill>
                <a:srgbClr val="9AAE04"/>
              </a:solidFill>
              <a:latin typeface="Segoe UI" panose="020B0502040204020203" pitchFamily="34" charset="0"/>
              <a:ea typeface="Segoe UI" panose="020B0502040204020203" pitchFamily="34" charset="0"/>
              <a:cs typeface="Segoe UI" panose="020B0502040204020203" pitchFamily="34" charset="0"/>
            </a:endParaRPr>
          </a:p>
        </p:txBody>
      </p:sp>
      <p:grpSp>
        <p:nvGrpSpPr>
          <p:cNvPr id="27" name="Grupo 26"/>
          <p:cNvGrpSpPr/>
          <p:nvPr/>
        </p:nvGrpSpPr>
        <p:grpSpPr>
          <a:xfrm>
            <a:off x="1742699" y="2086137"/>
            <a:ext cx="8957537" cy="3816424"/>
            <a:chOff x="1991544" y="2204864"/>
            <a:chExt cx="8957537" cy="3816424"/>
          </a:xfrm>
        </p:grpSpPr>
        <p:sp>
          <p:nvSpPr>
            <p:cNvPr id="2" name="Rectángulo 1"/>
            <p:cNvSpPr/>
            <p:nvPr/>
          </p:nvSpPr>
          <p:spPr>
            <a:xfrm>
              <a:off x="1991544" y="2204864"/>
              <a:ext cx="4032447" cy="3816424"/>
            </a:xfrm>
            <a:prstGeom prst="rect">
              <a:avLst/>
            </a:prstGeom>
            <a:solidFill>
              <a:srgbClr val="F8D5A2"/>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Rectángulo 3"/>
            <p:cNvSpPr/>
            <p:nvPr/>
          </p:nvSpPr>
          <p:spPr>
            <a:xfrm>
              <a:off x="2117557" y="2348880"/>
              <a:ext cx="3780420" cy="360040"/>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latin typeface="Segoe UI" panose="020B0502040204020203" pitchFamily="34" charset="0"/>
                  <a:cs typeface="Segoe UI" panose="020B0502040204020203" pitchFamily="34" charset="0"/>
                </a:rPr>
                <a:t>Angular 10</a:t>
              </a:r>
            </a:p>
          </p:txBody>
        </p:sp>
        <p:sp>
          <p:nvSpPr>
            <p:cNvPr id="11" name="Rectángulo 10"/>
            <p:cNvSpPr/>
            <p:nvPr/>
          </p:nvSpPr>
          <p:spPr>
            <a:xfrm>
              <a:off x="2117557" y="2852936"/>
              <a:ext cx="3780420" cy="360040"/>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latin typeface="Segoe UI" panose="020B0502040204020203" pitchFamily="34" charset="0"/>
                  <a:cs typeface="Segoe UI" panose="020B0502040204020203" pitchFamily="34" charset="0"/>
                </a:rPr>
                <a:t>Angular 9</a:t>
              </a:r>
            </a:p>
          </p:txBody>
        </p:sp>
        <p:sp>
          <p:nvSpPr>
            <p:cNvPr id="12" name="Rectángulo 11"/>
            <p:cNvSpPr/>
            <p:nvPr/>
          </p:nvSpPr>
          <p:spPr>
            <a:xfrm>
              <a:off x="2117557" y="3356992"/>
              <a:ext cx="3780420" cy="360040"/>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latin typeface="Segoe UI" panose="020B0502040204020203" pitchFamily="34" charset="0"/>
                  <a:cs typeface="Segoe UI" panose="020B0502040204020203" pitchFamily="34" charset="0"/>
                </a:rPr>
                <a:t>…</a:t>
              </a:r>
            </a:p>
          </p:txBody>
        </p:sp>
        <p:sp>
          <p:nvSpPr>
            <p:cNvPr id="14" name="Rectángulo 13"/>
            <p:cNvSpPr/>
            <p:nvPr/>
          </p:nvSpPr>
          <p:spPr>
            <a:xfrm>
              <a:off x="2117557" y="3861048"/>
              <a:ext cx="3780420" cy="360040"/>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latin typeface="Segoe UI" panose="020B0502040204020203" pitchFamily="34" charset="0"/>
                  <a:cs typeface="Segoe UI" panose="020B0502040204020203" pitchFamily="34" charset="0"/>
                </a:rPr>
                <a:t>Angular 2</a:t>
              </a:r>
            </a:p>
          </p:txBody>
        </p:sp>
        <p:sp>
          <p:nvSpPr>
            <p:cNvPr id="15" name="Rectángulo 14"/>
            <p:cNvSpPr/>
            <p:nvPr/>
          </p:nvSpPr>
          <p:spPr>
            <a:xfrm>
              <a:off x="2117557" y="4725144"/>
              <a:ext cx="3780420" cy="360040"/>
            </a:xfrm>
            <a:prstGeom prst="rect">
              <a:avLst/>
            </a:prstGeom>
            <a:solidFill>
              <a:srgbClr val="CB7F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Segoe UI" panose="020B0502040204020203" pitchFamily="34" charset="0"/>
                  <a:cs typeface="Segoe UI" panose="020B0502040204020203" pitchFamily="34" charset="0"/>
                </a:rPr>
                <a:t>Just “Angular”</a:t>
              </a:r>
            </a:p>
          </p:txBody>
        </p:sp>
        <p:sp>
          <p:nvSpPr>
            <p:cNvPr id="16" name="Rectángulo 15"/>
            <p:cNvSpPr/>
            <p:nvPr/>
          </p:nvSpPr>
          <p:spPr>
            <a:xfrm>
              <a:off x="2117557" y="5229200"/>
              <a:ext cx="3780420" cy="648072"/>
            </a:xfrm>
            <a:prstGeom prst="rect">
              <a:avLst/>
            </a:prstGeom>
            <a:solidFill>
              <a:srgbClr val="FCECD4"/>
            </a:solidFill>
            <a:ln>
              <a:solidFill>
                <a:srgbClr val="CB7F0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CB7F0F"/>
                  </a:solidFill>
                  <a:latin typeface="Segoe UI" panose="020B0502040204020203" pitchFamily="34" charset="0"/>
                  <a:cs typeface="Segoe UI" panose="020B0502040204020203" pitchFamily="34" charset="0"/>
                </a:rPr>
                <a:t>Incremental improvements. No complete Re-Writes!</a:t>
              </a:r>
            </a:p>
          </p:txBody>
        </p:sp>
        <p:sp>
          <p:nvSpPr>
            <p:cNvPr id="17" name="Rectángulo 16"/>
            <p:cNvSpPr/>
            <p:nvPr/>
          </p:nvSpPr>
          <p:spPr>
            <a:xfrm>
              <a:off x="7158118" y="2348880"/>
              <a:ext cx="3780420" cy="360040"/>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latin typeface="Segoe UI" panose="020B0502040204020203" pitchFamily="34" charset="0"/>
                  <a:cs typeface="Segoe UI" panose="020B0502040204020203" pitchFamily="34" charset="0"/>
                </a:rPr>
                <a:t>Angular 1</a:t>
              </a:r>
            </a:p>
          </p:txBody>
        </p:sp>
        <p:cxnSp>
          <p:nvCxnSpPr>
            <p:cNvPr id="18" name="Conector angular 17"/>
            <p:cNvCxnSpPr>
              <a:stCxn id="17" idx="1"/>
              <a:endCxn id="14" idx="3"/>
            </p:cNvCxnSpPr>
            <p:nvPr/>
          </p:nvCxnSpPr>
          <p:spPr>
            <a:xfrm rot="10800000" flipV="1">
              <a:off x="5897978" y="2528900"/>
              <a:ext cx="1260141" cy="1512168"/>
            </a:xfrm>
            <a:prstGeom prst="bentConnector3">
              <a:avLst>
                <a:gd name="adj1" fmla="val 50000"/>
              </a:avLst>
            </a:prstGeom>
            <a:ln w="28575">
              <a:solidFill>
                <a:schemeClr val="accent2">
                  <a:lumMod val="5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6" name="CuadroTexto 25"/>
            <p:cNvSpPr txBox="1"/>
            <p:nvPr/>
          </p:nvSpPr>
          <p:spPr>
            <a:xfrm>
              <a:off x="6496743" y="3163206"/>
              <a:ext cx="1974258" cy="369332"/>
            </a:xfrm>
            <a:prstGeom prst="rect">
              <a:avLst/>
            </a:prstGeom>
            <a:noFill/>
          </p:spPr>
          <p:txBody>
            <a:bodyPr wrap="none" rtlCol="0">
              <a:spAutoFit/>
            </a:bodyPr>
            <a:lstStyle/>
            <a:p>
              <a:r>
                <a:rPr lang="en-US" dirty="0">
                  <a:solidFill>
                    <a:schemeClr val="accent2">
                      <a:lumMod val="50000"/>
                    </a:schemeClr>
                  </a:solidFill>
                </a:rPr>
                <a:t>Complete Re-Write</a:t>
              </a:r>
            </a:p>
          </p:txBody>
        </p:sp>
        <p:sp>
          <p:nvSpPr>
            <p:cNvPr id="29" name="Rectángulo 28"/>
            <p:cNvSpPr/>
            <p:nvPr/>
          </p:nvSpPr>
          <p:spPr>
            <a:xfrm>
              <a:off x="7158118" y="4728029"/>
              <a:ext cx="3780420" cy="360040"/>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latin typeface="Segoe UI" panose="020B0502040204020203" pitchFamily="34" charset="0"/>
                  <a:cs typeface="Segoe UI" panose="020B0502040204020203" pitchFamily="34" charset="0"/>
                </a:rPr>
                <a:t>“AngularJS”</a:t>
              </a:r>
            </a:p>
          </p:txBody>
        </p:sp>
        <p:sp>
          <p:nvSpPr>
            <p:cNvPr id="30" name="Rectángulo 29"/>
            <p:cNvSpPr/>
            <p:nvPr/>
          </p:nvSpPr>
          <p:spPr>
            <a:xfrm>
              <a:off x="7168661" y="5229200"/>
              <a:ext cx="3780420" cy="648072"/>
            </a:xfrm>
            <a:prstGeom prst="rect">
              <a:avLst/>
            </a:prstGeom>
            <a:solidFill>
              <a:srgbClr val="CCCCFF"/>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solidFill>
                    <a:schemeClr val="accent2">
                      <a:lumMod val="50000"/>
                    </a:schemeClr>
                  </a:solidFill>
                  <a:latin typeface="Segoe UI" panose="020B0502040204020203" pitchFamily="34" charset="0"/>
                  <a:cs typeface="Segoe UI" panose="020B0502040204020203" pitchFamily="34" charset="0"/>
                </a:rPr>
                <a:t>Not really related to Angular 2+</a:t>
              </a:r>
            </a:p>
          </p:txBody>
        </p:sp>
      </p:grpSp>
      <p:sp>
        <p:nvSpPr>
          <p:cNvPr id="19" name="3 Marcador de contenido"/>
          <p:cNvSpPr txBox="1">
            <a:spLocks/>
          </p:cNvSpPr>
          <p:nvPr/>
        </p:nvSpPr>
        <p:spPr>
          <a:xfrm>
            <a:off x="263352" y="6014213"/>
            <a:ext cx="11161239" cy="583139"/>
          </a:xfrm>
          <a:prstGeom prst="rect">
            <a:avLst/>
          </a:prstGeom>
        </p:spPr>
        <p:txBody>
          <a:bodyPr>
            <a:noAutofit/>
          </a:bodyPr>
          <a:lstStyle>
            <a:lvl1pPr marL="0" marR="0" indent="0" algn="l" defTabSz="914400" rtl="0" eaLnBrk="1" fontAlgn="auto" latinLnBrk="0" hangingPunct="1">
              <a:lnSpc>
                <a:spcPct val="100000"/>
              </a:lnSpc>
              <a:spcBef>
                <a:spcPct val="20000"/>
              </a:spcBef>
              <a:spcAft>
                <a:spcPts val="0"/>
              </a:spcAft>
              <a:buClrTx/>
              <a:buSzTx/>
              <a:buFont typeface="Arial" pitchFamily="34" charset="0"/>
              <a:buNone/>
              <a:tabLst/>
              <a:defRPr lang="es-ES" sz="1400" b="0" i="0" u="none" strike="noStrike" kern="1200" baseline="0" smtClean="0">
                <a:solidFill>
                  <a:srgbClr val="505050"/>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9pPr>
          </a:lstStyle>
          <a:p>
            <a:pPr marL="285750" indent="-285750" algn="just">
              <a:lnSpc>
                <a:spcPct val="150000"/>
              </a:lnSpc>
              <a:buFont typeface="Wingdings" panose="05000000000000000000" pitchFamily="2" charset="2"/>
              <a:buChar char="v"/>
            </a:pPr>
            <a:r>
              <a:rPr lang="en-GB" sz="1800" i="1"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hlinkClick r:id="rId3"/>
              </a:rPr>
              <a:t>How to upgrade the version from an Angular app</a:t>
            </a:r>
            <a:endParaRPr lang="en-GB" sz="1800" i="1"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27607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p:cNvSpPr>
            <a:spLocks noGrp="1"/>
          </p:cNvSpPr>
          <p:nvPr>
            <p:ph type="body" sz="quarter" idx="13"/>
          </p:nvPr>
        </p:nvSpPr>
        <p:spPr>
          <a:xfrm>
            <a:off x="3791744" y="1700808"/>
            <a:ext cx="6552728" cy="4896544"/>
          </a:xfrm>
        </p:spPr>
        <p:txBody>
          <a:bodyPr>
            <a:noAutofit/>
          </a:bodyPr>
          <a:lstStyle/>
          <a:p>
            <a:pPr>
              <a:spcBef>
                <a:spcPts val="600"/>
              </a:spcBef>
            </a:pPr>
            <a:r>
              <a:rPr lang="en-US" sz="1600" b="0" dirty="0">
                <a:latin typeface="Segoe UI" panose="020B0502040204020203" pitchFamily="34" charset="0"/>
                <a:cs typeface="Segoe UI" panose="020B0502040204020203" pitchFamily="34" charset="0"/>
              </a:rPr>
              <a:t>Angular introduction</a:t>
            </a:r>
          </a:p>
          <a:p>
            <a:pPr>
              <a:spcBef>
                <a:spcPts val="600"/>
              </a:spcBef>
            </a:pPr>
            <a:r>
              <a:rPr lang="en-US" sz="1600" b="0" dirty="0">
                <a:latin typeface="Segoe UI" panose="020B0502040204020203" pitchFamily="34" charset="0"/>
                <a:cs typeface="Segoe UI" panose="020B0502040204020203" pitchFamily="34" charset="0"/>
              </a:rPr>
              <a:t>Getting started</a:t>
            </a:r>
          </a:p>
          <a:p>
            <a:pPr>
              <a:spcBef>
                <a:spcPts val="600"/>
              </a:spcBef>
            </a:pPr>
            <a:r>
              <a:rPr lang="en-US" sz="1600" b="0" dirty="0">
                <a:latin typeface="Segoe UI" panose="020B0502040204020203" pitchFamily="34" charset="0"/>
                <a:cs typeface="Segoe UI" panose="020B0502040204020203" pitchFamily="34" charset="0"/>
              </a:rPr>
              <a:t>Modules</a:t>
            </a:r>
          </a:p>
          <a:p>
            <a:pPr>
              <a:spcBef>
                <a:spcPts val="600"/>
              </a:spcBef>
            </a:pPr>
            <a:r>
              <a:rPr lang="en-US" sz="1600" b="0" dirty="0">
                <a:latin typeface="Segoe UI" panose="020B0502040204020203" pitchFamily="34" charset="0"/>
                <a:cs typeface="Segoe UI" panose="020B0502040204020203" pitchFamily="34" charset="0"/>
              </a:rPr>
              <a:t>Components. The basics</a:t>
            </a:r>
          </a:p>
          <a:p>
            <a:pPr>
              <a:spcBef>
                <a:spcPts val="600"/>
              </a:spcBef>
            </a:pPr>
            <a:r>
              <a:rPr lang="en-US" sz="1600" b="0" dirty="0">
                <a:latin typeface="Segoe UI" panose="020B0502040204020203" pitchFamily="34" charset="0"/>
                <a:cs typeface="Segoe UI" panose="020B0502040204020203" pitchFamily="34" charset="0"/>
              </a:rPr>
              <a:t>Directives</a:t>
            </a:r>
          </a:p>
          <a:p>
            <a:pPr>
              <a:spcBef>
                <a:spcPts val="600"/>
              </a:spcBef>
            </a:pPr>
            <a:r>
              <a:rPr lang="en-US" sz="1600" b="0" dirty="0">
                <a:latin typeface="Segoe UI" panose="020B0502040204020203" pitchFamily="34" charset="0"/>
                <a:cs typeface="Segoe UI" panose="020B0502040204020203" pitchFamily="34" charset="0"/>
              </a:rPr>
              <a:t>Models </a:t>
            </a:r>
          </a:p>
          <a:p>
            <a:pPr>
              <a:spcBef>
                <a:spcPts val="600"/>
              </a:spcBef>
            </a:pPr>
            <a:r>
              <a:rPr lang="en-US" sz="1600" b="0" dirty="0">
                <a:latin typeface="Segoe UI" panose="020B0502040204020203" pitchFamily="34" charset="0"/>
                <a:cs typeface="Segoe UI" panose="020B0502040204020203" pitchFamily="34" charset="0"/>
              </a:rPr>
              <a:t>Pipes</a:t>
            </a:r>
          </a:p>
          <a:p>
            <a:pPr>
              <a:spcBef>
                <a:spcPts val="600"/>
              </a:spcBef>
            </a:pPr>
            <a:r>
              <a:rPr lang="en-US" sz="1600" b="0" dirty="0">
                <a:latin typeface="Segoe UI" panose="020B0502040204020203" pitchFamily="34" charset="0"/>
                <a:cs typeface="Segoe UI" panose="020B0502040204020203" pitchFamily="34" charset="0"/>
              </a:rPr>
              <a:t>Components. Communication between components</a:t>
            </a:r>
          </a:p>
          <a:p>
            <a:pPr>
              <a:spcBef>
                <a:spcPts val="600"/>
              </a:spcBef>
            </a:pPr>
            <a:r>
              <a:rPr lang="en-US" sz="1600" dirty="0">
                <a:latin typeface="Segoe UI" panose="020B0502040204020203" pitchFamily="34" charset="0"/>
                <a:cs typeface="Segoe UI" panose="020B0502040204020203" pitchFamily="34" charset="0"/>
              </a:rPr>
              <a:t>Services</a:t>
            </a:r>
          </a:p>
          <a:p>
            <a:pPr>
              <a:spcBef>
                <a:spcPts val="600"/>
              </a:spcBef>
            </a:pPr>
            <a:r>
              <a:rPr lang="en-US" sz="1600" b="0" dirty="0">
                <a:latin typeface="Segoe UI" panose="020B0502040204020203" pitchFamily="34" charset="0"/>
                <a:cs typeface="Segoe UI" panose="020B0502040204020203" pitchFamily="34" charset="0"/>
              </a:rPr>
              <a:t> Forms</a:t>
            </a:r>
          </a:p>
          <a:p>
            <a:pPr>
              <a:spcBef>
                <a:spcPts val="600"/>
              </a:spcBef>
            </a:pPr>
            <a:r>
              <a:rPr lang="en-US" sz="1600" b="0" dirty="0">
                <a:latin typeface="Segoe UI" panose="020B0502040204020203" pitchFamily="34" charset="0"/>
                <a:cs typeface="Segoe UI" panose="020B0502040204020203" pitchFamily="34" charset="0"/>
              </a:rPr>
              <a:t> Observables</a:t>
            </a:r>
          </a:p>
          <a:p>
            <a:pPr>
              <a:spcBef>
                <a:spcPts val="600"/>
              </a:spcBef>
            </a:pPr>
            <a:r>
              <a:rPr lang="en-US" sz="1600" b="0" dirty="0">
                <a:latin typeface="Segoe UI" panose="020B0502040204020203" pitchFamily="34" charset="0"/>
                <a:cs typeface="Segoe UI" panose="020B0502040204020203" pitchFamily="34" charset="0"/>
              </a:rPr>
              <a:t> Routing and navigation</a:t>
            </a:r>
          </a:p>
          <a:p>
            <a:pPr>
              <a:spcBef>
                <a:spcPts val="600"/>
              </a:spcBef>
            </a:pPr>
            <a:r>
              <a:rPr lang="en-US" sz="1600" b="0" dirty="0">
                <a:latin typeface="Segoe UI" panose="020B0502040204020203" pitchFamily="34" charset="0"/>
                <a:cs typeface="Segoe UI" panose="020B0502040204020203" pitchFamily="34" charset="0"/>
              </a:rPr>
              <a:t> HTTP Requests</a:t>
            </a:r>
          </a:p>
          <a:p>
            <a:pPr>
              <a:spcBef>
                <a:spcPts val="600"/>
              </a:spcBef>
            </a:pPr>
            <a:r>
              <a:rPr lang="es-ES" sz="1600" b="0" dirty="0">
                <a:latin typeface="Segoe UI" panose="020B0502040204020203" pitchFamily="34" charset="0"/>
                <a:cs typeface="Segoe UI" panose="020B0502040204020203" pitchFamily="34" charset="0"/>
              </a:rPr>
              <a:t> Debugging</a:t>
            </a:r>
          </a:p>
          <a:p>
            <a:pPr>
              <a:spcBef>
                <a:spcPts val="600"/>
              </a:spcBef>
            </a:pPr>
            <a:r>
              <a:rPr lang="en-US" sz="1600" b="0" dirty="0">
                <a:latin typeface="Segoe UI" panose="020B0502040204020203" pitchFamily="34" charset="0"/>
                <a:cs typeface="Segoe UI" panose="020B0502040204020203" pitchFamily="34" charset="0"/>
              </a:rPr>
              <a:t> Introduction to testing practices</a:t>
            </a:r>
          </a:p>
          <a:p>
            <a:pPr>
              <a:spcBef>
                <a:spcPts val="600"/>
              </a:spcBef>
            </a:pPr>
            <a:endParaRPr lang="en-US" sz="1600" dirty="0">
              <a:latin typeface="Segoe UI" panose="020B0502040204020203" pitchFamily="34" charset="0"/>
              <a:cs typeface="Segoe UI" panose="020B0502040204020203" pitchFamily="34" charset="0"/>
            </a:endParaRPr>
          </a:p>
          <a:p>
            <a:pPr>
              <a:spcBef>
                <a:spcPts val="600"/>
              </a:spcBef>
            </a:pPr>
            <a:endParaRPr lang="en-US" sz="1600" dirty="0">
              <a:latin typeface="Segoe UI" panose="020B0502040204020203" pitchFamily="34" charset="0"/>
              <a:cs typeface="Segoe UI" panose="020B0502040204020203" pitchFamily="34" charset="0"/>
            </a:endParaRPr>
          </a:p>
        </p:txBody>
      </p:sp>
      <p:sp>
        <p:nvSpPr>
          <p:cNvPr id="3" name="Título 2"/>
          <p:cNvSpPr>
            <a:spLocks noGrp="1"/>
          </p:cNvSpPr>
          <p:nvPr>
            <p:ph type="title"/>
          </p:nvPr>
        </p:nvSpPr>
        <p:spPr/>
        <p:txBody>
          <a:bodyPr>
            <a:normAutofit/>
          </a:bodyPr>
          <a:lstStyle/>
          <a:p>
            <a:r>
              <a:rPr lang="en-US" sz="2000" dirty="0">
                <a:latin typeface="Segoe UI" panose="020B0502040204020203" pitchFamily="34" charset="0"/>
                <a:cs typeface="Segoe UI" panose="020B0502040204020203" pitchFamily="34" charset="0"/>
              </a:rPr>
              <a:t>Index</a:t>
            </a:r>
            <a:endParaRPr lang="es-ES" sz="20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72050227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8" name="Rectangle 28"/>
          <p:cNvSpPr>
            <a:spLocks noChangeArrowheads="1"/>
          </p:cNvSpPr>
          <p:nvPr/>
        </p:nvSpPr>
        <p:spPr bwMode="auto">
          <a:xfrm>
            <a:off x="1524003" y="4393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latin typeface="Calibri" pitchFamily="34" charset="0"/>
            </a:endParaRPr>
          </a:p>
        </p:txBody>
      </p:sp>
      <p:sp>
        <p:nvSpPr>
          <p:cNvPr id="3" name="Título 2"/>
          <p:cNvSpPr>
            <a:spLocks noGrp="1"/>
          </p:cNvSpPr>
          <p:nvPr>
            <p:ph type="title"/>
          </p:nvPr>
        </p:nvSpPr>
        <p:spPr>
          <a:xfrm>
            <a:off x="263352" y="310391"/>
            <a:ext cx="8136904" cy="432000"/>
          </a:xfrm>
        </p:spPr>
        <p:txBody>
          <a:bodyPr>
            <a:noAutofit/>
          </a:bodyPr>
          <a:lstStyle/>
          <a:p>
            <a:r>
              <a:rPr lang="en-US" sz="2000" dirty="0">
                <a:latin typeface="Segoe UI" panose="020B0502040204020203" pitchFamily="34" charset="0"/>
                <a:ea typeface="Segoe UI" panose="020B0502040204020203" pitchFamily="34" charset="0"/>
                <a:cs typeface="Segoe UI" panose="020B0502040204020203" pitchFamily="34" charset="0"/>
              </a:rPr>
              <a:t>9. Services</a:t>
            </a:r>
          </a:p>
        </p:txBody>
      </p:sp>
      <p:sp>
        <p:nvSpPr>
          <p:cNvPr id="38" name="1 Título"/>
          <p:cNvSpPr txBox="1">
            <a:spLocks/>
          </p:cNvSpPr>
          <p:nvPr/>
        </p:nvSpPr>
        <p:spPr bwMode="auto">
          <a:xfrm>
            <a:off x="263352" y="1198364"/>
            <a:ext cx="11521279"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sz="2000" b="1" dirty="0">
                <a:solidFill>
                  <a:srgbClr val="9AAE04"/>
                </a:solidFill>
                <a:latin typeface="Segoe UI" panose="020B0502040204020203" pitchFamily="34" charset="0"/>
                <a:ea typeface="Segoe UI" panose="020B0502040204020203" pitchFamily="34" charset="0"/>
                <a:cs typeface="Segoe UI" panose="020B0502040204020203" pitchFamily="34" charset="0"/>
              </a:rPr>
              <a:t>Introduction to services</a:t>
            </a:r>
          </a:p>
        </p:txBody>
      </p:sp>
      <p:sp>
        <p:nvSpPr>
          <p:cNvPr id="7" name="3 Marcador de contenido"/>
          <p:cNvSpPr txBox="1">
            <a:spLocks/>
          </p:cNvSpPr>
          <p:nvPr/>
        </p:nvSpPr>
        <p:spPr>
          <a:xfrm>
            <a:off x="263351" y="1709568"/>
            <a:ext cx="11521279" cy="2295496"/>
          </a:xfrm>
          <a:prstGeom prst="rect">
            <a:avLst/>
          </a:prstGeom>
        </p:spPr>
        <p:txBody>
          <a:bodyPr>
            <a:noAutofit/>
          </a:bodyPr>
          <a:lstStyle>
            <a:lvl1pPr marL="0" marR="0" indent="0" algn="l" defTabSz="914400" rtl="0" eaLnBrk="1" fontAlgn="auto" latinLnBrk="0" hangingPunct="1">
              <a:lnSpc>
                <a:spcPct val="100000"/>
              </a:lnSpc>
              <a:spcBef>
                <a:spcPct val="20000"/>
              </a:spcBef>
              <a:spcAft>
                <a:spcPts val="0"/>
              </a:spcAft>
              <a:buClrTx/>
              <a:buSzTx/>
              <a:buFont typeface="Arial" pitchFamily="34" charset="0"/>
              <a:buNone/>
              <a:tabLst/>
              <a:defRPr lang="es-ES" sz="1400" b="0" i="0" u="none" strike="noStrike" kern="1200" baseline="0" smtClean="0">
                <a:solidFill>
                  <a:srgbClr val="505050"/>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9pPr>
          </a:lstStyle>
          <a:p>
            <a:pPr marL="285750" indent="-285750">
              <a:lnSpc>
                <a:spcPct val="150000"/>
              </a:lnSpc>
              <a:buFont typeface="Wingdings" panose="05000000000000000000" pitchFamily="2" charset="2"/>
              <a:buChar char="§"/>
            </a:pPr>
            <a:r>
              <a:rPr lang="en-US" sz="18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A service is a class that fetches or save data.</a:t>
            </a:r>
          </a:p>
          <a:p>
            <a:pPr marL="285750" indent="-285750">
              <a:lnSpc>
                <a:spcPct val="150000"/>
              </a:lnSpc>
              <a:buFont typeface="Wingdings" panose="05000000000000000000" pitchFamily="2" charset="2"/>
              <a:buChar char="§"/>
            </a:pPr>
            <a:r>
              <a:rPr lang="en-US" sz="18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Can be invoked from any component or service.</a:t>
            </a:r>
          </a:p>
          <a:p>
            <a:pPr marL="285750" indent="-285750">
              <a:lnSpc>
                <a:spcPct val="150000"/>
              </a:lnSpc>
              <a:buFont typeface="Wingdings" panose="05000000000000000000" pitchFamily="2" charset="2"/>
              <a:buChar char="§"/>
            </a:pPr>
            <a:r>
              <a:rPr lang="en-US" sz="18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This helps in dividing the web application into small, different logical units which can be reused, doing this through </a:t>
            </a:r>
            <a:r>
              <a:rPr lang="en-US" sz="1800" b="1"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dependency injection</a:t>
            </a:r>
            <a:r>
              <a:rPr lang="en-US" sz="18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a:t>
            </a:r>
            <a:endParaRPr lang="en-US" sz="1800" b="1"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endParaRPr>
          </a:p>
          <a:p>
            <a:pPr marL="285750" indent="-285750">
              <a:lnSpc>
                <a:spcPct val="150000"/>
              </a:lnSpc>
              <a:buFont typeface="Wingdings" panose="05000000000000000000" pitchFamily="2" charset="2"/>
              <a:buChar char="§"/>
            </a:pPr>
            <a:r>
              <a:rPr lang="en-US" sz="18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We must indicate with the </a:t>
            </a:r>
            <a:r>
              <a:rPr lang="en-US" sz="1800" i="1"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@Injectable </a:t>
            </a:r>
            <a:r>
              <a:rPr lang="en-US" sz="18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decorator a service where we want to use another service.</a:t>
            </a:r>
          </a:p>
          <a:p>
            <a:pPr marL="285750" indent="-285750">
              <a:buFont typeface="Wingdings" panose="05000000000000000000" pitchFamily="2" charset="2"/>
              <a:buChar char="§"/>
            </a:pPr>
            <a:endParaRPr lang="en-US" sz="16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777165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8" name="Rectangle 28"/>
          <p:cNvSpPr>
            <a:spLocks noChangeArrowheads="1"/>
          </p:cNvSpPr>
          <p:nvPr/>
        </p:nvSpPr>
        <p:spPr bwMode="auto">
          <a:xfrm>
            <a:off x="1524003" y="4393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latin typeface="Calibri" pitchFamily="34" charset="0"/>
            </a:endParaRPr>
          </a:p>
        </p:txBody>
      </p:sp>
      <p:sp>
        <p:nvSpPr>
          <p:cNvPr id="3" name="Título 2"/>
          <p:cNvSpPr>
            <a:spLocks noGrp="1"/>
          </p:cNvSpPr>
          <p:nvPr>
            <p:ph type="title"/>
          </p:nvPr>
        </p:nvSpPr>
        <p:spPr>
          <a:xfrm>
            <a:off x="263352" y="310391"/>
            <a:ext cx="8136904" cy="432000"/>
          </a:xfrm>
        </p:spPr>
        <p:txBody>
          <a:bodyPr>
            <a:noAutofit/>
          </a:bodyPr>
          <a:lstStyle/>
          <a:p>
            <a:r>
              <a:rPr lang="en-US" sz="2000" dirty="0">
                <a:latin typeface="Segoe UI" panose="020B0502040204020203" pitchFamily="34" charset="0"/>
                <a:ea typeface="Segoe UI" panose="020B0502040204020203" pitchFamily="34" charset="0"/>
                <a:cs typeface="Segoe UI" panose="020B0502040204020203" pitchFamily="34" charset="0"/>
              </a:rPr>
              <a:t>9. Services</a:t>
            </a:r>
          </a:p>
        </p:txBody>
      </p:sp>
      <p:sp>
        <p:nvSpPr>
          <p:cNvPr id="38" name="1 Título"/>
          <p:cNvSpPr txBox="1">
            <a:spLocks/>
          </p:cNvSpPr>
          <p:nvPr/>
        </p:nvSpPr>
        <p:spPr bwMode="auto">
          <a:xfrm>
            <a:off x="263352" y="1198364"/>
            <a:ext cx="11521279"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sz="2000" b="1" dirty="0">
                <a:solidFill>
                  <a:srgbClr val="9AAE04"/>
                </a:solidFill>
                <a:latin typeface="Segoe UI" panose="020B0502040204020203" pitchFamily="34" charset="0"/>
                <a:ea typeface="Segoe UI" panose="020B0502040204020203" pitchFamily="34" charset="0"/>
                <a:cs typeface="Segoe UI" panose="020B0502040204020203" pitchFamily="34" charset="0"/>
              </a:rPr>
              <a:t>Dependency injection</a:t>
            </a:r>
          </a:p>
        </p:txBody>
      </p:sp>
      <p:sp>
        <p:nvSpPr>
          <p:cNvPr id="7" name="3 Marcador de contenido"/>
          <p:cNvSpPr txBox="1">
            <a:spLocks/>
          </p:cNvSpPr>
          <p:nvPr/>
        </p:nvSpPr>
        <p:spPr>
          <a:xfrm>
            <a:off x="263351" y="1709568"/>
            <a:ext cx="11521279" cy="2367504"/>
          </a:xfrm>
          <a:prstGeom prst="rect">
            <a:avLst/>
          </a:prstGeom>
        </p:spPr>
        <p:txBody>
          <a:bodyPr>
            <a:noAutofit/>
          </a:bodyPr>
          <a:lstStyle>
            <a:lvl1pPr marL="0" marR="0" indent="0" algn="l" defTabSz="914400" rtl="0" eaLnBrk="1" fontAlgn="auto" latinLnBrk="0" hangingPunct="1">
              <a:lnSpc>
                <a:spcPct val="100000"/>
              </a:lnSpc>
              <a:spcBef>
                <a:spcPct val="20000"/>
              </a:spcBef>
              <a:spcAft>
                <a:spcPts val="0"/>
              </a:spcAft>
              <a:buClrTx/>
              <a:buSzTx/>
              <a:buFont typeface="Arial" pitchFamily="34" charset="0"/>
              <a:buNone/>
              <a:tabLst/>
              <a:defRPr lang="es-ES" sz="1400" b="0" i="0" u="none" strike="noStrike" kern="1200" baseline="0" smtClean="0">
                <a:solidFill>
                  <a:srgbClr val="505050"/>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9pPr>
          </a:lstStyle>
          <a:p>
            <a:pPr marL="285750" indent="-285750">
              <a:lnSpc>
                <a:spcPct val="150000"/>
              </a:lnSpc>
              <a:buFont typeface="Wingdings" panose="05000000000000000000" pitchFamily="2" charset="2"/>
              <a:buChar char="§"/>
            </a:pPr>
            <a:r>
              <a:rPr lang="en-US" sz="18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Dependency injection (DI), is an application design pattern. </a:t>
            </a:r>
          </a:p>
          <a:p>
            <a:pPr marL="285750" indent="-285750">
              <a:lnSpc>
                <a:spcPct val="150000"/>
              </a:lnSpc>
              <a:buFont typeface="Wingdings" panose="05000000000000000000" pitchFamily="2" charset="2"/>
              <a:buChar char="§"/>
            </a:pPr>
            <a:r>
              <a:rPr lang="en-US" sz="18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Angular has its own DI framework, which is typically used to increase application efficiency and modularity.</a:t>
            </a:r>
          </a:p>
          <a:p>
            <a:pPr marL="285750" indent="-285750">
              <a:lnSpc>
                <a:spcPct val="150000"/>
              </a:lnSpc>
              <a:buFont typeface="Wingdings" panose="05000000000000000000" pitchFamily="2" charset="2"/>
              <a:buChar char="§"/>
            </a:pPr>
            <a:r>
              <a:rPr lang="en-US" sz="18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Dependencies are </a:t>
            </a:r>
            <a:r>
              <a:rPr lang="en-US" sz="1800" b="1"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services or objects that a class needs to perform its function and are provided from external sources</a:t>
            </a:r>
            <a:r>
              <a:rPr lang="en-US" sz="18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 rather than be created by the class.</a:t>
            </a:r>
          </a:p>
          <a:p>
            <a:pPr marL="285750" indent="-285750">
              <a:lnSpc>
                <a:spcPct val="150000"/>
              </a:lnSpc>
              <a:buFont typeface="Wingdings" panose="05000000000000000000" pitchFamily="2" charset="2"/>
              <a:buChar char="§"/>
            </a:pPr>
            <a:r>
              <a:rPr lang="en-US" sz="18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In Angular, the DI framework provides declared dependencies to a class when that class is instantiated.</a:t>
            </a:r>
            <a:endParaRPr lang="en-US" sz="16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4088781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8" name="Rectangle 28"/>
          <p:cNvSpPr>
            <a:spLocks noChangeArrowheads="1"/>
          </p:cNvSpPr>
          <p:nvPr/>
        </p:nvSpPr>
        <p:spPr bwMode="auto">
          <a:xfrm>
            <a:off x="1524003" y="4393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latin typeface="Calibri" pitchFamily="34" charset="0"/>
            </a:endParaRPr>
          </a:p>
        </p:txBody>
      </p:sp>
      <p:sp>
        <p:nvSpPr>
          <p:cNvPr id="3" name="Título 2"/>
          <p:cNvSpPr>
            <a:spLocks noGrp="1"/>
          </p:cNvSpPr>
          <p:nvPr>
            <p:ph type="title"/>
          </p:nvPr>
        </p:nvSpPr>
        <p:spPr>
          <a:xfrm>
            <a:off x="263352" y="310391"/>
            <a:ext cx="8136904" cy="432000"/>
          </a:xfrm>
        </p:spPr>
        <p:txBody>
          <a:bodyPr>
            <a:noAutofit/>
          </a:bodyPr>
          <a:lstStyle/>
          <a:p>
            <a:r>
              <a:rPr lang="en-US" sz="2000" dirty="0">
                <a:latin typeface="Segoe UI" panose="020B0502040204020203" pitchFamily="34" charset="0"/>
                <a:ea typeface="Segoe UI" panose="020B0502040204020203" pitchFamily="34" charset="0"/>
                <a:cs typeface="Segoe UI" panose="020B0502040204020203" pitchFamily="34" charset="0"/>
              </a:rPr>
              <a:t>9. Services</a:t>
            </a:r>
          </a:p>
        </p:txBody>
      </p:sp>
      <p:sp>
        <p:nvSpPr>
          <p:cNvPr id="38" name="1 Título"/>
          <p:cNvSpPr txBox="1">
            <a:spLocks/>
          </p:cNvSpPr>
          <p:nvPr/>
        </p:nvSpPr>
        <p:spPr bwMode="auto">
          <a:xfrm>
            <a:off x="263352" y="1198364"/>
            <a:ext cx="11521279"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sz="2000" b="1" dirty="0">
                <a:solidFill>
                  <a:srgbClr val="9AAE04"/>
                </a:solidFill>
                <a:latin typeface="Segoe UI" panose="020B0502040204020203" pitchFamily="34" charset="0"/>
                <a:ea typeface="Segoe UI" panose="020B0502040204020203" pitchFamily="34" charset="0"/>
                <a:cs typeface="Segoe UI" panose="020B0502040204020203" pitchFamily="34" charset="0"/>
              </a:rPr>
              <a:t>Using services</a:t>
            </a:r>
          </a:p>
        </p:txBody>
      </p:sp>
      <p:sp>
        <p:nvSpPr>
          <p:cNvPr id="7" name="3 Marcador de contenido"/>
          <p:cNvSpPr txBox="1">
            <a:spLocks/>
          </p:cNvSpPr>
          <p:nvPr/>
        </p:nvSpPr>
        <p:spPr>
          <a:xfrm>
            <a:off x="263351" y="1709568"/>
            <a:ext cx="11521279" cy="2295496"/>
          </a:xfrm>
          <a:prstGeom prst="rect">
            <a:avLst/>
          </a:prstGeom>
        </p:spPr>
        <p:txBody>
          <a:bodyPr>
            <a:noAutofit/>
          </a:bodyPr>
          <a:lstStyle>
            <a:lvl1pPr marL="0" marR="0" indent="0" algn="l" defTabSz="914400" rtl="0" eaLnBrk="1" fontAlgn="auto" latinLnBrk="0" hangingPunct="1">
              <a:lnSpc>
                <a:spcPct val="100000"/>
              </a:lnSpc>
              <a:spcBef>
                <a:spcPct val="20000"/>
              </a:spcBef>
              <a:spcAft>
                <a:spcPts val="0"/>
              </a:spcAft>
              <a:buClrTx/>
              <a:buSzTx/>
              <a:buFont typeface="Arial" pitchFamily="34" charset="0"/>
              <a:buNone/>
              <a:tabLst/>
              <a:defRPr lang="es-ES" sz="1400" b="0" i="0" u="none" strike="noStrike" kern="1200" baseline="0" smtClean="0">
                <a:solidFill>
                  <a:srgbClr val="505050"/>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9pPr>
          </a:lstStyle>
          <a:p>
            <a:pPr marL="285750" indent="-285750">
              <a:lnSpc>
                <a:spcPct val="150000"/>
              </a:lnSpc>
              <a:buFont typeface="Wingdings" panose="05000000000000000000" pitchFamily="2" charset="2"/>
              <a:buChar char="§"/>
            </a:pPr>
            <a:r>
              <a:rPr lang="en-US" sz="18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The most typical use cases to apply services in are </a:t>
            </a:r>
            <a:r>
              <a:rPr lang="en-US" sz="1800" b="1"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duplication of code </a:t>
            </a:r>
            <a:r>
              <a:rPr lang="en-US" sz="18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and </a:t>
            </a:r>
            <a:r>
              <a:rPr lang="en-US" sz="1800" b="1"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data storage</a:t>
            </a:r>
            <a:r>
              <a:rPr lang="en-US" sz="18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a:t>
            </a:r>
          </a:p>
          <a:p>
            <a:pPr marL="285750" indent="-285750">
              <a:lnSpc>
                <a:spcPct val="150000"/>
              </a:lnSpc>
              <a:buFont typeface="Wingdings" panose="05000000000000000000" pitchFamily="2" charset="2"/>
              <a:buChar char="§"/>
            </a:pPr>
            <a:endParaRPr lang="en-US" sz="16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endParaRPr>
          </a:p>
        </p:txBody>
      </p:sp>
      <p:pic>
        <p:nvPicPr>
          <p:cNvPr id="2" name="Imagen 1"/>
          <p:cNvPicPr>
            <a:picLocks noChangeAspect="1"/>
          </p:cNvPicPr>
          <p:nvPr/>
        </p:nvPicPr>
        <p:blipFill>
          <a:blip r:embed="rId3"/>
          <a:stretch>
            <a:fillRect/>
          </a:stretch>
        </p:blipFill>
        <p:spPr>
          <a:xfrm>
            <a:off x="3359696" y="2348880"/>
            <a:ext cx="5372045" cy="4126869"/>
          </a:xfrm>
          <a:prstGeom prst="rect">
            <a:avLst/>
          </a:prstGeom>
        </p:spPr>
      </p:pic>
    </p:spTree>
    <p:extLst>
      <p:ext uri="{BB962C8B-B14F-4D97-AF65-F5344CB8AC3E}">
        <p14:creationId xmlns:p14="http://schemas.microsoft.com/office/powerpoint/2010/main" val="2000512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8" name="Rectangle 28"/>
          <p:cNvSpPr>
            <a:spLocks noChangeArrowheads="1"/>
          </p:cNvSpPr>
          <p:nvPr/>
        </p:nvSpPr>
        <p:spPr bwMode="auto">
          <a:xfrm>
            <a:off x="1524003" y="4393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latin typeface="Calibri" pitchFamily="34" charset="0"/>
            </a:endParaRPr>
          </a:p>
        </p:txBody>
      </p:sp>
      <p:sp>
        <p:nvSpPr>
          <p:cNvPr id="3" name="Título 2"/>
          <p:cNvSpPr>
            <a:spLocks noGrp="1"/>
          </p:cNvSpPr>
          <p:nvPr>
            <p:ph type="title"/>
          </p:nvPr>
        </p:nvSpPr>
        <p:spPr>
          <a:xfrm>
            <a:off x="263352" y="310391"/>
            <a:ext cx="8136904" cy="432000"/>
          </a:xfrm>
        </p:spPr>
        <p:txBody>
          <a:bodyPr>
            <a:noAutofit/>
          </a:bodyPr>
          <a:lstStyle/>
          <a:p>
            <a:r>
              <a:rPr lang="en-US" sz="2000" dirty="0">
                <a:latin typeface="Segoe UI" panose="020B0502040204020203" pitchFamily="34" charset="0"/>
                <a:ea typeface="Segoe UI" panose="020B0502040204020203" pitchFamily="34" charset="0"/>
                <a:cs typeface="Segoe UI" panose="020B0502040204020203" pitchFamily="34" charset="0"/>
              </a:rPr>
              <a:t>9. Services</a:t>
            </a:r>
          </a:p>
        </p:txBody>
      </p:sp>
      <p:sp>
        <p:nvSpPr>
          <p:cNvPr id="38" name="1 Título"/>
          <p:cNvSpPr txBox="1">
            <a:spLocks/>
          </p:cNvSpPr>
          <p:nvPr/>
        </p:nvSpPr>
        <p:spPr bwMode="auto">
          <a:xfrm>
            <a:off x="263352" y="1198364"/>
            <a:ext cx="11521279"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sz="2000" b="1" dirty="0">
                <a:solidFill>
                  <a:srgbClr val="9AAE04"/>
                </a:solidFill>
                <a:latin typeface="Segoe UI" panose="020B0502040204020203" pitchFamily="34" charset="0"/>
                <a:ea typeface="Segoe UI" panose="020B0502040204020203" pitchFamily="34" charset="0"/>
                <a:cs typeface="Segoe UI" panose="020B0502040204020203" pitchFamily="34" charset="0"/>
              </a:rPr>
              <a:t>Using services</a:t>
            </a:r>
          </a:p>
        </p:txBody>
      </p:sp>
      <p:sp>
        <p:nvSpPr>
          <p:cNvPr id="7" name="3 Marcador de contenido"/>
          <p:cNvSpPr txBox="1">
            <a:spLocks/>
          </p:cNvSpPr>
          <p:nvPr/>
        </p:nvSpPr>
        <p:spPr>
          <a:xfrm>
            <a:off x="263351" y="1709568"/>
            <a:ext cx="11521279" cy="2295496"/>
          </a:xfrm>
          <a:prstGeom prst="rect">
            <a:avLst/>
          </a:prstGeom>
        </p:spPr>
        <p:txBody>
          <a:bodyPr>
            <a:noAutofit/>
          </a:bodyPr>
          <a:lstStyle>
            <a:lvl1pPr marL="0" marR="0" indent="0" algn="l" defTabSz="914400" rtl="0" eaLnBrk="1" fontAlgn="auto" latinLnBrk="0" hangingPunct="1">
              <a:lnSpc>
                <a:spcPct val="100000"/>
              </a:lnSpc>
              <a:spcBef>
                <a:spcPct val="20000"/>
              </a:spcBef>
              <a:spcAft>
                <a:spcPts val="0"/>
              </a:spcAft>
              <a:buClrTx/>
              <a:buSzTx/>
              <a:buFont typeface="Arial" pitchFamily="34" charset="0"/>
              <a:buNone/>
              <a:tabLst/>
              <a:defRPr lang="es-ES" sz="1400" b="0" i="0" u="none" strike="noStrike" kern="1200" baseline="0" smtClean="0">
                <a:solidFill>
                  <a:srgbClr val="505050"/>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9pPr>
          </a:lstStyle>
          <a:p>
            <a:pPr marL="285750" indent="-285750">
              <a:lnSpc>
                <a:spcPct val="150000"/>
              </a:lnSpc>
              <a:buFont typeface="Wingdings" panose="05000000000000000000" pitchFamily="2" charset="2"/>
              <a:buChar char="§"/>
            </a:pPr>
            <a:r>
              <a:rPr lang="en-US" sz="18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The most typical use cases to apply services in are </a:t>
            </a:r>
            <a:r>
              <a:rPr lang="en-US" sz="1800" b="1"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duplication of code </a:t>
            </a:r>
            <a:r>
              <a:rPr lang="en-US" sz="18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and </a:t>
            </a:r>
            <a:r>
              <a:rPr lang="en-US" sz="1800" b="1"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data storage</a:t>
            </a:r>
            <a:r>
              <a:rPr lang="en-US" sz="18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a:t>
            </a:r>
          </a:p>
          <a:p>
            <a:pPr marL="285750" indent="-285750">
              <a:lnSpc>
                <a:spcPct val="150000"/>
              </a:lnSpc>
              <a:buFont typeface="Wingdings" panose="05000000000000000000" pitchFamily="2" charset="2"/>
              <a:buChar char="§"/>
            </a:pPr>
            <a:endParaRPr lang="en-US" sz="16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endParaRPr>
          </a:p>
        </p:txBody>
      </p:sp>
      <p:pic>
        <p:nvPicPr>
          <p:cNvPr id="4" name="Imagen 3"/>
          <p:cNvPicPr>
            <a:picLocks noChangeAspect="1"/>
          </p:cNvPicPr>
          <p:nvPr/>
        </p:nvPicPr>
        <p:blipFill>
          <a:blip r:embed="rId3"/>
          <a:stretch>
            <a:fillRect/>
          </a:stretch>
        </p:blipFill>
        <p:spPr>
          <a:xfrm>
            <a:off x="990161" y="2262590"/>
            <a:ext cx="9354311" cy="4046730"/>
          </a:xfrm>
          <a:prstGeom prst="rect">
            <a:avLst/>
          </a:prstGeom>
        </p:spPr>
      </p:pic>
    </p:spTree>
    <p:extLst>
      <p:ext uri="{BB962C8B-B14F-4D97-AF65-F5344CB8AC3E}">
        <p14:creationId xmlns:p14="http://schemas.microsoft.com/office/powerpoint/2010/main" val="631862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8" name="Rectangle 28"/>
          <p:cNvSpPr>
            <a:spLocks noChangeArrowheads="1"/>
          </p:cNvSpPr>
          <p:nvPr/>
        </p:nvSpPr>
        <p:spPr bwMode="auto">
          <a:xfrm>
            <a:off x="1524003" y="4393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latin typeface="Calibri" pitchFamily="34" charset="0"/>
            </a:endParaRPr>
          </a:p>
        </p:txBody>
      </p:sp>
      <p:sp>
        <p:nvSpPr>
          <p:cNvPr id="3" name="Título 2"/>
          <p:cNvSpPr>
            <a:spLocks noGrp="1"/>
          </p:cNvSpPr>
          <p:nvPr>
            <p:ph type="title"/>
          </p:nvPr>
        </p:nvSpPr>
        <p:spPr>
          <a:xfrm>
            <a:off x="263352" y="310391"/>
            <a:ext cx="8136904" cy="432000"/>
          </a:xfrm>
        </p:spPr>
        <p:txBody>
          <a:bodyPr>
            <a:noAutofit/>
          </a:bodyPr>
          <a:lstStyle/>
          <a:p>
            <a:r>
              <a:rPr lang="en-US" sz="2000" dirty="0">
                <a:latin typeface="Segoe UI" panose="020B0502040204020203" pitchFamily="34" charset="0"/>
                <a:ea typeface="Segoe UI" panose="020B0502040204020203" pitchFamily="34" charset="0"/>
                <a:cs typeface="Segoe UI" panose="020B0502040204020203" pitchFamily="34" charset="0"/>
              </a:rPr>
              <a:t>9. Services</a:t>
            </a:r>
          </a:p>
        </p:txBody>
      </p:sp>
      <p:sp>
        <p:nvSpPr>
          <p:cNvPr id="38" name="1 Título"/>
          <p:cNvSpPr txBox="1">
            <a:spLocks/>
          </p:cNvSpPr>
          <p:nvPr/>
        </p:nvSpPr>
        <p:spPr bwMode="auto">
          <a:xfrm>
            <a:off x="263352" y="1198364"/>
            <a:ext cx="11521279"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sz="2000" dirty="0">
                <a:solidFill>
                  <a:srgbClr val="9AAE04"/>
                </a:solidFill>
                <a:latin typeface="Segoe UI" panose="020B0502040204020203" pitchFamily="34" charset="0"/>
                <a:ea typeface="Segoe UI" panose="020B0502040204020203" pitchFamily="34" charset="0"/>
                <a:cs typeface="Segoe UI" panose="020B0502040204020203" pitchFamily="34" charset="0"/>
              </a:rPr>
              <a:t>Using services. </a:t>
            </a:r>
            <a:r>
              <a:rPr lang="en-US" sz="2000" b="1" dirty="0">
                <a:solidFill>
                  <a:srgbClr val="9AAE04"/>
                </a:solidFill>
                <a:latin typeface="Segoe UI" panose="020B0502040204020203" pitchFamily="34" charset="0"/>
                <a:ea typeface="Segoe UI" panose="020B0502040204020203" pitchFamily="34" charset="0"/>
                <a:cs typeface="Segoe UI" panose="020B0502040204020203" pitchFamily="34" charset="0"/>
              </a:rPr>
              <a:t>Duplication of code</a:t>
            </a:r>
          </a:p>
        </p:txBody>
      </p:sp>
      <p:sp>
        <p:nvSpPr>
          <p:cNvPr id="7" name="3 Marcador de contenido"/>
          <p:cNvSpPr txBox="1">
            <a:spLocks/>
          </p:cNvSpPr>
          <p:nvPr/>
        </p:nvSpPr>
        <p:spPr>
          <a:xfrm>
            <a:off x="263351" y="1709568"/>
            <a:ext cx="11521279" cy="2295496"/>
          </a:xfrm>
          <a:prstGeom prst="rect">
            <a:avLst/>
          </a:prstGeom>
        </p:spPr>
        <p:txBody>
          <a:bodyPr>
            <a:noAutofit/>
          </a:bodyPr>
          <a:lstStyle>
            <a:lvl1pPr marL="0" marR="0" indent="0" algn="l" defTabSz="914400" rtl="0" eaLnBrk="1" fontAlgn="auto" latinLnBrk="0" hangingPunct="1">
              <a:lnSpc>
                <a:spcPct val="100000"/>
              </a:lnSpc>
              <a:spcBef>
                <a:spcPct val="20000"/>
              </a:spcBef>
              <a:spcAft>
                <a:spcPts val="0"/>
              </a:spcAft>
              <a:buClrTx/>
              <a:buSzTx/>
              <a:buFont typeface="Arial" pitchFamily="34" charset="0"/>
              <a:buNone/>
              <a:tabLst/>
              <a:defRPr lang="es-ES" sz="1400" b="0" i="0" u="none" strike="noStrike" kern="1200" baseline="0" smtClean="0">
                <a:solidFill>
                  <a:srgbClr val="505050"/>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9pPr>
          </a:lstStyle>
          <a:p>
            <a:pPr marL="285750" indent="-285750">
              <a:lnSpc>
                <a:spcPct val="150000"/>
              </a:lnSpc>
              <a:buFont typeface="Wingdings" panose="05000000000000000000" pitchFamily="2" charset="2"/>
              <a:buChar char="§"/>
            </a:pPr>
            <a:r>
              <a:rPr lang="en-US" sz="16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We can avoid the duplication of code in different components by externalizing methods or blocks of TS code setting them in a common service.</a:t>
            </a:r>
          </a:p>
          <a:p>
            <a:pPr marL="285750" indent="-285750">
              <a:lnSpc>
                <a:spcPct val="150000"/>
              </a:lnSpc>
              <a:buFont typeface="Wingdings" panose="05000000000000000000" pitchFamily="2" charset="2"/>
              <a:buChar char="§"/>
            </a:pPr>
            <a:endParaRPr lang="en-US"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endParaRPr>
          </a:p>
        </p:txBody>
      </p:sp>
      <p:pic>
        <p:nvPicPr>
          <p:cNvPr id="8" name="Imagen 7"/>
          <p:cNvPicPr>
            <a:picLocks noChangeAspect="1"/>
          </p:cNvPicPr>
          <p:nvPr/>
        </p:nvPicPr>
        <p:blipFill rotWithShape="1">
          <a:blip r:embed="rId3"/>
          <a:srcRect l="4308" t="23697" r="911" b="6849"/>
          <a:stretch/>
        </p:blipFill>
        <p:spPr>
          <a:xfrm>
            <a:off x="623391" y="2618886"/>
            <a:ext cx="5090969" cy="1465582"/>
          </a:xfrm>
          <a:prstGeom prst="rect">
            <a:avLst/>
          </a:prstGeom>
        </p:spPr>
      </p:pic>
      <p:sp>
        <p:nvSpPr>
          <p:cNvPr id="10" name="CuadroTexto 9"/>
          <p:cNvSpPr txBox="1"/>
          <p:nvPr/>
        </p:nvSpPr>
        <p:spPr>
          <a:xfrm>
            <a:off x="479376" y="4103437"/>
            <a:ext cx="2258247" cy="307777"/>
          </a:xfrm>
          <a:prstGeom prst="rect">
            <a:avLst/>
          </a:prstGeom>
          <a:noFill/>
        </p:spPr>
        <p:txBody>
          <a:bodyPr wrap="none" rtlCol="0">
            <a:spAutoFit/>
          </a:bodyPr>
          <a:lstStyle/>
          <a:p>
            <a:r>
              <a:rPr lang="es-ES" sz="1400" dirty="0">
                <a:latin typeface="Segoe UI" panose="020B0502040204020203" pitchFamily="34" charset="0"/>
                <a:cs typeface="Segoe UI" panose="020B0502040204020203" pitchFamily="34" charset="0"/>
              </a:rPr>
              <a:t>servers.service.ts (</a:t>
            </a:r>
            <a:r>
              <a:rPr lang="es-ES" sz="1400" b="1" dirty="0">
                <a:latin typeface="Segoe UI" panose="020B0502040204020203" pitchFamily="34" charset="0"/>
                <a:cs typeface="Segoe UI" panose="020B0502040204020203" pitchFamily="34" charset="0"/>
              </a:rPr>
              <a:t>service</a:t>
            </a:r>
            <a:r>
              <a:rPr lang="es-ES" sz="1400" dirty="0">
                <a:latin typeface="Segoe UI" panose="020B0502040204020203" pitchFamily="34" charset="0"/>
                <a:cs typeface="Segoe UI" panose="020B0502040204020203" pitchFamily="34" charset="0"/>
              </a:rPr>
              <a:t>)</a:t>
            </a:r>
          </a:p>
        </p:txBody>
      </p:sp>
      <p:sp>
        <p:nvSpPr>
          <p:cNvPr id="11" name="CuadroTexto 10"/>
          <p:cNvSpPr txBox="1"/>
          <p:nvPr/>
        </p:nvSpPr>
        <p:spPr>
          <a:xfrm>
            <a:off x="4026602" y="6361583"/>
            <a:ext cx="1873590" cy="307777"/>
          </a:xfrm>
          <a:prstGeom prst="rect">
            <a:avLst/>
          </a:prstGeom>
          <a:noFill/>
        </p:spPr>
        <p:txBody>
          <a:bodyPr wrap="none" rtlCol="0">
            <a:spAutoFit/>
          </a:bodyPr>
          <a:lstStyle/>
          <a:p>
            <a:r>
              <a:rPr lang="es-ES" sz="1400" dirty="0">
                <a:latin typeface="Segoe UI" panose="020B0502040204020203" pitchFamily="34" charset="0"/>
                <a:cs typeface="Segoe UI" panose="020B0502040204020203" pitchFamily="34" charset="0"/>
              </a:rPr>
              <a:t>servers.component.ts</a:t>
            </a:r>
          </a:p>
        </p:txBody>
      </p:sp>
      <p:pic>
        <p:nvPicPr>
          <p:cNvPr id="12" name="Imagen 11"/>
          <p:cNvPicPr>
            <a:picLocks noChangeAspect="1"/>
          </p:cNvPicPr>
          <p:nvPr/>
        </p:nvPicPr>
        <p:blipFill rotWithShape="1">
          <a:blip r:embed="rId4"/>
          <a:srcRect l="2382" t="6416"/>
          <a:stretch/>
        </p:blipFill>
        <p:spPr>
          <a:xfrm>
            <a:off x="5879975" y="2597341"/>
            <a:ext cx="4423831" cy="4072019"/>
          </a:xfrm>
          <a:prstGeom prst="rect">
            <a:avLst/>
          </a:prstGeom>
        </p:spPr>
      </p:pic>
    </p:spTree>
    <p:extLst>
      <p:ext uri="{BB962C8B-B14F-4D97-AF65-F5344CB8AC3E}">
        <p14:creationId xmlns:p14="http://schemas.microsoft.com/office/powerpoint/2010/main" val="12848759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8" name="Rectangle 28"/>
          <p:cNvSpPr>
            <a:spLocks noChangeArrowheads="1"/>
          </p:cNvSpPr>
          <p:nvPr/>
        </p:nvSpPr>
        <p:spPr bwMode="auto">
          <a:xfrm>
            <a:off x="1524003" y="4393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latin typeface="Calibri" pitchFamily="34" charset="0"/>
            </a:endParaRPr>
          </a:p>
        </p:txBody>
      </p:sp>
      <p:sp>
        <p:nvSpPr>
          <p:cNvPr id="3" name="Título 2"/>
          <p:cNvSpPr>
            <a:spLocks noGrp="1"/>
          </p:cNvSpPr>
          <p:nvPr>
            <p:ph type="title"/>
          </p:nvPr>
        </p:nvSpPr>
        <p:spPr>
          <a:xfrm>
            <a:off x="263352" y="310391"/>
            <a:ext cx="8136904" cy="432000"/>
          </a:xfrm>
        </p:spPr>
        <p:txBody>
          <a:bodyPr>
            <a:noAutofit/>
          </a:bodyPr>
          <a:lstStyle/>
          <a:p>
            <a:r>
              <a:rPr lang="en-US" sz="2000" dirty="0">
                <a:latin typeface="Segoe UI" panose="020B0502040204020203" pitchFamily="34" charset="0"/>
                <a:ea typeface="Segoe UI" panose="020B0502040204020203" pitchFamily="34" charset="0"/>
                <a:cs typeface="Segoe UI" panose="020B0502040204020203" pitchFamily="34" charset="0"/>
              </a:rPr>
              <a:t>9. Services</a:t>
            </a:r>
          </a:p>
        </p:txBody>
      </p:sp>
      <p:sp>
        <p:nvSpPr>
          <p:cNvPr id="38" name="1 Título"/>
          <p:cNvSpPr txBox="1">
            <a:spLocks/>
          </p:cNvSpPr>
          <p:nvPr/>
        </p:nvSpPr>
        <p:spPr bwMode="auto">
          <a:xfrm>
            <a:off x="263352" y="1198364"/>
            <a:ext cx="11521279"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sz="2000" dirty="0">
                <a:solidFill>
                  <a:srgbClr val="9AAE04"/>
                </a:solidFill>
                <a:latin typeface="Segoe UI" panose="020B0502040204020203" pitchFamily="34" charset="0"/>
                <a:ea typeface="Segoe UI" panose="020B0502040204020203" pitchFamily="34" charset="0"/>
                <a:cs typeface="Segoe UI" panose="020B0502040204020203" pitchFamily="34" charset="0"/>
              </a:rPr>
              <a:t>Using services. </a:t>
            </a:r>
            <a:r>
              <a:rPr lang="en-US" sz="2000" b="1" dirty="0">
                <a:solidFill>
                  <a:srgbClr val="9AAE04"/>
                </a:solidFill>
                <a:latin typeface="Segoe UI" panose="020B0502040204020203" pitchFamily="34" charset="0"/>
                <a:ea typeface="Segoe UI" panose="020B0502040204020203" pitchFamily="34" charset="0"/>
                <a:cs typeface="Segoe UI" panose="020B0502040204020203" pitchFamily="34" charset="0"/>
              </a:rPr>
              <a:t>Manage data</a:t>
            </a:r>
          </a:p>
        </p:txBody>
      </p:sp>
      <p:sp>
        <p:nvSpPr>
          <p:cNvPr id="7" name="3 Marcador de contenido"/>
          <p:cNvSpPr txBox="1">
            <a:spLocks/>
          </p:cNvSpPr>
          <p:nvPr/>
        </p:nvSpPr>
        <p:spPr>
          <a:xfrm>
            <a:off x="263351" y="1709568"/>
            <a:ext cx="11521279" cy="2295496"/>
          </a:xfrm>
          <a:prstGeom prst="rect">
            <a:avLst/>
          </a:prstGeom>
        </p:spPr>
        <p:txBody>
          <a:bodyPr>
            <a:noAutofit/>
          </a:bodyPr>
          <a:lstStyle>
            <a:lvl1pPr marL="0" marR="0" indent="0" algn="l" defTabSz="914400" rtl="0" eaLnBrk="1" fontAlgn="auto" latinLnBrk="0" hangingPunct="1">
              <a:lnSpc>
                <a:spcPct val="100000"/>
              </a:lnSpc>
              <a:spcBef>
                <a:spcPct val="20000"/>
              </a:spcBef>
              <a:spcAft>
                <a:spcPts val="0"/>
              </a:spcAft>
              <a:buClrTx/>
              <a:buSzTx/>
              <a:buFont typeface="Arial" pitchFamily="34" charset="0"/>
              <a:buNone/>
              <a:tabLst/>
              <a:defRPr lang="es-ES" sz="1400" b="0" i="0" u="none" strike="noStrike" kern="1200" baseline="0" smtClean="0">
                <a:solidFill>
                  <a:srgbClr val="505050"/>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9pPr>
          </a:lstStyle>
          <a:p>
            <a:pPr marL="285750" indent="-285750">
              <a:lnSpc>
                <a:spcPct val="150000"/>
              </a:lnSpc>
              <a:buFont typeface="Wingdings" panose="05000000000000000000" pitchFamily="2" charset="2"/>
              <a:buChar char="§"/>
            </a:pPr>
            <a:r>
              <a:rPr lang="en-US" sz="1600" b="1"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Parent</a:t>
            </a:r>
            <a:r>
              <a:rPr lang="en-US" sz="16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 component</a:t>
            </a:r>
          </a:p>
          <a:p>
            <a:pPr marL="285750" indent="-285750">
              <a:lnSpc>
                <a:spcPct val="150000"/>
              </a:lnSpc>
              <a:buFont typeface="Wingdings" panose="05000000000000000000" pitchFamily="2" charset="2"/>
              <a:buChar char="§"/>
            </a:pPr>
            <a:endParaRPr lang="en-US"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endParaRPr>
          </a:p>
        </p:txBody>
      </p:sp>
      <p:sp>
        <p:nvSpPr>
          <p:cNvPr id="10" name="CuadroTexto 9"/>
          <p:cNvSpPr txBox="1"/>
          <p:nvPr/>
        </p:nvSpPr>
        <p:spPr>
          <a:xfrm>
            <a:off x="579610" y="5254090"/>
            <a:ext cx="2258247" cy="307777"/>
          </a:xfrm>
          <a:prstGeom prst="rect">
            <a:avLst/>
          </a:prstGeom>
          <a:noFill/>
        </p:spPr>
        <p:txBody>
          <a:bodyPr wrap="none" rtlCol="0">
            <a:spAutoFit/>
          </a:bodyPr>
          <a:lstStyle/>
          <a:p>
            <a:r>
              <a:rPr lang="es-ES" sz="1400" dirty="0">
                <a:latin typeface="Segoe UI" panose="020B0502040204020203" pitchFamily="34" charset="0"/>
                <a:cs typeface="Segoe UI" panose="020B0502040204020203" pitchFamily="34" charset="0"/>
              </a:rPr>
              <a:t>servers.service.ts (</a:t>
            </a:r>
            <a:r>
              <a:rPr lang="es-ES" sz="1400" b="1" dirty="0">
                <a:latin typeface="Segoe UI" panose="020B0502040204020203" pitchFamily="34" charset="0"/>
                <a:cs typeface="Segoe UI" panose="020B0502040204020203" pitchFamily="34" charset="0"/>
              </a:rPr>
              <a:t>service</a:t>
            </a:r>
            <a:r>
              <a:rPr lang="es-ES" sz="1400" dirty="0">
                <a:latin typeface="Segoe UI" panose="020B0502040204020203" pitchFamily="34" charset="0"/>
                <a:cs typeface="Segoe UI" panose="020B0502040204020203" pitchFamily="34" charset="0"/>
              </a:rPr>
              <a:t>)</a:t>
            </a:r>
          </a:p>
        </p:txBody>
      </p:sp>
      <p:sp>
        <p:nvSpPr>
          <p:cNvPr id="11" name="CuadroTexto 10"/>
          <p:cNvSpPr txBox="1"/>
          <p:nvPr/>
        </p:nvSpPr>
        <p:spPr>
          <a:xfrm>
            <a:off x="5807968" y="6217567"/>
            <a:ext cx="2586093" cy="307777"/>
          </a:xfrm>
          <a:prstGeom prst="rect">
            <a:avLst/>
          </a:prstGeom>
          <a:noFill/>
        </p:spPr>
        <p:txBody>
          <a:bodyPr wrap="none" rtlCol="0">
            <a:spAutoFit/>
          </a:bodyPr>
          <a:lstStyle/>
          <a:p>
            <a:r>
              <a:rPr lang="es-ES" sz="1400" dirty="0">
                <a:latin typeface="Segoe UI" panose="020B0502040204020203" pitchFamily="34" charset="0"/>
                <a:cs typeface="Segoe UI" panose="020B0502040204020203" pitchFamily="34" charset="0"/>
              </a:rPr>
              <a:t>servers.component.ts (</a:t>
            </a:r>
            <a:r>
              <a:rPr lang="es-ES" sz="1400" b="1" dirty="0">
                <a:latin typeface="Segoe UI" panose="020B0502040204020203" pitchFamily="34" charset="0"/>
                <a:cs typeface="Segoe UI" panose="020B0502040204020203" pitchFamily="34" charset="0"/>
              </a:rPr>
              <a:t>parent</a:t>
            </a:r>
            <a:r>
              <a:rPr lang="es-ES" sz="1400" dirty="0">
                <a:latin typeface="Segoe UI" panose="020B0502040204020203" pitchFamily="34" charset="0"/>
                <a:cs typeface="Segoe UI" panose="020B0502040204020203" pitchFamily="34" charset="0"/>
              </a:rPr>
              <a:t>)</a:t>
            </a:r>
          </a:p>
        </p:txBody>
      </p:sp>
      <p:pic>
        <p:nvPicPr>
          <p:cNvPr id="13" name="Imagen 12"/>
          <p:cNvPicPr>
            <a:picLocks noChangeAspect="1"/>
          </p:cNvPicPr>
          <p:nvPr/>
        </p:nvPicPr>
        <p:blipFill rotWithShape="1">
          <a:blip r:embed="rId3"/>
          <a:srcRect l="1963" t="10850"/>
          <a:stretch/>
        </p:blipFill>
        <p:spPr>
          <a:xfrm>
            <a:off x="641752" y="2282348"/>
            <a:ext cx="5102764" cy="2971742"/>
          </a:xfrm>
          <a:prstGeom prst="rect">
            <a:avLst/>
          </a:prstGeom>
        </p:spPr>
      </p:pic>
      <p:pic>
        <p:nvPicPr>
          <p:cNvPr id="14" name="Imagen 13"/>
          <p:cNvPicPr>
            <a:picLocks noChangeAspect="1"/>
          </p:cNvPicPr>
          <p:nvPr/>
        </p:nvPicPr>
        <p:blipFill rotWithShape="1">
          <a:blip r:embed="rId4"/>
          <a:srcRect l="2473" t="9711"/>
          <a:stretch/>
        </p:blipFill>
        <p:spPr>
          <a:xfrm>
            <a:off x="5883192" y="2282348"/>
            <a:ext cx="5762761" cy="3935219"/>
          </a:xfrm>
          <a:prstGeom prst="rect">
            <a:avLst/>
          </a:prstGeom>
        </p:spPr>
      </p:pic>
    </p:spTree>
    <p:extLst>
      <p:ext uri="{BB962C8B-B14F-4D97-AF65-F5344CB8AC3E}">
        <p14:creationId xmlns:p14="http://schemas.microsoft.com/office/powerpoint/2010/main" val="3070175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8" name="Rectangle 28"/>
          <p:cNvSpPr>
            <a:spLocks noChangeArrowheads="1"/>
          </p:cNvSpPr>
          <p:nvPr/>
        </p:nvSpPr>
        <p:spPr bwMode="auto">
          <a:xfrm>
            <a:off x="1524003" y="4393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latin typeface="Calibri" pitchFamily="34" charset="0"/>
            </a:endParaRPr>
          </a:p>
        </p:txBody>
      </p:sp>
      <p:sp>
        <p:nvSpPr>
          <p:cNvPr id="3" name="Título 2"/>
          <p:cNvSpPr>
            <a:spLocks noGrp="1"/>
          </p:cNvSpPr>
          <p:nvPr>
            <p:ph type="title"/>
          </p:nvPr>
        </p:nvSpPr>
        <p:spPr>
          <a:xfrm>
            <a:off x="263352" y="310391"/>
            <a:ext cx="8136904" cy="432000"/>
          </a:xfrm>
        </p:spPr>
        <p:txBody>
          <a:bodyPr>
            <a:noAutofit/>
          </a:bodyPr>
          <a:lstStyle/>
          <a:p>
            <a:r>
              <a:rPr lang="en-US" sz="2000" dirty="0">
                <a:latin typeface="Segoe UI" panose="020B0502040204020203" pitchFamily="34" charset="0"/>
                <a:ea typeface="Segoe UI" panose="020B0502040204020203" pitchFamily="34" charset="0"/>
                <a:cs typeface="Segoe UI" panose="020B0502040204020203" pitchFamily="34" charset="0"/>
              </a:rPr>
              <a:t>9. Services</a:t>
            </a:r>
          </a:p>
        </p:txBody>
      </p:sp>
      <p:sp>
        <p:nvSpPr>
          <p:cNvPr id="38" name="1 Título"/>
          <p:cNvSpPr txBox="1">
            <a:spLocks/>
          </p:cNvSpPr>
          <p:nvPr/>
        </p:nvSpPr>
        <p:spPr bwMode="auto">
          <a:xfrm>
            <a:off x="263352" y="1198364"/>
            <a:ext cx="11521279"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sz="2000" dirty="0">
                <a:solidFill>
                  <a:srgbClr val="9AAE04"/>
                </a:solidFill>
                <a:latin typeface="Segoe UI" panose="020B0502040204020203" pitchFamily="34" charset="0"/>
                <a:ea typeface="Segoe UI" panose="020B0502040204020203" pitchFamily="34" charset="0"/>
                <a:cs typeface="Segoe UI" panose="020B0502040204020203" pitchFamily="34" charset="0"/>
              </a:rPr>
              <a:t>Using services. </a:t>
            </a:r>
            <a:r>
              <a:rPr lang="en-US" sz="2000" b="1" dirty="0">
                <a:solidFill>
                  <a:srgbClr val="9AAE04"/>
                </a:solidFill>
                <a:latin typeface="Segoe UI" panose="020B0502040204020203" pitchFamily="34" charset="0"/>
                <a:ea typeface="Segoe UI" panose="020B0502040204020203" pitchFamily="34" charset="0"/>
                <a:cs typeface="Segoe UI" panose="020B0502040204020203" pitchFamily="34" charset="0"/>
              </a:rPr>
              <a:t>Manage data</a:t>
            </a:r>
          </a:p>
        </p:txBody>
      </p:sp>
      <p:sp>
        <p:nvSpPr>
          <p:cNvPr id="7" name="3 Marcador de contenido"/>
          <p:cNvSpPr txBox="1">
            <a:spLocks/>
          </p:cNvSpPr>
          <p:nvPr/>
        </p:nvSpPr>
        <p:spPr>
          <a:xfrm>
            <a:off x="263351" y="1709568"/>
            <a:ext cx="11521279" cy="2295496"/>
          </a:xfrm>
          <a:prstGeom prst="rect">
            <a:avLst/>
          </a:prstGeom>
        </p:spPr>
        <p:txBody>
          <a:bodyPr>
            <a:noAutofit/>
          </a:bodyPr>
          <a:lstStyle>
            <a:lvl1pPr marL="0" marR="0" indent="0" algn="l" defTabSz="914400" rtl="0" eaLnBrk="1" fontAlgn="auto" latinLnBrk="0" hangingPunct="1">
              <a:lnSpc>
                <a:spcPct val="100000"/>
              </a:lnSpc>
              <a:spcBef>
                <a:spcPct val="20000"/>
              </a:spcBef>
              <a:spcAft>
                <a:spcPts val="0"/>
              </a:spcAft>
              <a:buClrTx/>
              <a:buSzTx/>
              <a:buFont typeface="Arial" pitchFamily="34" charset="0"/>
              <a:buNone/>
              <a:tabLst/>
              <a:defRPr lang="es-ES" sz="1400" b="0" i="0" u="none" strike="noStrike" kern="1200" baseline="0" smtClean="0">
                <a:solidFill>
                  <a:srgbClr val="505050"/>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9pPr>
          </a:lstStyle>
          <a:p>
            <a:pPr marL="285750" indent="-285750">
              <a:lnSpc>
                <a:spcPct val="150000"/>
              </a:lnSpc>
              <a:buFont typeface="Wingdings" panose="05000000000000000000" pitchFamily="2" charset="2"/>
              <a:buChar char="§"/>
            </a:pPr>
            <a:r>
              <a:rPr lang="en-US" sz="1600" b="1"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Child </a:t>
            </a:r>
            <a:r>
              <a:rPr lang="en-US" sz="16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component</a:t>
            </a:r>
          </a:p>
          <a:p>
            <a:pPr marL="285750" indent="-285750">
              <a:lnSpc>
                <a:spcPct val="150000"/>
              </a:lnSpc>
              <a:buFont typeface="Wingdings" panose="05000000000000000000" pitchFamily="2" charset="2"/>
              <a:buChar char="§"/>
            </a:pPr>
            <a:endParaRPr lang="en-US"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endParaRPr>
          </a:p>
        </p:txBody>
      </p:sp>
      <p:sp>
        <p:nvSpPr>
          <p:cNvPr id="11" name="CuadroTexto 10"/>
          <p:cNvSpPr txBox="1"/>
          <p:nvPr/>
        </p:nvSpPr>
        <p:spPr>
          <a:xfrm>
            <a:off x="5931162" y="5929535"/>
            <a:ext cx="2346412" cy="307777"/>
          </a:xfrm>
          <a:prstGeom prst="rect">
            <a:avLst/>
          </a:prstGeom>
          <a:noFill/>
        </p:spPr>
        <p:txBody>
          <a:bodyPr wrap="none" rtlCol="0">
            <a:spAutoFit/>
          </a:bodyPr>
          <a:lstStyle/>
          <a:p>
            <a:r>
              <a:rPr lang="es-ES" sz="1400" dirty="0">
                <a:latin typeface="Segoe UI" panose="020B0502040204020203" pitchFamily="34" charset="0"/>
                <a:cs typeface="Segoe UI" panose="020B0502040204020203" pitchFamily="34" charset="0"/>
              </a:rPr>
              <a:t>server.component.ts (</a:t>
            </a:r>
            <a:r>
              <a:rPr lang="es-ES" sz="1400" b="1" dirty="0">
                <a:latin typeface="Segoe UI" panose="020B0502040204020203" pitchFamily="34" charset="0"/>
                <a:cs typeface="Segoe UI" panose="020B0502040204020203" pitchFamily="34" charset="0"/>
              </a:rPr>
              <a:t>child</a:t>
            </a:r>
            <a:r>
              <a:rPr lang="es-ES" sz="1400" dirty="0">
                <a:latin typeface="Segoe UI" panose="020B0502040204020203" pitchFamily="34" charset="0"/>
                <a:cs typeface="Segoe UI" panose="020B0502040204020203" pitchFamily="34" charset="0"/>
              </a:rPr>
              <a:t>)</a:t>
            </a:r>
          </a:p>
        </p:txBody>
      </p:sp>
      <p:sp>
        <p:nvSpPr>
          <p:cNvPr id="15" name="CuadroTexto 14"/>
          <p:cNvSpPr txBox="1"/>
          <p:nvPr/>
        </p:nvSpPr>
        <p:spPr>
          <a:xfrm>
            <a:off x="579610" y="5267911"/>
            <a:ext cx="2258247" cy="307777"/>
          </a:xfrm>
          <a:prstGeom prst="rect">
            <a:avLst/>
          </a:prstGeom>
          <a:noFill/>
        </p:spPr>
        <p:txBody>
          <a:bodyPr wrap="none" rtlCol="0">
            <a:spAutoFit/>
          </a:bodyPr>
          <a:lstStyle/>
          <a:p>
            <a:r>
              <a:rPr lang="es-ES" sz="1400" dirty="0">
                <a:latin typeface="Segoe UI" panose="020B0502040204020203" pitchFamily="34" charset="0"/>
                <a:cs typeface="Segoe UI" panose="020B0502040204020203" pitchFamily="34" charset="0"/>
              </a:rPr>
              <a:t>servers.service.ts (</a:t>
            </a:r>
            <a:r>
              <a:rPr lang="es-ES" sz="1400" b="1" dirty="0">
                <a:latin typeface="Segoe UI" panose="020B0502040204020203" pitchFamily="34" charset="0"/>
                <a:cs typeface="Segoe UI" panose="020B0502040204020203" pitchFamily="34" charset="0"/>
              </a:rPr>
              <a:t>service</a:t>
            </a:r>
            <a:r>
              <a:rPr lang="es-ES" sz="1400" dirty="0">
                <a:latin typeface="Segoe UI" panose="020B0502040204020203" pitchFamily="34" charset="0"/>
                <a:cs typeface="Segoe UI" panose="020B0502040204020203" pitchFamily="34" charset="0"/>
              </a:rPr>
              <a:t>)</a:t>
            </a:r>
          </a:p>
        </p:txBody>
      </p:sp>
      <p:pic>
        <p:nvPicPr>
          <p:cNvPr id="16" name="Imagen 15"/>
          <p:cNvPicPr>
            <a:picLocks noChangeAspect="1"/>
          </p:cNvPicPr>
          <p:nvPr/>
        </p:nvPicPr>
        <p:blipFill rotWithShape="1">
          <a:blip r:embed="rId3"/>
          <a:srcRect l="1963" t="10850"/>
          <a:stretch/>
        </p:blipFill>
        <p:spPr>
          <a:xfrm>
            <a:off x="641752" y="2296169"/>
            <a:ext cx="5102764" cy="2971742"/>
          </a:xfrm>
          <a:prstGeom prst="rect">
            <a:avLst/>
          </a:prstGeom>
        </p:spPr>
      </p:pic>
      <p:pic>
        <p:nvPicPr>
          <p:cNvPr id="17" name="Imagen 16"/>
          <p:cNvPicPr>
            <a:picLocks noChangeAspect="1"/>
          </p:cNvPicPr>
          <p:nvPr/>
        </p:nvPicPr>
        <p:blipFill rotWithShape="1">
          <a:blip r:embed="rId4"/>
          <a:srcRect l="2038" t="13039"/>
          <a:stretch/>
        </p:blipFill>
        <p:spPr>
          <a:xfrm>
            <a:off x="5951984" y="2296169"/>
            <a:ext cx="5694628" cy="3633366"/>
          </a:xfrm>
          <a:prstGeom prst="rect">
            <a:avLst/>
          </a:prstGeom>
        </p:spPr>
      </p:pic>
    </p:spTree>
    <p:extLst>
      <p:ext uri="{BB962C8B-B14F-4D97-AF65-F5344CB8AC3E}">
        <p14:creationId xmlns:p14="http://schemas.microsoft.com/office/powerpoint/2010/main" val="1853001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8" name="Rectangle 28"/>
          <p:cNvSpPr>
            <a:spLocks noChangeArrowheads="1"/>
          </p:cNvSpPr>
          <p:nvPr/>
        </p:nvSpPr>
        <p:spPr bwMode="auto">
          <a:xfrm>
            <a:off x="1524003" y="4393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latin typeface="Calibri" pitchFamily="34" charset="0"/>
            </a:endParaRPr>
          </a:p>
        </p:txBody>
      </p:sp>
      <p:sp>
        <p:nvSpPr>
          <p:cNvPr id="3" name="Título 2"/>
          <p:cNvSpPr>
            <a:spLocks noGrp="1"/>
          </p:cNvSpPr>
          <p:nvPr>
            <p:ph type="title"/>
          </p:nvPr>
        </p:nvSpPr>
        <p:spPr>
          <a:xfrm>
            <a:off x="263352" y="310391"/>
            <a:ext cx="8136904" cy="432000"/>
          </a:xfrm>
        </p:spPr>
        <p:txBody>
          <a:bodyPr>
            <a:noAutofit/>
          </a:bodyPr>
          <a:lstStyle/>
          <a:p>
            <a:r>
              <a:rPr lang="en-US" sz="2000" dirty="0">
                <a:latin typeface="Segoe UI" panose="020B0502040204020203" pitchFamily="34" charset="0"/>
                <a:ea typeface="Segoe UI" panose="020B0502040204020203" pitchFamily="34" charset="0"/>
                <a:cs typeface="Segoe UI" panose="020B0502040204020203" pitchFamily="34" charset="0"/>
              </a:rPr>
              <a:t>9. Services</a:t>
            </a:r>
          </a:p>
        </p:txBody>
      </p:sp>
      <p:sp>
        <p:nvSpPr>
          <p:cNvPr id="38" name="1 Título"/>
          <p:cNvSpPr txBox="1">
            <a:spLocks/>
          </p:cNvSpPr>
          <p:nvPr/>
        </p:nvSpPr>
        <p:spPr bwMode="auto">
          <a:xfrm>
            <a:off x="263352" y="1198364"/>
            <a:ext cx="11521279"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sz="2000" dirty="0">
                <a:solidFill>
                  <a:srgbClr val="9AAE04"/>
                </a:solidFill>
                <a:latin typeface="Segoe UI" panose="020B0502040204020203" pitchFamily="34" charset="0"/>
                <a:ea typeface="Segoe UI" panose="020B0502040204020203" pitchFamily="34" charset="0"/>
                <a:cs typeface="Segoe UI" panose="020B0502040204020203" pitchFamily="34" charset="0"/>
              </a:rPr>
              <a:t>Using services. </a:t>
            </a:r>
            <a:r>
              <a:rPr lang="en-US" sz="2000" b="1" dirty="0">
                <a:solidFill>
                  <a:srgbClr val="9AAE04"/>
                </a:solidFill>
                <a:latin typeface="Segoe UI" panose="020B0502040204020203" pitchFamily="34" charset="0"/>
                <a:ea typeface="Segoe UI" panose="020B0502040204020203" pitchFamily="34" charset="0"/>
                <a:cs typeface="Segoe UI" panose="020B0502040204020203" pitchFamily="34" charset="0"/>
              </a:rPr>
              <a:t>Manage data</a:t>
            </a:r>
          </a:p>
        </p:txBody>
      </p:sp>
      <p:sp>
        <p:nvSpPr>
          <p:cNvPr id="7" name="3 Marcador de contenido"/>
          <p:cNvSpPr txBox="1">
            <a:spLocks/>
          </p:cNvSpPr>
          <p:nvPr/>
        </p:nvSpPr>
        <p:spPr>
          <a:xfrm>
            <a:off x="263351" y="1709568"/>
            <a:ext cx="11521279" cy="2295496"/>
          </a:xfrm>
          <a:prstGeom prst="rect">
            <a:avLst/>
          </a:prstGeom>
        </p:spPr>
        <p:txBody>
          <a:bodyPr>
            <a:noAutofit/>
          </a:bodyPr>
          <a:lstStyle>
            <a:lvl1pPr marL="0" marR="0" indent="0" algn="l" defTabSz="914400" rtl="0" eaLnBrk="1" fontAlgn="auto" latinLnBrk="0" hangingPunct="1">
              <a:lnSpc>
                <a:spcPct val="100000"/>
              </a:lnSpc>
              <a:spcBef>
                <a:spcPct val="20000"/>
              </a:spcBef>
              <a:spcAft>
                <a:spcPts val="0"/>
              </a:spcAft>
              <a:buClrTx/>
              <a:buSzTx/>
              <a:buFont typeface="Arial" pitchFamily="34" charset="0"/>
              <a:buNone/>
              <a:tabLst/>
              <a:defRPr lang="es-ES" sz="1400" b="0" i="0" u="none" strike="noStrike" kern="1200" baseline="0" smtClean="0">
                <a:solidFill>
                  <a:srgbClr val="505050"/>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9pPr>
          </a:lstStyle>
          <a:p>
            <a:pPr marL="285750" indent="-285750">
              <a:lnSpc>
                <a:spcPct val="150000"/>
              </a:lnSpc>
              <a:buFont typeface="Wingdings" panose="05000000000000000000" pitchFamily="2" charset="2"/>
              <a:buChar char="§"/>
            </a:pPr>
            <a:r>
              <a:rPr lang="en-US" sz="1600" b="1"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Child </a:t>
            </a:r>
            <a:r>
              <a:rPr lang="en-US" sz="16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component</a:t>
            </a:r>
          </a:p>
          <a:p>
            <a:pPr marL="285750" indent="-285750">
              <a:lnSpc>
                <a:spcPct val="150000"/>
              </a:lnSpc>
              <a:buFont typeface="Wingdings" panose="05000000000000000000" pitchFamily="2" charset="2"/>
              <a:buChar char="§"/>
            </a:pPr>
            <a:endParaRPr lang="en-US"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endParaRPr>
          </a:p>
        </p:txBody>
      </p:sp>
      <p:sp>
        <p:nvSpPr>
          <p:cNvPr id="11" name="CuadroTexto 10"/>
          <p:cNvSpPr txBox="1"/>
          <p:nvPr/>
        </p:nvSpPr>
        <p:spPr>
          <a:xfrm>
            <a:off x="5931162" y="5805264"/>
            <a:ext cx="2346412" cy="307777"/>
          </a:xfrm>
          <a:prstGeom prst="rect">
            <a:avLst/>
          </a:prstGeom>
          <a:noFill/>
        </p:spPr>
        <p:txBody>
          <a:bodyPr wrap="none" rtlCol="0">
            <a:spAutoFit/>
          </a:bodyPr>
          <a:lstStyle/>
          <a:p>
            <a:r>
              <a:rPr lang="es-ES" sz="1400" dirty="0">
                <a:latin typeface="Segoe UI" panose="020B0502040204020203" pitchFamily="34" charset="0"/>
                <a:cs typeface="Segoe UI" panose="020B0502040204020203" pitchFamily="34" charset="0"/>
              </a:rPr>
              <a:t>server.component.ts (</a:t>
            </a:r>
            <a:r>
              <a:rPr lang="es-ES" sz="1400" b="1" dirty="0">
                <a:latin typeface="Segoe UI" panose="020B0502040204020203" pitchFamily="34" charset="0"/>
                <a:cs typeface="Segoe UI" panose="020B0502040204020203" pitchFamily="34" charset="0"/>
              </a:rPr>
              <a:t>child</a:t>
            </a:r>
            <a:r>
              <a:rPr lang="es-ES" sz="1400" dirty="0">
                <a:latin typeface="Segoe UI" panose="020B0502040204020203" pitchFamily="34" charset="0"/>
                <a:cs typeface="Segoe UI" panose="020B0502040204020203" pitchFamily="34" charset="0"/>
              </a:rPr>
              <a:t>)</a:t>
            </a:r>
          </a:p>
        </p:txBody>
      </p:sp>
      <p:pic>
        <p:nvPicPr>
          <p:cNvPr id="17" name="Imagen 16"/>
          <p:cNvPicPr>
            <a:picLocks noChangeAspect="1"/>
          </p:cNvPicPr>
          <p:nvPr/>
        </p:nvPicPr>
        <p:blipFill rotWithShape="1">
          <a:blip r:embed="rId3"/>
          <a:srcRect l="2038" t="13039"/>
          <a:stretch/>
        </p:blipFill>
        <p:spPr>
          <a:xfrm>
            <a:off x="5951984" y="2171898"/>
            <a:ext cx="5694628" cy="3633366"/>
          </a:xfrm>
          <a:prstGeom prst="rect">
            <a:avLst/>
          </a:prstGeom>
        </p:spPr>
      </p:pic>
      <p:cxnSp>
        <p:nvCxnSpPr>
          <p:cNvPr id="4" name="Conector recto de flecha 3"/>
          <p:cNvCxnSpPr/>
          <p:nvPr/>
        </p:nvCxnSpPr>
        <p:spPr>
          <a:xfrm flipH="1">
            <a:off x="4943872" y="3789040"/>
            <a:ext cx="1440160"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CuadroTexto 11"/>
          <p:cNvSpPr txBox="1"/>
          <p:nvPr/>
        </p:nvSpPr>
        <p:spPr>
          <a:xfrm>
            <a:off x="1174445" y="3501008"/>
            <a:ext cx="3769427" cy="830997"/>
          </a:xfrm>
          <a:prstGeom prst="rect">
            <a:avLst/>
          </a:prstGeom>
          <a:noFill/>
        </p:spPr>
        <p:txBody>
          <a:bodyPr wrap="square" rtlCol="0">
            <a:spAutoFit/>
          </a:bodyPr>
          <a:lstStyle/>
          <a:p>
            <a:r>
              <a:rPr lang="en-US" sz="1600" dirty="0">
                <a:solidFill>
                  <a:srgbClr val="C00000"/>
                </a:solidFill>
                <a:latin typeface="Segoe UI" panose="020B0502040204020203" pitchFamily="34" charset="0"/>
                <a:cs typeface="Segoe UI" panose="020B0502040204020203" pitchFamily="34" charset="0"/>
              </a:rPr>
              <a:t>It is not always a wrong approach but in this case, it is not how we must use it	</a:t>
            </a:r>
          </a:p>
        </p:txBody>
      </p:sp>
      <p:sp>
        <p:nvSpPr>
          <p:cNvPr id="13" name="Elipse 12"/>
          <p:cNvSpPr/>
          <p:nvPr/>
        </p:nvSpPr>
        <p:spPr>
          <a:xfrm>
            <a:off x="831916" y="3563963"/>
            <a:ext cx="340845" cy="343013"/>
          </a:xfrm>
          <a:prstGeom prst="ellipse">
            <a:avLst/>
          </a:prstGeom>
          <a:solidFill>
            <a:srgbClr val="FF0000"/>
          </a:solidFill>
          <a:ln>
            <a:solidFill>
              <a:srgbClr val="C0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s-ES" dirty="0">
                <a:latin typeface="Consolas" panose="020B0609020204030204" pitchFamily="49" charset="0"/>
              </a:rPr>
              <a:t>✘</a:t>
            </a:r>
          </a:p>
        </p:txBody>
      </p:sp>
      <p:sp>
        <p:nvSpPr>
          <p:cNvPr id="14" name="CuadroTexto 13"/>
          <p:cNvSpPr txBox="1"/>
          <p:nvPr/>
        </p:nvSpPr>
        <p:spPr>
          <a:xfrm>
            <a:off x="1173558" y="2420888"/>
            <a:ext cx="3770314" cy="1077218"/>
          </a:xfrm>
          <a:prstGeom prst="rect">
            <a:avLst/>
          </a:prstGeom>
          <a:noFill/>
        </p:spPr>
        <p:txBody>
          <a:bodyPr wrap="square" rtlCol="0">
            <a:spAutoFit/>
          </a:bodyPr>
          <a:lstStyle/>
          <a:p>
            <a:r>
              <a:rPr lang="en-US" sz="1600" dirty="0">
                <a:solidFill>
                  <a:schemeClr val="accent6">
                    <a:lumMod val="75000"/>
                  </a:schemeClr>
                </a:solidFill>
                <a:latin typeface="Segoe UI" panose="020B0502040204020203" pitchFamily="34" charset="0"/>
                <a:cs typeface="Segoe UI" panose="020B0502040204020203" pitchFamily="34" charset="0"/>
              </a:rPr>
              <a:t>By declaring the service in the child component as a provider we are creating another instance of the service, the parent one is overwritten!</a:t>
            </a:r>
          </a:p>
        </p:txBody>
      </p:sp>
      <p:sp>
        <p:nvSpPr>
          <p:cNvPr id="18" name="Elipse 17"/>
          <p:cNvSpPr/>
          <p:nvPr/>
        </p:nvSpPr>
        <p:spPr>
          <a:xfrm>
            <a:off x="813517" y="2492896"/>
            <a:ext cx="360041" cy="343013"/>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s-ES" dirty="0">
                <a:latin typeface="Consolas" panose="020B0609020204030204" pitchFamily="49" charset="0"/>
              </a:rPr>
              <a:t>!</a:t>
            </a:r>
          </a:p>
        </p:txBody>
      </p:sp>
    </p:spTree>
    <p:extLst>
      <p:ext uri="{BB962C8B-B14F-4D97-AF65-F5344CB8AC3E}">
        <p14:creationId xmlns:p14="http://schemas.microsoft.com/office/powerpoint/2010/main" val="351272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8" name="Rectangle 28"/>
          <p:cNvSpPr>
            <a:spLocks noChangeArrowheads="1"/>
          </p:cNvSpPr>
          <p:nvPr/>
        </p:nvSpPr>
        <p:spPr bwMode="auto">
          <a:xfrm>
            <a:off x="1524003" y="4393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latin typeface="Calibri" pitchFamily="34" charset="0"/>
            </a:endParaRPr>
          </a:p>
        </p:txBody>
      </p:sp>
      <p:sp>
        <p:nvSpPr>
          <p:cNvPr id="3" name="Título 2"/>
          <p:cNvSpPr>
            <a:spLocks noGrp="1"/>
          </p:cNvSpPr>
          <p:nvPr>
            <p:ph type="title"/>
          </p:nvPr>
        </p:nvSpPr>
        <p:spPr>
          <a:xfrm>
            <a:off x="263352" y="310391"/>
            <a:ext cx="8136904" cy="432000"/>
          </a:xfrm>
        </p:spPr>
        <p:txBody>
          <a:bodyPr>
            <a:noAutofit/>
          </a:bodyPr>
          <a:lstStyle/>
          <a:p>
            <a:r>
              <a:rPr lang="en-US" sz="2000" dirty="0">
                <a:latin typeface="Segoe UI" panose="020B0502040204020203" pitchFamily="34" charset="0"/>
                <a:ea typeface="Segoe UI" panose="020B0502040204020203" pitchFamily="34" charset="0"/>
                <a:cs typeface="Segoe UI" panose="020B0502040204020203" pitchFamily="34" charset="0"/>
              </a:rPr>
              <a:t>9. Services</a:t>
            </a:r>
          </a:p>
        </p:txBody>
      </p:sp>
      <p:sp>
        <p:nvSpPr>
          <p:cNvPr id="38" name="1 Título"/>
          <p:cNvSpPr txBox="1">
            <a:spLocks/>
          </p:cNvSpPr>
          <p:nvPr/>
        </p:nvSpPr>
        <p:spPr bwMode="auto">
          <a:xfrm>
            <a:off x="263352" y="1198364"/>
            <a:ext cx="11521279"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sz="2000" dirty="0">
                <a:solidFill>
                  <a:srgbClr val="9AAE04"/>
                </a:solidFill>
                <a:latin typeface="Segoe UI" panose="020B0502040204020203" pitchFamily="34" charset="0"/>
                <a:ea typeface="Segoe UI" panose="020B0502040204020203" pitchFamily="34" charset="0"/>
                <a:cs typeface="Segoe UI" panose="020B0502040204020203" pitchFamily="34" charset="0"/>
              </a:rPr>
              <a:t>Using services. </a:t>
            </a:r>
            <a:r>
              <a:rPr lang="en-US" sz="2000" b="1" dirty="0">
                <a:solidFill>
                  <a:srgbClr val="9AAE04"/>
                </a:solidFill>
                <a:latin typeface="Segoe UI" panose="020B0502040204020203" pitchFamily="34" charset="0"/>
                <a:ea typeface="Segoe UI" panose="020B0502040204020203" pitchFamily="34" charset="0"/>
                <a:cs typeface="Segoe UI" panose="020B0502040204020203" pitchFamily="34" charset="0"/>
              </a:rPr>
              <a:t>Hierarchical injector</a:t>
            </a:r>
          </a:p>
        </p:txBody>
      </p:sp>
      <p:sp>
        <p:nvSpPr>
          <p:cNvPr id="7" name="3 Marcador de contenido"/>
          <p:cNvSpPr txBox="1">
            <a:spLocks/>
          </p:cNvSpPr>
          <p:nvPr/>
        </p:nvSpPr>
        <p:spPr>
          <a:xfrm>
            <a:off x="263351" y="1709568"/>
            <a:ext cx="11521279" cy="567304"/>
          </a:xfrm>
          <a:prstGeom prst="rect">
            <a:avLst/>
          </a:prstGeom>
        </p:spPr>
        <p:txBody>
          <a:bodyPr>
            <a:noAutofit/>
          </a:bodyPr>
          <a:lstStyle>
            <a:lvl1pPr marL="0" marR="0" indent="0" algn="l" defTabSz="914400" rtl="0" eaLnBrk="1" fontAlgn="auto" latinLnBrk="0" hangingPunct="1">
              <a:lnSpc>
                <a:spcPct val="100000"/>
              </a:lnSpc>
              <a:spcBef>
                <a:spcPct val="20000"/>
              </a:spcBef>
              <a:spcAft>
                <a:spcPts val="0"/>
              </a:spcAft>
              <a:buClrTx/>
              <a:buSzTx/>
              <a:buFont typeface="Arial" pitchFamily="34" charset="0"/>
              <a:buNone/>
              <a:tabLst/>
              <a:defRPr lang="es-ES" sz="1400" b="0" i="0" u="none" strike="noStrike" kern="1200" baseline="0" smtClean="0">
                <a:solidFill>
                  <a:srgbClr val="505050"/>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9pPr>
          </a:lstStyle>
          <a:p>
            <a:pPr marL="285750" indent="-285750">
              <a:lnSpc>
                <a:spcPct val="150000"/>
              </a:lnSpc>
              <a:buFont typeface="Wingdings" panose="05000000000000000000" pitchFamily="2" charset="2"/>
              <a:buChar char="§"/>
            </a:pPr>
            <a:r>
              <a:rPr lang="en-US" sz="16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Angular dependency injector actually is a hierarchical injector</a:t>
            </a:r>
          </a:p>
          <a:p>
            <a:pPr marL="285750" indent="-285750">
              <a:lnSpc>
                <a:spcPct val="150000"/>
              </a:lnSpc>
              <a:buFont typeface="Wingdings" panose="05000000000000000000" pitchFamily="2" charset="2"/>
              <a:buChar char="§"/>
            </a:pPr>
            <a:endParaRPr lang="en-US"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endParaRPr>
          </a:p>
        </p:txBody>
      </p:sp>
      <p:sp>
        <p:nvSpPr>
          <p:cNvPr id="14" name="Rectángulo 13"/>
          <p:cNvSpPr/>
          <p:nvPr/>
        </p:nvSpPr>
        <p:spPr>
          <a:xfrm>
            <a:off x="1199456" y="2708920"/>
            <a:ext cx="2664296" cy="576064"/>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dirty="0">
                <a:latin typeface="Segoe UI" panose="020B0502040204020203" pitchFamily="34" charset="0"/>
                <a:cs typeface="Segoe UI" panose="020B0502040204020203" pitchFamily="34" charset="0"/>
              </a:rPr>
              <a:t>AppModule</a:t>
            </a:r>
          </a:p>
        </p:txBody>
      </p:sp>
      <p:sp>
        <p:nvSpPr>
          <p:cNvPr id="15" name="Rectángulo 14"/>
          <p:cNvSpPr/>
          <p:nvPr/>
        </p:nvSpPr>
        <p:spPr>
          <a:xfrm>
            <a:off x="4151784" y="2732238"/>
            <a:ext cx="6264696" cy="552746"/>
          </a:xfrm>
          <a:prstGeom prst="rect">
            <a:avLst/>
          </a:prstGeom>
          <a:solidFill>
            <a:srgbClr val="EBEBFF"/>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accent2">
                    <a:lumMod val="50000"/>
                  </a:schemeClr>
                </a:solidFill>
                <a:latin typeface="Segoe UI" panose="020B0502040204020203" pitchFamily="34" charset="0"/>
                <a:cs typeface="Segoe UI" panose="020B0502040204020203" pitchFamily="34" charset="0"/>
              </a:rPr>
              <a:t>Same Instance of Service is available </a:t>
            </a:r>
            <a:r>
              <a:rPr lang="en-US" sz="1400" b="1" dirty="0">
                <a:solidFill>
                  <a:schemeClr val="accent2">
                    <a:lumMod val="50000"/>
                  </a:schemeClr>
                </a:solidFill>
                <a:latin typeface="Segoe UI" panose="020B0502040204020203" pitchFamily="34" charset="0"/>
                <a:cs typeface="Segoe UI" panose="020B0502040204020203" pitchFamily="34" charset="0"/>
              </a:rPr>
              <a:t>Application-wide</a:t>
            </a:r>
            <a:endParaRPr lang="en-US" sz="1400" dirty="0">
              <a:solidFill>
                <a:schemeClr val="accent2">
                  <a:lumMod val="50000"/>
                </a:schemeClr>
              </a:solidFill>
              <a:latin typeface="Segoe UI" panose="020B0502040204020203" pitchFamily="34" charset="0"/>
              <a:cs typeface="Segoe UI" panose="020B0502040204020203" pitchFamily="34" charset="0"/>
            </a:endParaRPr>
          </a:p>
        </p:txBody>
      </p:sp>
      <p:sp>
        <p:nvSpPr>
          <p:cNvPr id="16" name="Rectángulo 15"/>
          <p:cNvSpPr/>
          <p:nvPr/>
        </p:nvSpPr>
        <p:spPr>
          <a:xfrm>
            <a:off x="1199456" y="3561357"/>
            <a:ext cx="2664296" cy="576064"/>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dirty="0">
                <a:latin typeface="Segoe UI" panose="020B0502040204020203" pitchFamily="34" charset="0"/>
                <a:cs typeface="Segoe UI" panose="020B0502040204020203" pitchFamily="34" charset="0"/>
              </a:rPr>
              <a:t>AppComponent</a:t>
            </a:r>
          </a:p>
        </p:txBody>
      </p:sp>
      <p:sp>
        <p:nvSpPr>
          <p:cNvPr id="18" name="Rectángulo 17"/>
          <p:cNvSpPr/>
          <p:nvPr/>
        </p:nvSpPr>
        <p:spPr>
          <a:xfrm>
            <a:off x="4151784" y="3584675"/>
            <a:ext cx="6264696" cy="552746"/>
          </a:xfrm>
          <a:prstGeom prst="rect">
            <a:avLst/>
          </a:prstGeom>
          <a:solidFill>
            <a:srgbClr val="EBEBFF"/>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accent2">
                    <a:lumMod val="50000"/>
                  </a:schemeClr>
                </a:solidFill>
                <a:latin typeface="Segoe UI" panose="020B0502040204020203" pitchFamily="34" charset="0"/>
                <a:cs typeface="Segoe UI" panose="020B0502040204020203" pitchFamily="34" charset="0"/>
              </a:rPr>
              <a:t>Same Instance of Service is available for </a:t>
            </a:r>
            <a:r>
              <a:rPr lang="en-US" sz="1400" b="1" dirty="0">
                <a:solidFill>
                  <a:schemeClr val="accent2">
                    <a:lumMod val="50000"/>
                  </a:schemeClr>
                </a:solidFill>
                <a:latin typeface="Segoe UI" panose="020B0502040204020203" pitchFamily="34" charset="0"/>
                <a:cs typeface="Segoe UI" panose="020B0502040204020203" pitchFamily="34" charset="0"/>
              </a:rPr>
              <a:t>all Components </a:t>
            </a:r>
            <a:r>
              <a:rPr lang="en-US" sz="1400" dirty="0">
                <a:solidFill>
                  <a:schemeClr val="accent2">
                    <a:lumMod val="50000"/>
                  </a:schemeClr>
                </a:solidFill>
                <a:latin typeface="Segoe UI" panose="020B0502040204020203" pitchFamily="34" charset="0"/>
                <a:cs typeface="Segoe UI" panose="020B0502040204020203" pitchFamily="34" charset="0"/>
              </a:rPr>
              <a:t>(but </a:t>
            </a:r>
            <a:r>
              <a:rPr lang="en-US" sz="1400" b="1" dirty="0">
                <a:solidFill>
                  <a:schemeClr val="accent2">
                    <a:lumMod val="50000"/>
                  </a:schemeClr>
                </a:solidFill>
                <a:latin typeface="Segoe UI" panose="020B0502040204020203" pitchFamily="34" charset="0"/>
                <a:cs typeface="Segoe UI" panose="020B0502040204020203" pitchFamily="34" charset="0"/>
              </a:rPr>
              <a:t>not for other Services</a:t>
            </a:r>
            <a:r>
              <a:rPr lang="en-US" sz="1400" dirty="0">
                <a:solidFill>
                  <a:schemeClr val="accent2">
                    <a:lumMod val="50000"/>
                  </a:schemeClr>
                </a:solidFill>
                <a:latin typeface="Segoe UI" panose="020B0502040204020203" pitchFamily="34" charset="0"/>
                <a:cs typeface="Segoe UI" panose="020B0502040204020203" pitchFamily="34" charset="0"/>
              </a:rPr>
              <a:t>)</a:t>
            </a:r>
          </a:p>
        </p:txBody>
      </p:sp>
      <p:sp>
        <p:nvSpPr>
          <p:cNvPr id="19" name="Rectángulo 18"/>
          <p:cNvSpPr/>
          <p:nvPr/>
        </p:nvSpPr>
        <p:spPr>
          <a:xfrm>
            <a:off x="1199456" y="4407695"/>
            <a:ext cx="2664296" cy="576064"/>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Segoe UI" panose="020B0502040204020203" pitchFamily="34" charset="0"/>
                <a:cs typeface="Segoe UI" panose="020B0502040204020203" pitchFamily="34" charset="0"/>
              </a:rPr>
              <a:t>Any other Component</a:t>
            </a:r>
          </a:p>
        </p:txBody>
      </p:sp>
      <p:sp>
        <p:nvSpPr>
          <p:cNvPr id="20" name="Rectángulo 19"/>
          <p:cNvSpPr/>
          <p:nvPr/>
        </p:nvSpPr>
        <p:spPr>
          <a:xfrm>
            <a:off x="4151784" y="4431013"/>
            <a:ext cx="6264696" cy="552746"/>
          </a:xfrm>
          <a:prstGeom prst="rect">
            <a:avLst/>
          </a:prstGeom>
          <a:solidFill>
            <a:srgbClr val="EBEBFF"/>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accent2">
                    <a:lumMod val="50000"/>
                  </a:schemeClr>
                </a:solidFill>
                <a:latin typeface="Segoe UI" panose="020B0502040204020203" pitchFamily="34" charset="0"/>
                <a:cs typeface="Segoe UI" panose="020B0502040204020203" pitchFamily="34" charset="0"/>
              </a:rPr>
              <a:t>Same Instance of Service is available for </a:t>
            </a:r>
            <a:r>
              <a:rPr lang="en-US" sz="1400" b="1" dirty="0">
                <a:solidFill>
                  <a:schemeClr val="accent2">
                    <a:lumMod val="50000"/>
                  </a:schemeClr>
                </a:solidFill>
                <a:latin typeface="Segoe UI" panose="020B0502040204020203" pitchFamily="34" charset="0"/>
                <a:cs typeface="Segoe UI" panose="020B0502040204020203" pitchFamily="34" charset="0"/>
              </a:rPr>
              <a:t>the Component and all its child components</a:t>
            </a:r>
            <a:endParaRPr lang="en-US" sz="1400" dirty="0">
              <a:solidFill>
                <a:schemeClr val="accent2">
                  <a:lumMod val="50000"/>
                </a:schemeClr>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4144948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p:cNvSpPr>
            <a:spLocks noGrp="1"/>
          </p:cNvSpPr>
          <p:nvPr>
            <p:ph type="body" sz="quarter" idx="13"/>
          </p:nvPr>
        </p:nvSpPr>
        <p:spPr>
          <a:xfrm>
            <a:off x="3791744" y="1700808"/>
            <a:ext cx="6552728" cy="4896544"/>
          </a:xfrm>
        </p:spPr>
        <p:txBody>
          <a:bodyPr>
            <a:noAutofit/>
          </a:bodyPr>
          <a:lstStyle/>
          <a:p>
            <a:pPr>
              <a:spcBef>
                <a:spcPts val="600"/>
              </a:spcBef>
            </a:pPr>
            <a:r>
              <a:rPr lang="en-US" sz="1600" b="0" dirty="0">
                <a:latin typeface="Segoe UI" panose="020B0502040204020203" pitchFamily="34" charset="0"/>
                <a:cs typeface="Segoe UI" panose="020B0502040204020203" pitchFamily="34" charset="0"/>
              </a:rPr>
              <a:t>Angular introduction</a:t>
            </a:r>
          </a:p>
          <a:p>
            <a:pPr>
              <a:spcBef>
                <a:spcPts val="600"/>
              </a:spcBef>
            </a:pPr>
            <a:r>
              <a:rPr lang="en-US" sz="1600" dirty="0">
                <a:latin typeface="Segoe UI" panose="020B0502040204020203" pitchFamily="34" charset="0"/>
                <a:cs typeface="Segoe UI" panose="020B0502040204020203" pitchFamily="34" charset="0"/>
              </a:rPr>
              <a:t>Getting started</a:t>
            </a:r>
          </a:p>
          <a:p>
            <a:pPr>
              <a:spcBef>
                <a:spcPts val="600"/>
              </a:spcBef>
            </a:pPr>
            <a:r>
              <a:rPr lang="en-US" sz="1600" b="0" dirty="0">
                <a:latin typeface="Segoe UI" panose="020B0502040204020203" pitchFamily="34" charset="0"/>
                <a:cs typeface="Segoe UI" panose="020B0502040204020203" pitchFamily="34" charset="0"/>
              </a:rPr>
              <a:t>Modules</a:t>
            </a:r>
          </a:p>
          <a:p>
            <a:pPr>
              <a:spcBef>
                <a:spcPts val="600"/>
              </a:spcBef>
            </a:pPr>
            <a:r>
              <a:rPr lang="en-US" sz="1600" b="0" dirty="0">
                <a:latin typeface="Segoe UI" panose="020B0502040204020203" pitchFamily="34" charset="0"/>
                <a:cs typeface="Segoe UI" panose="020B0502040204020203" pitchFamily="34" charset="0"/>
              </a:rPr>
              <a:t>Components. The basics</a:t>
            </a:r>
          </a:p>
          <a:p>
            <a:pPr>
              <a:spcBef>
                <a:spcPts val="600"/>
              </a:spcBef>
            </a:pPr>
            <a:r>
              <a:rPr lang="en-US" sz="1600" b="0" dirty="0">
                <a:latin typeface="Segoe UI" panose="020B0502040204020203" pitchFamily="34" charset="0"/>
                <a:cs typeface="Segoe UI" panose="020B0502040204020203" pitchFamily="34" charset="0"/>
              </a:rPr>
              <a:t>Directives</a:t>
            </a:r>
          </a:p>
          <a:p>
            <a:pPr>
              <a:spcBef>
                <a:spcPts val="600"/>
              </a:spcBef>
            </a:pPr>
            <a:r>
              <a:rPr lang="en-US" sz="1600" b="0" dirty="0">
                <a:latin typeface="Segoe UI" panose="020B0502040204020203" pitchFamily="34" charset="0"/>
                <a:cs typeface="Segoe UI" panose="020B0502040204020203" pitchFamily="34" charset="0"/>
              </a:rPr>
              <a:t>Interfaces and models</a:t>
            </a:r>
          </a:p>
          <a:p>
            <a:pPr>
              <a:spcBef>
                <a:spcPts val="600"/>
              </a:spcBef>
            </a:pPr>
            <a:r>
              <a:rPr lang="en-US" sz="1600" b="0" dirty="0">
                <a:latin typeface="Segoe UI" panose="020B0502040204020203" pitchFamily="34" charset="0"/>
                <a:cs typeface="Segoe UI" panose="020B0502040204020203" pitchFamily="34" charset="0"/>
              </a:rPr>
              <a:t>Pipes</a:t>
            </a:r>
          </a:p>
          <a:p>
            <a:pPr>
              <a:spcBef>
                <a:spcPts val="600"/>
              </a:spcBef>
            </a:pPr>
            <a:r>
              <a:rPr lang="en-US" sz="1600" b="0" dirty="0">
                <a:latin typeface="Segoe UI" panose="020B0502040204020203" pitchFamily="34" charset="0"/>
                <a:cs typeface="Segoe UI" panose="020B0502040204020203" pitchFamily="34" charset="0"/>
              </a:rPr>
              <a:t>Components. Communication between components</a:t>
            </a:r>
          </a:p>
          <a:p>
            <a:pPr>
              <a:spcBef>
                <a:spcPts val="600"/>
              </a:spcBef>
            </a:pPr>
            <a:r>
              <a:rPr lang="en-US" sz="1600" b="0" dirty="0">
                <a:latin typeface="Segoe UI" panose="020B0502040204020203" pitchFamily="34" charset="0"/>
                <a:cs typeface="Segoe UI" panose="020B0502040204020203" pitchFamily="34" charset="0"/>
              </a:rPr>
              <a:t>Services</a:t>
            </a:r>
          </a:p>
          <a:p>
            <a:pPr>
              <a:spcBef>
                <a:spcPts val="600"/>
              </a:spcBef>
            </a:pPr>
            <a:r>
              <a:rPr lang="en-US" sz="1600" b="0" dirty="0">
                <a:latin typeface="Segoe UI" panose="020B0502040204020203" pitchFamily="34" charset="0"/>
                <a:cs typeface="Segoe UI" panose="020B0502040204020203" pitchFamily="34" charset="0"/>
              </a:rPr>
              <a:t> Forms</a:t>
            </a:r>
          </a:p>
          <a:p>
            <a:pPr>
              <a:spcBef>
                <a:spcPts val="600"/>
              </a:spcBef>
            </a:pPr>
            <a:r>
              <a:rPr lang="en-US" sz="1600" b="0" dirty="0">
                <a:latin typeface="Segoe UI" panose="020B0502040204020203" pitchFamily="34" charset="0"/>
                <a:cs typeface="Segoe UI" panose="020B0502040204020203" pitchFamily="34" charset="0"/>
              </a:rPr>
              <a:t>Observables</a:t>
            </a:r>
          </a:p>
          <a:p>
            <a:pPr>
              <a:spcBef>
                <a:spcPts val="600"/>
              </a:spcBef>
            </a:pPr>
            <a:r>
              <a:rPr lang="en-US" sz="1600" b="0" dirty="0">
                <a:latin typeface="Segoe UI" panose="020B0502040204020203" pitchFamily="34" charset="0"/>
                <a:cs typeface="Segoe UI" panose="020B0502040204020203" pitchFamily="34" charset="0"/>
              </a:rPr>
              <a:t> Routing and navigation</a:t>
            </a:r>
          </a:p>
          <a:p>
            <a:pPr>
              <a:spcBef>
                <a:spcPts val="600"/>
              </a:spcBef>
            </a:pPr>
            <a:r>
              <a:rPr lang="en-US" sz="1600" b="0" dirty="0">
                <a:latin typeface="Segoe UI" panose="020B0502040204020203" pitchFamily="34" charset="0"/>
                <a:cs typeface="Segoe UI" panose="020B0502040204020203" pitchFamily="34" charset="0"/>
              </a:rPr>
              <a:t>HTTP Requests</a:t>
            </a:r>
          </a:p>
          <a:p>
            <a:pPr>
              <a:spcBef>
                <a:spcPts val="600"/>
              </a:spcBef>
            </a:pPr>
            <a:r>
              <a:rPr lang="es-ES" sz="1600" b="0" dirty="0">
                <a:latin typeface="Segoe UI" panose="020B0502040204020203" pitchFamily="34" charset="0"/>
                <a:cs typeface="Segoe UI" panose="020B0502040204020203" pitchFamily="34" charset="0"/>
              </a:rPr>
              <a:t> Debugging</a:t>
            </a:r>
          </a:p>
          <a:p>
            <a:pPr>
              <a:spcBef>
                <a:spcPts val="600"/>
              </a:spcBef>
            </a:pPr>
            <a:r>
              <a:rPr lang="en-US" sz="1600" b="0" dirty="0">
                <a:latin typeface="Segoe UI" panose="020B0502040204020203" pitchFamily="34" charset="0"/>
                <a:cs typeface="Segoe UI" panose="020B0502040204020203" pitchFamily="34" charset="0"/>
              </a:rPr>
              <a:t> Introduction to testing practices</a:t>
            </a:r>
          </a:p>
          <a:p>
            <a:pPr>
              <a:spcBef>
                <a:spcPts val="600"/>
              </a:spcBef>
            </a:pPr>
            <a:endParaRPr lang="en-US" sz="1600" dirty="0">
              <a:latin typeface="Segoe UI" panose="020B0502040204020203" pitchFamily="34" charset="0"/>
              <a:cs typeface="Segoe UI" panose="020B0502040204020203" pitchFamily="34" charset="0"/>
            </a:endParaRPr>
          </a:p>
          <a:p>
            <a:pPr>
              <a:spcBef>
                <a:spcPts val="600"/>
              </a:spcBef>
            </a:pPr>
            <a:endParaRPr lang="en-US" sz="1600" dirty="0">
              <a:latin typeface="Segoe UI" panose="020B0502040204020203" pitchFamily="34" charset="0"/>
              <a:cs typeface="Segoe UI" panose="020B0502040204020203" pitchFamily="34" charset="0"/>
            </a:endParaRPr>
          </a:p>
        </p:txBody>
      </p:sp>
      <p:sp>
        <p:nvSpPr>
          <p:cNvPr id="3" name="Título 2"/>
          <p:cNvSpPr>
            <a:spLocks noGrp="1"/>
          </p:cNvSpPr>
          <p:nvPr>
            <p:ph type="title"/>
          </p:nvPr>
        </p:nvSpPr>
        <p:spPr/>
        <p:txBody>
          <a:bodyPr>
            <a:normAutofit/>
          </a:bodyPr>
          <a:lstStyle/>
          <a:p>
            <a:r>
              <a:rPr lang="en-US" sz="2000" dirty="0">
                <a:latin typeface="Segoe UI" panose="020B0502040204020203" pitchFamily="34" charset="0"/>
                <a:cs typeface="Segoe UI" panose="020B0502040204020203" pitchFamily="34" charset="0"/>
              </a:rPr>
              <a:t>Index</a:t>
            </a:r>
            <a:endParaRPr lang="es-ES" sz="20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8924225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8" name="Rectangle 28"/>
          <p:cNvSpPr>
            <a:spLocks noChangeArrowheads="1"/>
          </p:cNvSpPr>
          <p:nvPr/>
        </p:nvSpPr>
        <p:spPr bwMode="auto">
          <a:xfrm>
            <a:off x="1524003" y="4393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latin typeface="Calibri" pitchFamily="34" charset="0"/>
            </a:endParaRPr>
          </a:p>
        </p:txBody>
      </p:sp>
      <p:sp>
        <p:nvSpPr>
          <p:cNvPr id="3" name="Título 2"/>
          <p:cNvSpPr>
            <a:spLocks noGrp="1"/>
          </p:cNvSpPr>
          <p:nvPr>
            <p:ph type="title"/>
          </p:nvPr>
        </p:nvSpPr>
        <p:spPr>
          <a:xfrm>
            <a:off x="263352" y="310391"/>
            <a:ext cx="8136904" cy="432000"/>
          </a:xfrm>
        </p:spPr>
        <p:txBody>
          <a:bodyPr>
            <a:noAutofit/>
          </a:bodyPr>
          <a:lstStyle/>
          <a:p>
            <a:r>
              <a:rPr lang="en-US" sz="2000" dirty="0">
                <a:latin typeface="Segoe UI" panose="020B0502040204020203" pitchFamily="34" charset="0"/>
                <a:ea typeface="Segoe UI" panose="020B0502040204020203" pitchFamily="34" charset="0"/>
                <a:cs typeface="Segoe UI" panose="020B0502040204020203" pitchFamily="34" charset="0"/>
              </a:rPr>
              <a:t>9. Services</a:t>
            </a:r>
          </a:p>
        </p:txBody>
      </p:sp>
      <p:sp>
        <p:nvSpPr>
          <p:cNvPr id="38" name="1 Título"/>
          <p:cNvSpPr txBox="1">
            <a:spLocks/>
          </p:cNvSpPr>
          <p:nvPr/>
        </p:nvSpPr>
        <p:spPr bwMode="auto">
          <a:xfrm>
            <a:off x="263352" y="1198364"/>
            <a:ext cx="11521279"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sz="2000" dirty="0">
                <a:solidFill>
                  <a:srgbClr val="9AAE04"/>
                </a:solidFill>
                <a:latin typeface="Segoe UI" panose="020B0502040204020203" pitchFamily="34" charset="0"/>
                <a:ea typeface="Segoe UI" panose="020B0502040204020203" pitchFamily="34" charset="0"/>
                <a:cs typeface="Segoe UI" panose="020B0502040204020203" pitchFamily="34" charset="0"/>
              </a:rPr>
              <a:t>Using services. </a:t>
            </a:r>
            <a:r>
              <a:rPr lang="en-US" sz="2000" b="1" dirty="0">
                <a:solidFill>
                  <a:srgbClr val="9AAE04"/>
                </a:solidFill>
                <a:latin typeface="Segoe UI" panose="020B0502040204020203" pitchFamily="34" charset="0"/>
                <a:ea typeface="Segoe UI" panose="020B0502040204020203" pitchFamily="34" charset="0"/>
                <a:cs typeface="Segoe UI" panose="020B0502040204020203" pitchFamily="34" charset="0"/>
              </a:rPr>
              <a:t>Manage data</a:t>
            </a:r>
          </a:p>
        </p:txBody>
      </p:sp>
      <p:sp>
        <p:nvSpPr>
          <p:cNvPr id="7" name="3 Marcador de contenido"/>
          <p:cNvSpPr txBox="1">
            <a:spLocks/>
          </p:cNvSpPr>
          <p:nvPr/>
        </p:nvSpPr>
        <p:spPr>
          <a:xfrm>
            <a:off x="263351" y="1709568"/>
            <a:ext cx="11521279" cy="535928"/>
          </a:xfrm>
          <a:prstGeom prst="rect">
            <a:avLst/>
          </a:prstGeom>
        </p:spPr>
        <p:txBody>
          <a:bodyPr>
            <a:noAutofit/>
          </a:bodyPr>
          <a:lstStyle>
            <a:lvl1pPr marL="0" marR="0" indent="0" algn="l" defTabSz="914400" rtl="0" eaLnBrk="1" fontAlgn="auto" latinLnBrk="0" hangingPunct="1">
              <a:lnSpc>
                <a:spcPct val="100000"/>
              </a:lnSpc>
              <a:spcBef>
                <a:spcPct val="20000"/>
              </a:spcBef>
              <a:spcAft>
                <a:spcPts val="0"/>
              </a:spcAft>
              <a:buClrTx/>
              <a:buSzTx/>
              <a:buFont typeface="Arial" pitchFamily="34" charset="0"/>
              <a:buNone/>
              <a:tabLst/>
              <a:defRPr lang="es-ES" sz="1400" b="0" i="0" u="none" strike="noStrike" kern="1200" baseline="0" smtClean="0">
                <a:solidFill>
                  <a:srgbClr val="505050"/>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9pPr>
          </a:lstStyle>
          <a:p>
            <a:pPr marL="285750" indent="-285750">
              <a:lnSpc>
                <a:spcPct val="150000"/>
              </a:lnSpc>
              <a:buFont typeface="Wingdings" panose="05000000000000000000" pitchFamily="2" charset="2"/>
              <a:buChar char="§"/>
            </a:pPr>
            <a:r>
              <a:rPr lang="en-US" sz="16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In our example, we remove the service from the </a:t>
            </a:r>
            <a:r>
              <a:rPr lang="en-US" sz="1600" b="1"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providers</a:t>
            </a:r>
            <a:r>
              <a:rPr lang="en-US" sz="16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 property both for </a:t>
            </a:r>
            <a:r>
              <a:rPr lang="en-US" sz="1600" b="1"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parent</a:t>
            </a:r>
            <a:r>
              <a:rPr lang="en-US" sz="16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 and </a:t>
            </a:r>
            <a:r>
              <a:rPr lang="en-US" sz="1600" b="1"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child </a:t>
            </a:r>
            <a:r>
              <a:rPr lang="en-US" sz="16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components.</a:t>
            </a:r>
          </a:p>
          <a:p>
            <a:pPr marL="285750" indent="-285750">
              <a:lnSpc>
                <a:spcPct val="150000"/>
              </a:lnSpc>
              <a:buFont typeface="Wingdings" panose="05000000000000000000" pitchFamily="2" charset="2"/>
              <a:buChar char="§"/>
            </a:pPr>
            <a:endParaRPr lang="en-US"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endParaRPr>
          </a:p>
        </p:txBody>
      </p:sp>
      <p:sp>
        <p:nvSpPr>
          <p:cNvPr id="11" name="CuadroTexto 10"/>
          <p:cNvSpPr txBox="1"/>
          <p:nvPr/>
        </p:nvSpPr>
        <p:spPr>
          <a:xfrm>
            <a:off x="6023990" y="5660946"/>
            <a:ext cx="2346412" cy="307777"/>
          </a:xfrm>
          <a:prstGeom prst="rect">
            <a:avLst/>
          </a:prstGeom>
          <a:noFill/>
        </p:spPr>
        <p:txBody>
          <a:bodyPr wrap="none" rtlCol="0">
            <a:spAutoFit/>
          </a:bodyPr>
          <a:lstStyle/>
          <a:p>
            <a:r>
              <a:rPr lang="es-ES" sz="1400" dirty="0">
                <a:latin typeface="Segoe UI" panose="020B0502040204020203" pitchFamily="34" charset="0"/>
                <a:cs typeface="Segoe UI" panose="020B0502040204020203" pitchFamily="34" charset="0"/>
              </a:rPr>
              <a:t>server.component.ts (</a:t>
            </a:r>
            <a:r>
              <a:rPr lang="es-ES" sz="1400" b="1" dirty="0">
                <a:latin typeface="Segoe UI" panose="020B0502040204020203" pitchFamily="34" charset="0"/>
                <a:cs typeface="Segoe UI" panose="020B0502040204020203" pitchFamily="34" charset="0"/>
              </a:rPr>
              <a:t>child</a:t>
            </a:r>
            <a:r>
              <a:rPr lang="es-ES" sz="1400" dirty="0">
                <a:latin typeface="Segoe UI" panose="020B0502040204020203" pitchFamily="34" charset="0"/>
                <a:cs typeface="Segoe UI" panose="020B0502040204020203" pitchFamily="34" charset="0"/>
              </a:rPr>
              <a:t>)</a:t>
            </a:r>
          </a:p>
        </p:txBody>
      </p:sp>
      <p:pic>
        <p:nvPicPr>
          <p:cNvPr id="10" name="Imagen 9"/>
          <p:cNvPicPr>
            <a:picLocks noChangeAspect="1"/>
          </p:cNvPicPr>
          <p:nvPr/>
        </p:nvPicPr>
        <p:blipFill rotWithShape="1">
          <a:blip r:embed="rId3"/>
          <a:srcRect l="1565" t="9636" b="814"/>
          <a:stretch/>
        </p:blipFill>
        <p:spPr>
          <a:xfrm>
            <a:off x="651371" y="2280344"/>
            <a:ext cx="5195999" cy="3380904"/>
          </a:xfrm>
          <a:prstGeom prst="rect">
            <a:avLst/>
          </a:prstGeom>
          <a:ln>
            <a:solidFill>
              <a:schemeClr val="bg1"/>
            </a:solidFill>
          </a:ln>
        </p:spPr>
      </p:pic>
      <p:pic>
        <p:nvPicPr>
          <p:cNvPr id="12" name="Imagen 11"/>
          <p:cNvPicPr>
            <a:picLocks noChangeAspect="1"/>
          </p:cNvPicPr>
          <p:nvPr/>
        </p:nvPicPr>
        <p:blipFill rotWithShape="1">
          <a:blip r:embed="rId4"/>
          <a:srcRect l="3290" t="12076" b="2509"/>
          <a:stretch/>
        </p:blipFill>
        <p:spPr>
          <a:xfrm>
            <a:off x="6023992" y="2280344"/>
            <a:ext cx="5453203" cy="3380602"/>
          </a:xfrm>
          <a:prstGeom prst="rect">
            <a:avLst/>
          </a:prstGeom>
          <a:ln>
            <a:solidFill>
              <a:schemeClr val="bg1"/>
            </a:solidFill>
          </a:ln>
        </p:spPr>
      </p:pic>
      <p:sp>
        <p:nvSpPr>
          <p:cNvPr id="13" name="CuadroTexto 12"/>
          <p:cNvSpPr txBox="1"/>
          <p:nvPr/>
        </p:nvSpPr>
        <p:spPr>
          <a:xfrm>
            <a:off x="595278" y="5661248"/>
            <a:ext cx="2586093" cy="307777"/>
          </a:xfrm>
          <a:prstGeom prst="rect">
            <a:avLst/>
          </a:prstGeom>
          <a:noFill/>
        </p:spPr>
        <p:txBody>
          <a:bodyPr wrap="none" rtlCol="0">
            <a:spAutoFit/>
          </a:bodyPr>
          <a:lstStyle/>
          <a:p>
            <a:r>
              <a:rPr lang="es-ES" sz="1400" dirty="0">
                <a:latin typeface="Segoe UI" panose="020B0502040204020203" pitchFamily="34" charset="0"/>
                <a:cs typeface="Segoe UI" panose="020B0502040204020203" pitchFamily="34" charset="0"/>
              </a:rPr>
              <a:t>servers.component.ts (</a:t>
            </a:r>
            <a:r>
              <a:rPr lang="es-ES" sz="1400" b="1" dirty="0">
                <a:latin typeface="Segoe UI" panose="020B0502040204020203" pitchFamily="34" charset="0"/>
                <a:cs typeface="Segoe UI" panose="020B0502040204020203" pitchFamily="34" charset="0"/>
              </a:rPr>
              <a:t>parent</a:t>
            </a:r>
            <a:r>
              <a:rPr lang="es-ES" sz="14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12867883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8" name="Rectangle 28"/>
          <p:cNvSpPr>
            <a:spLocks noChangeArrowheads="1"/>
          </p:cNvSpPr>
          <p:nvPr/>
        </p:nvSpPr>
        <p:spPr bwMode="auto">
          <a:xfrm>
            <a:off x="1524003" y="4393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latin typeface="Calibri" pitchFamily="34" charset="0"/>
            </a:endParaRPr>
          </a:p>
        </p:txBody>
      </p:sp>
      <p:sp>
        <p:nvSpPr>
          <p:cNvPr id="3" name="Título 2"/>
          <p:cNvSpPr>
            <a:spLocks noGrp="1"/>
          </p:cNvSpPr>
          <p:nvPr>
            <p:ph type="title"/>
          </p:nvPr>
        </p:nvSpPr>
        <p:spPr>
          <a:xfrm>
            <a:off x="263352" y="310391"/>
            <a:ext cx="8136904" cy="432000"/>
          </a:xfrm>
        </p:spPr>
        <p:txBody>
          <a:bodyPr>
            <a:noAutofit/>
          </a:bodyPr>
          <a:lstStyle/>
          <a:p>
            <a:r>
              <a:rPr lang="en-US" sz="2000" dirty="0">
                <a:latin typeface="Segoe UI" panose="020B0502040204020203" pitchFamily="34" charset="0"/>
                <a:ea typeface="Segoe UI" panose="020B0502040204020203" pitchFamily="34" charset="0"/>
                <a:cs typeface="Segoe UI" panose="020B0502040204020203" pitchFamily="34" charset="0"/>
              </a:rPr>
              <a:t>9. Services</a:t>
            </a:r>
          </a:p>
        </p:txBody>
      </p:sp>
      <p:sp>
        <p:nvSpPr>
          <p:cNvPr id="38" name="1 Título"/>
          <p:cNvSpPr txBox="1">
            <a:spLocks/>
          </p:cNvSpPr>
          <p:nvPr/>
        </p:nvSpPr>
        <p:spPr bwMode="auto">
          <a:xfrm>
            <a:off x="263352" y="1198364"/>
            <a:ext cx="11521279"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sz="2000" dirty="0">
                <a:solidFill>
                  <a:srgbClr val="9AAE04"/>
                </a:solidFill>
                <a:latin typeface="Segoe UI" panose="020B0502040204020203" pitchFamily="34" charset="0"/>
                <a:ea typeface="Segoe UI" panose="020B0502040204020203" pitchFamily="34" charset="0"/>
                <a:cs typeface="Segoe UI" panose="020B0502040204020203" pitchFamily="34" charset="0"/>
              </a:rPr>
              <a:t>Using services. </a:t>
            </a:r>
            <a:r>
              <a:rPr lang="en-US" sz="2000" b="1" dirty="0">
                <a:solidFill>
                  <a:srgbClr val="9AAE04"/>
                </a:solidFill>
                <a:latin typeface="Segoe UI" panose="020B0502040204020203" pitchFamily="34" charset="0"/>
                <a:ea typeface="Segoe UI" panose="020B0502040204020203" pitchFamily="34" charset="0"/>
                <a:cs typeface="Segoe UI" panose="020B0502040204020203" pitchFamily="34" charset="0"/>
              </a:rPr>
              <a:t>Manage data</a:t>
            </a:r>
          </a:p>
        </p:txBody>
      </p:sp>
      <p:sp>
        <p:nvSpPr>
          <p:cNvPr id="7" name="3 Marcador de contenido"/>
          <p:cNvSpPr txBox="1">
            <a:spLocks/>
          </p:cNvSpPr>
          <p:nvPr/>
        </p:nvSpPr>
        <p:spPr>
          <a:xfrm>
            <a:off x="263351" y="1709568"/>
            <a:ext cx="11521279" cy="535928"/>
          </a:xfrm>
          <a:prstGeom prst="rect">
            <a:avLst/>
          </a:prstGeom>
        </p:spPr>
        <p:txBody>
          <a:bodyPr>
            <a:noAutofit/>
          </a:bodyPr>
          <a:lstStyle>
            <a:lvl1pPr marL="0" marR="0" indent="0" algn="l" defTabSz="914400" rtl="0" eaLnBrk="1" fontAlgn="auto" latinLnBrk="0" hangingPunct="1">
              <a:lnSpc>
                <a:spcPct val="100000"/>
              </a:lnSpc>
              <a:spcBef>
                <a:spcPct val="20000"/>
              </a:spcBef>
              <a:spcAft>
                <a:spcPts val="0"/>
              </a:spcAft>
              <a:buClrTx/>
              <a:buSzTx/>
              <a:buFont typeface="Arial" pitchFamily="34" charset="0"/>
              <a:buNone/>
              <a:tabLst/>
              <a:defRPr lang="es-ES" sz="1400" b="0" i="0" u="none" strike="noStrike" kern="1200" baseline="0" smtClean="0">
                <a:solidFill>
                  <a:srgbClr val="505050"/>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9pPr>
          </a:lstStyle>
          <a:p>
            <a:pPr marL="285750" indent="-285750">
              <a:lnSpc>
                <a:spcPct val="150000"/>
              </a:lnSpc>
              <a:buFont typeface="Wingdings" panose="05000000000000000000" pitchFamily="2" charset="2"/>
              <a:buChar char="§"/>
            </a:pPr>
            <a:r>
              <a:rPr lang="en-US" sz="16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Following with our example, we can define the service in the </a:t>
            </a:r>
            <a:r>
              <a:rPr lang="en-US" sz="1600" b="1"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AppComponent</a:t>
            </a:r>
            <a:r>
              <a:rPr lang="en-US" sz="16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  </a:t>
            </a:r>
          </a:p>
          <a:p>
            <a:pPr marL="285750" indent="-285750">
              <a:lnSpc>
                <a:spcPct val="150000"/>
              </a:lnSpc>
              <a:buFont typeface="Wingdings" panose="05000000000000000000" pitchFamily="2" charset="2"/>
              <a:buChar char="§"/>
            </a:pPr>
            <a:endParaRPr lang="en-US"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endParaRPr>
          </a:p>
        </p:txBody>
      </p:sp>
      <p:sp>
        <p:nvSpPr>
          <p:cNvPr id="11" name="CuadroTexto 10"/>
          <p:cNvSpPr txBox="1"/>
          <p:nvPr/>
        </p:nvSpPr>
        <p:spPr>
          <a:xfrm>
            <a:off x="1055440" y="5044114"/>
            <a:ext cx="1614545" cy="307777"/>
          </a:xfrm>
          <a:prstGeom prst="rect">
            <a:avLst/>
          </a:prstGeom>
          <a:noFill/>
        </p:spPr>
        <p:txBody>
          <a:bodyPr wrap="none" rtlCol="0">
            <a:spAutoFit/>
          </a:bodyPr>
          <a:lstStyle/>
          <a:p>
            <a:r>
              <a:rPr lang="es-ES" sz="1400" dirty="0">
                <a:latin typeface="Segoe UI" panose="020B0502040204020203" pitchFamily="34" charset="0"/>
                <a:cs typeface="Segoe UI" panose="020B0502040204020203" pitchFamily="34" charset="0"/>
              </a:rPr>
              <a:t>app.component.ts</a:t>
            </a:r>
          </a:p>
        </p:txBody>
      </p:sp>
      <p:pic>
        <p:nvPicPr>
          <p:cNvPr id="14" name="Imagen 13"/>
          <p:cNvPicPr>
            <a:picLocks noChangeAspect="1"/>
          </p:cNvPicPr>
          <p:nvPr/>
        </p:nvPicPr>
        <p:blipFill rotWithShape="1">
          <a:blip r:embed="rId3"/>
          <a:srcRect l="3880" t="22492" b="-211"/>
          <a:stretch/>
        </p:blipFill>
        <p:spPr>
          <a:xfrm>
            <a:off x="1114663" y="2420888"/>
            <a:ext cx="5498174" cy="2623226"/>
          </a:xfrm>
          <a:prstGeom prst="rect">
            <a:avLst/>
          </a:prstGeom>
        </p:spPr>
      </p:pic>
      <p:sp>
        <p:nvSpPr>
          <p:cNvPr id="17" name="CuadroTexto 16"/>
          <p:cNvSpPr txBox="1"/>
          <p:nvPr/>
        </p:nvSpPr>
        <p:spPr>
          <a:xfrm>
            <a:off x="7327305" y="2393593"/>
            <a:ext cx="4273152" cy="1569660"/>
          </a:xfrm>
          <a:prstGeom prst="rect">
            <a:avLst/>
          </a:prstGeom>
          <a:noFill/>
        </p:spPr>
        <p:txBody>
          <a:bodyPr wrap="square" rtlCol="0">
            <a:spAutoFit/>
          </a:bodyPr>
          <a:lstStyle/>
          <a:p>
            <a:r>
              <a:rPr lang="en-US" sz="1600" dirty="0">
                <a:solidFill>
                  <a:schemeClr val="accent2">
                    <a:lumMod val="75000"/>
                  </a:schemeClr>
                </a:solidFill>
                <a:latin typeface="Segoe UI" panose="020B0502040204020203" pitchFamily="34" charset="0"/>
                <a:cs typeface="Segoe UI" panose="020B0502040204020203" pitchFamily="34" charset="0"/>
              </a:rPr>
              <a:t>Note that, in this case, we could leave the service set in the parent component (servers) and its child component (server) would use the same instance due to the hierarchical injector dependency.</a:t>
            </a:r>
          </a:p>
          <a:p>
            <a:r>
              <a:rPr lang="en-US" sz="1600" dirty="0">
                <a:solidFill>
                  <a:schemeClr val="accent2">
                    <a:lumMod val="75000"/>
                  </a:schemeClr>
                </a:solidFill>
                <a:latin typeface="Segoe UI" panose="020B0502040204020203" pitchFamily="34" charset="0"/>
                <a:cs typeface="Segoe UI" panose="020B0502040204020203" pitchFamily="34" charset="0"/>
              </a:rPr>
              <a:t>	</a:t>
            </a:r>
          </a:p>
        </p:txBody>
      </p:sp>
      <p:sp>
        <p:nvSpPr>
          <p:cNvPr id="18" name="Elipse 17"/>
          <p:cNvSpPr/>
          <p:nvPr/>
        </p:nvSpPr>
        <p:spPr>
          <a:xfrm>
            <a:off x="6960096" y="2445002"/>
            <a:ext cx="360041" cy="343013"/>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s-ES" dirty="0">
                <a:latin typeface="Consolas" panose="020B0609020204030204" pitchFamily="49" charset="0"/>
              </a:rPr>
              <a:t>i</a:t>
            </a:r>
          </a:p>
        </p:txBody>
      </p:sp>
    </p:spTree>
    <p:extLst>
      <p:ext uri="{BB962C8B-B14F-4D97-AF65-F5344CB8AC3E}">
        <p14:creationId xmlns:p14="http://schemas.microsoft.com/office/powerpoint/2010/main" val="3291838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8" name="Rectangle 28"/>
          <p:cNvSpPr>
            <a:spLocks noChangeArrowheads="1"/>
          </p:cNvSpPr>
          <p:nvPr/>
        </p:nvSpPr>
        <p:spPr bwMode="auto">
          <a:xfrm>
            <a:off x="1524003" y="4393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latin typeface="Calibri" pitchFamily="34" charset="0"/>
            </a:endParaRPr>
          </a:p>
        </p:txBody>
      </p:sp>
      <p:sp>
        <p:nvSpPr>
          <p:cNvPr id="3" name="Título 2"/>
          <p:cNvSpPr>
            <a:spLocks noGrp="1"/>
          </p:cNvSpPr>
          <p:nvPr>
            <p:ph type="title"/>
          </p:nvPr>
        </p:nvSpPr>
        <p:spPr>
          <a:xfrm>
            <a:off x="263352" y="310391"/>
            <a:ext cx="8136904" cy="432000"/>
          </a:xfrm>
        </p:spPr>
        <p:txBody>
          <a:bodyPr>
            <a:noAutofit/>
          </a:bodyPr>
          <a:lstStyle/>
          <a:p>
            <a:r>
              <a:rPr lang="en-US" sz="2000" dirty="0">
                <a:latin typeface="Segoe UI" panose="020B0502040204020203" pitchFamily="34" charset="0"/>
                <a:ea typeface="Segoe UI" panose="020B0502040204020203" pitchFamily="34" charset="0"/>
                <a:cs typeface="Segoe UI" panose="020B0502040204020203" pitchFamily="34" charset="0"/>
              </a:rPr>
              <a:t>9. Services</a:t>
            </a:r>
          </a:p>
        </p:txBody>
      </p:sp>
      <p:sp>
        <p:nvSpPr>
          <p:cNvPr id="38" name="1 Título"/>
          <p:cNvSpPr txBox="1">
            <a:spLocks/>
          </p:cNvSpPr>
          <p:nvPr/>
        </p:nvSpPr>
        <p:spPr bwMode="auto">
          <a:xfrm>
            <a:off x="263352" y="1198364"/>
            <a:ext cx="11521279"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sz="2000" dirty="0">
                <a:solidFill>
                  <a:srgbClr val="9AAE04"/>
                </a:solidFill>
                <a:latin typeface="Segoe UI" panose="020B0502040204020203" pitchFamily="34" charset="0"/>
                <a:ea typeface="Segoe UI" panose="020B0502040204020203" pitchFamily="34" charset="0"/>
                <a:cs typeface="Segoe UI" panose="020B0502040204020203" pitchFamily="34" charset="0"/>
              </a:rPr>
              <a:t>Using services. </a:t>
            </a:r>
            <a:r>
              <a:rPr lang="en-US" sz="2000" b="1" dirty="0">
                <a:solidFill>
                  <a:srgbClr val="9AAE04"/>
                </a:solidFill>
                <a:latin typeface="Segoe UI" panose="020B0502040204020203" pitchFamily="34" charset="0"/>
                <a:ea typeface="Segoe UI" panose="020B0502040204020203" pitchFamily="34" charset="0"/>
                <a:cs typeface="Segoe UI" panose="020B0502040204020203" pitchFamily="34" charset="0"/>
              </a:rPr>
              <a:t>Manage data</a:t>
            </a:r>
          </a:p>
        </p:txBody>
      </p:sp>
      <p:sp>
        <p:nvSpPr>
          <p:cNvPr id="7" name="3 Marcador de contenido"/>
          <p:cNvSpPr txBox="1">
            <a:spLocks/>
          </p:cNvSpPr>
          <p:nvPr/>
        </p:nvSpPr>
        <p:spPr>
          <a:xfrm>
            <a:off x="263351" y="1709568"/>
            <a:ext cx="11521279" cy="535928"/>
          </a:xfrm>
          <a:prstGeom prst="rect">
            <a:avLst/>
          </a:prstGeom>
        </p:spPr>
        <p:txBody>
          <a:bodyPr>
            <a:noAutofit/>
          </a:bodyPr>
          <a:lstStyle>
            <a:lvl1pPr marL="0" marR="0" indent="0" algn="l" defTabSz="914400" rtl="0" eaLnBrk="1" fontAlgn="auto" latinLnBrk="0" hangingPunct="1">
              <a:lnSpc>
                <a:spcPct val="100000"/>
              </a:lnSpc>
              <a:spcBef>
                <a:spcPct val="20000"/>
              </a:spcBef>
              <a:spcAft>
                <a:spcPts val="0"/>
              </a:spcAft>
              <a:buClrTx/>
              <a:buSzTx/>
              <a:buFont typeface="Arial" pitchFamily="34" charset="0"/>
              <a:buNone/>
              <a:tabLst/>
              <a:defRPr lang="es-ES" sz="1400" b="0" i="0" u="none" strike="noStrike" kern="1200" baseline="0" smtClean="0">
                <a:solidFill>
                  <a:srgbClr val="505050"/>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9pPr>
          </a:lstStyle>
          <a:p>
            <a:pPr marL="285750" indent="-285750">
              <a:lnSpc>
                <a:spcPct val="150000"/>
              </a:lnSpc>
              <a:buFont typeface="Wingdings" panose="05000000000000000000" pitchFamily="2" charset="2"/>
              <a:buChar char="§"/>
            </a:pPr>
            <a:r>
              <a:rPr lang="en-US" sz="16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Or in the </a:t>
            </a:r>
            <a:r>
              <a:rPr lang="en-US" sz="1600" b="1"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AppModule</a:t>
            </a:r>
            <a:r>
              <a:rPr lang="en-US" sz="16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 providers, where services are usually defined.  </a:t>
            </a:r>
          </a:p>
          <a:p>
            <a:pPr marL="285750" indent="-285750">
              <a:lnSpc>
                <a:spcPct val="150000"/>
              </a:lnSpc>
              <a:buFont typeface="Wingdings" panose="05000000000000000000" pitchFamily="2" charset="2"/>
              <a:buChar char="§"/>
            </a:pPr>
            <a:endParaRPr lang="en-US"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endParaRPr>
          </a:p>
        </p:txBody>
      </p:sp>
      <p:sp>
        <p:nvSpPr>
          <p:cNvPr id="11" name="CuadroTexto 10"/>
          <p:cNvSpPr txBox="1"/>
          <p:nvPr/>
        </p:nvSpPr>
        <p:spPr>
          <a:xfrm>
            <a:off x="2711624" y="6021288"/>
            <a:ext cx="1306768" cy="307777"/>
          </a:xfrm>
          <a:prstGeom prst="rect">
            <a:avLst/>
          </a:prstGeom>
          <a:noFill/>
        </p:spPr>
        <p:txBody>
          <a:bodyPr wrap="none" rtlCol="0">
            <a:spAutoFit/>
          </a:bodyPr>
          <a:lstStyle/>
          <a:p>
            <a:r>
              <a:rPr lang="es-ES" sz="1400" dirty="0">
                <a:latin typeface="Segoe UI" panose="020B0502040204020203" pitchFamily="34" charset="0"/>
                <a:cs typeface="Segoe UI" panose="020B0502040204020203" pitchFamily="34" charset="0"/>
              </a:rPr>
              <a:t>app.module.ts</a:t>
            </a:r>
          </a:p>
        </p:txBody>
      </p:sp>
      <p:pic>
        <p:nvPicPr>
          <p:cNvPr id="10" name="Imagen 9"/>
          <p:cNvPicPr>
            <a:picLocks noChangeAspect="1"/>
          </p:cNvPicPr>
          <p:nvPr/>
        </p:nvPicPr>
        <p:blipFill rotWithShape="1">
          <a:blip r:embed="rId3"/>
          <a:srcRect l="3153" t="18519"/>
          <a:stretch/>
        </p:blipFill>
        <p:spPr>
          <a:xfrm>
            <a:off x="2861511" y="2245496"/>
            <a:ext cx="5521409" cy="3775792"/>
          </a:xfrm>
          <a:prstGeom prst="rect">
            <a:avLst/>
          </a:prstGeom>
        </p:spPr>
      </p:pic>
    </p:spTree>
    <p:extLst>
      <p:ext uri="{BB962C8B-B14F-4D97-AF65-F5344CB8AC3E}">
        <p14:creationId xmlns:p14="http://schemas.microsoft.com/office/powerpoint/2010/main" val="22254376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8" name="Rectangle 28"/>
          <p:cNvSpPr>
            <a:spLocks noChangeArrowheads="1"/>
          </p:cNvSpPr>
          <p:nvPr/>
        </p:nvSpPr>
        <p:spPr bwMode="auto">
          <a:xfrm>
            <a:off x="1524003" y="4393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latin typeface="Calibri" pitchFamily="34" charset="0"/>
            </a:endParaRPr>
          </a:p>
        </p:txBody>
      </p:sp>
      <p:sp>
        <p:nvSpPr>
          <p:cNvPr id="3" name="Título 2"/>
          <p:cNvSpPr>
            <a:spLocks noGrp="1"/>
          </p:cNvSpPr>
          <p:nvPr>
            <p:ph type="title"/>
          </p:nvPr>
        </p:nvSpPr>
        <p:spPr>
          <a:xfrm>
            <a:off x="263352" y="310391"/>
            <a:ext cx="8136904" cy="432000"/>
          </a:xfrm>
        </p:spPr>
        <p:txBody>
          <a:bodyPr>
            <a:noAutofit/>
          </a:bodyPr>
          <a:lstStyle/>
          <a:p>
            <a:r>
              <a:rPr lang="en-US" sz="2000" dirty="0">
                <a:latin typeface="Segoe UI" panose="020B0502040204020203" pitchFamily="34" charset="0"/>
                <a:ea typeface="Segoe UI" panose="020B0502040204020203" pitchFamily="34" charset="0"/>
                <a:cs typeface="Segoe UI" panose="020B0502040204020203" pitchFamily="34" charset="0"/>
              </a:rPr>
              <a:t>9. Services</a:t>
            </a:r>
          </a:p>
        </p:txBody>
      </p:sp>
      <p:sp>
        <p:nvSpPr>
          <p:cNvPr id="38" name="1 Título"/>
          <p:cNvSpPr txBox="1">
            <a:spLocks/>
          </p:cNvSpPr>
          <p:nvPr/>
        </p:nvSpPr>
        <p:spPr bwMode="auto">
          <a:xfrm>
            <a:off x="263352" y="1198364"/>
            <a:ext cx="11521279"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sz="2000" b="1" dirty="0">
                <a:solidFill>
                  <a:srgbClr val="9AAE04"/>
                </a:solidFill>
                <a:latin typeface="Segoe UI" panose="020B0502040204020203" pitchFamily="34" charset="0"/>
                <a:ea typeface="Segoe UI" panose="020B0502040204020203" pitchFamily="34" charset="0"/>
                <a:cs typeface="Segoe UI" panose="020B0502040204020203" pitchFamily="34" charset="0"/>
              </a:rPr>
              <a:t>Create a service with CLI</a:t>
            </a:r>
          </a:p>
        </p:txBody>
      </p:sp>
      <p:sp>
        <p:nvSpPr>
          <p:cNvPr id="8" name="3 Marcador de contenido"/>
          <p:cNvSpPr txBox="1">
            <a:spLocks/>
          </p:cNvSpPr>
          <p:nvPr/>
        </p:nvSpPr>
        <p:spPr>
          <a:xfrm>
            <a:off x="263351" y="1709569"/>
            <a:ext cx="11521279" cy="4671759"/>
          </a:xfrm>
          <a:prstGeom prst="rect">
            <a:avLst/>
          </a:prstGeom>
        </p:spPr>
        <p:txBody>
          <a:bodyPr>
            <a:noAutofit/>
          </a:bodyPr>
          <a:lstStyle>
            <a:lvl1pPr marL="0" marR="0" indent="0" algn="l" defTabSz="914400" rtl="0" eaLnBrk="1" fontAlgn="auto" latinLnBrk="0" hangingPunct="1">
              <a:lnSpc>
                <a:spcPct val="100000"/>
              </a:lnSpc>
              <a:spcBef>
                <a:spcPct val="20000"/>
              </a:spcBef>
              <a:spcAft>
                <a:spcPts val="0"/>
              </a:spcAft>
              <a:buClrTx/>
              <a:buSzTx/>
              <a:buFont typeface="Arial" pitchFamily="34" charset="0"/>
              <a:buNone/>
              <a:tabLst/>
              <a:defRPr lang="es-ES" sz="1400" b="0" i="0" u="none" strike="noStrike" kern="1200" baseline="0" smtClean="0">
                <a:solidFill>
                  <a:srgbClr val="505050"/>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9pPr>
          </a:lstStyle>
          <a:p>
            <a:pPr marL="285750" indent="-285750">
              <a:lnSpc>
                <a:spcPct val="150000"/>
              </a:lnSpc>
              <a:buFont typeface="Wingdings" panose="05000000000000000000" pitchFamily="2" charset="2"/>
              <a:buChar char="§"/>
            </a:pPr>
            <a:r>
              <a:rPr lang="en-US" sz="18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Use the command:</a:t>
            </a:r>
          </a:p>
          <a:p>
            <a:pPr lvl="1" indent="0">
              <a:lnSpc>
                <a:spcPct val="150000"/>
              </a:lnSpc>
              <a:buNone/>
            </a:pPr>
            <a:r>
              <a:rPr lang="en-US" sz="1800" dirty="0">
                <a:solidFill>
                  <a:srgbClr val="505050"/>
                </a:solidFill>
                <a:latin typeface="Arial" pitchFamily="34" charset="0"/>
                <a:cs typeface="Arial" pitchFamily="34" charset="0"/>
              </a:rPr>
              <a:t>$ ng generate service service_name</a:t>
            </a:r>
            <a:endParaRPr lang="en-US" sz="18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endParaRPr>
          </a:p>
          <a:p>
            <a:pPr marL="285750" indent="-285750">
              <a:lnSpc>
                <a:spcPct val="150000"/>
              </a:lnSpc>
              <a:buFont typeface="Wingdings" panose="05000000000000000000" pitchFamily="2" charset="2"/>
              <a:buChar char="§"/>
            </a:pPr>
            <a:r>
              <a:rPr lang="en-US" sz="18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The TS service file is created automatically with the @Injectable decorator.</a:t>
            </a:r>
          </a:p>
          <a:p>
            <a:pPr marL="285750" indent="-285750">
              <a:lnSpc>
                <a:spcPct val="150000"/>
              </a:lnSpc>
              <a:buFont typeface="Wingdings" panose="05000000000000000000" pitchFamily="2" charset="2"/>
              <a:buChar char="§"/>
            </a:pPr>
            <a:r>
              <a:rPr lang="en-US" sz="18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The new service is not declared in the module providers automatically, nevertheless, it adds an equivalent declaration in the service file:</a:t>
            </a:r>
          </a:p>
          <a:p>
            <a:pPr marL="285750" indent="-285750">
              <a:lnSpc>
                <a:spcPct val="150000"/>
              </a:lnSpc>
              <a:buFont typeface="Wingdings" panose="05000000000000000000" pitchFamily="2" charset="2"/>
              <a:buChar char="§"/>
            </a:pPr>
            <a:endParaRPr lang="en-US" sz="18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endParaRPr>
          </a:p>
          <a:p>
            <a:pPr marL="285750" indent="-285750">
              <a:lnSpc>
                <a:spcPct val="150000"/>
              </a:lnSpc>
              <a:buFont typeface="Wingdings" panose="05000000000000000000" pitchFamily="2" charset="2"/>
              <a:buChar char="§"/>
            </a:pPr>
            <a:endParaRPr lang="en-US" sz="18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endParaRPr>
          </a:p>
          <a:p>
            <a:pPr marL="285750" indent="-285750">
              <a:lnSpc>
                <a:spcPct val="150000"/>
              </a:lnSpc>
              <a:buFont typeface="Wingdings" panose="05000000000000000000" pitchFamily="2" charset="2"/>
              <a:buChar char="§"/>
            </a:pPr>
            <a:endParaRPr lang="en-US" sz="18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endParaRPr>
          </a:p>
          <a:p>
            <a:pPr marL="285750" indent="-285750">
              <a:lnSpc>
                <a:spcPct val="150000"/>
              </a:lnSpc>
              <a:buFont typeface="Wingdings" panose="05000000000000000000" pitchFamily="2" charset="2"/>
              <a:buChar char="§"/>
            </a:pPr>
            <a:endParaRPr lang="en-US" sz="18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endParaRPr>
          </a:p>
          <a:p>
            <a:pPr marL="285750" indent="-285750">
              <a:lnSpc>
                <a:spcPct val="150000"/>
              </a:lnSpc>
              <a:buFont typeface="Wingdings" panose="05000000000000000000" pitchFamily="2" charset="2"/>
              <a:buChar char="v"/>
            </a:pPr>
            <a:r>
              <a:rPr lang="en-US" sz="1800" i="1"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Angular CLI commands</a:t>
            </a:r>
          </a:p>
          <a:p>
            <a:pPr>
              <a:lnSpc>
                <a:spcPct val="150000"/>
              </a:lnSpc>
            </a:pPr>
            <a:endParaRPr lang="en-US" sz="18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endParaRPr>
          </a:p>
          <a:p>
            <a:pPr marL="285750" indent="-285750">
              <a:lnSpc>
                <a:spcPct val="150000"/>
              </a:lnSpc>
              <a:buFont typeface="Wingdings" panose="05000000000000000000" pitchFamily="2" charset="2"/>
              <a:buChar char="§"/>
            </a:pPr>
            <a:endParaRPr lang="en-GB" sz="18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endParaRPr>
          </a:p>
        </p:txBody>
      </p:sp>
      <p:pic>
        <p:nvPicPr>
          <p:cNvPr id="6" name="Imagen 5"/>
          <p:cNvPicPr>
            <a:picLocks noChangeAspect="1"/>
          </p:cNvPicPr>
          <p:nvPr/>
        </p:nvPicPr>
        <p:blipFill rotWithShape="1">
          <a:blip r:embed="rId3"/>
          <a:srcRect b="4469"/>
          <a:stretch/>
        </p:blipFill>
        <p:spPr>
          <a:xfrm>
            <a:off x="612768" y="4038274"/>
            <a:ext cx="3467008" cy="1054406"/>
          </a:xfrm>
          <a:prstGeom prst="rect">
            <a:avLst/>
          </a:prstGeom>
        </p:spPr>
      </p:pic>
      <p:sp>
        <p:nvSpPr>
          <p:cNvPr id="7" name="CuadroTexto 6"/>
          <p:cNvSpPr txBox="1"/>
          <p:nvPr/>
        </p:nvSpPr>
        <p:spPr>
          <a:xfrm>
            <a:off x="551384" y="5085184"/>
            <a:ext cx="1510478" cy="307777"/>
          </a:xfrm>
          <a:prstGeom prst="rect">
            <a:avLst/>
          </a:prstGeom>
          <a:noFill/>
        </p:spPr>
        <p:txBody>
          <a:bodyPr wrap="none" rtlCol="0">
            <a:spAutoFit/>
          </a:bodyPr>
          <a:lstStyle/>
          <a:p>
            <a:r>
              <a:rPr lang="es-ES" sz="1400" dirty="0">
                <a:latin typeface="Segoe UI" panose="020B0502040204020203" pitchFamily="34" charset="0"/>
                <a:cs typeface="Segoe UI" panose="020B0502040204020203" pitchFamily="34" charset="0"/>
              </a:rPr>
              <a:t>servers.service.ts</a:t>
            </a:r>
          </a:p>
        </p:txBody>
      </p:sp>
    </p:spTree>
    <p:extLst>
      <p:ext uri="{BB962C8B-B14F-4D97-AF65-F5344CB8AC3E}">
        <p14:creationId xmlns:p14="http://schemas.microsoft.com/office/powerpoint/2010/main" val="2098476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8" name="Rectangle 28"/>
          <p:cNvSpPr>
            <a:spLocks noChangeArrowheads="1"/>
          </p:cNvSpPr>
          <p:nvPr/>
        </p:nvSpPr>
        <p:spPr bwMode="auto">
          <a:xfrm>
            <a:off x="1524003" y="4393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latin typeface="Calibri" pitchFamily="34" charset="0"/>
            </a:endParaRPr>
          </a:p>
        </p:txBody>
      </p:sp>
      <p:sp>
        <p:nvSpPr>
          <p:cNvPr id="3" name="Título 2"/>
          <p:cNvSpPr>
            <a:spLocks noGrp="1"/>
          </p:cNvSpPr>
          <p:nvPr>
            <p:ph type="title"/>
          </p:nvPr>
        </p:nvSpPr>
        <p:spPr>
          <a:xfrm>
            <a:off x="263352" y="310391"/>
            <a:ext cx="8136904" cy="432000"/>
          </a:xfrm>
        </p:spPr>
        <p:txBody>
          <a:bodyPr>
            <a:noAutofit/>
          </a:bodyPr>
          <a:lstStyle/>
          <a:p>
            <a:r>
              <a:rPr lang="en-US" sz="2000" dirty="0">
                <a:latin typeface="Segoe UI" panose="020B0502040204020203" pitchFamily="34" charset="0"/>
                <a:ea typeface="Segoe UI" panose="020B0502040204020203" pitchFamily="34" charset="0"/>
                <a:cs typeface="Segoe UI" panose="020B0502040204020203" pitchFamily="34" charset="0"/>
              </a:rPr>
              <a:t>9. Services</a:t>
            </a:r>
          </a:p>
        </p:txBody>
      </p:sp>
      <p:sp>
        <p:nvSpPr>
          <p:cNvPr id="38" name="1 Título"/>
          <p:cNvSpPr txBox="1">
            <a:spLocks/>
          </p:cNvSpPr>
          <p:nvPr/>
        </p:nvSpPr>
        <p:spPr bwMode="auto">
          <a:xfrm>
            <a:off x="263352" y="1198364"/>
            <a:ext cx="11521279"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sz="2000" b="1" dirty="0">
                <a:solidFill>
                  <a:srgbClr val="9AAE04"/>
                </a:solidFill>
                <a:latin typeface="Segoe UI" panose="020B0502040204020203" pitchFamily="34" charset="0"/>
                <a:ea typeface="Segoe UI" panose="020B0502040204020203" pitchFamily="34" charset="0"/>
                <a:cs typeface="Segoe UI" panose="020B0502040204020203" pitchFamily="34" charset="0"/>
              </a:rPr>
              <a:t>Injecting services into services</a:t>
            </a:r>
          </a:p>
        </p:txBody>
      </p:sp>
      <p:sp>
        <p:nvSpPr>
          <p:cNvPr id="8" name="3 Marcador de contenido"/>
          <p:cNvSpPr txBox="1">
            <a:spLocks/>
          </p:cNvSpPr>
          <p:nvPr/>
        </p:nvSpPr>
        <p:spPr>
          <a:xfrm>
            <a:off x="263351" y="1709569"/>
            <a:ext cx="11521279" cy="927343"/>
          </a:xfrm>
          <a:prstGeom prst="rect">
            <a:avLst/>
          </a:prstGeom>
        </p:spPr>
        <p:txBody>
          <a:bodyPr>
            <a:noAutofit/>
          </a:bodyPr>
          <a:lstStyle>
            <a:lvl1pPr marL="0" marR="0" indent="0" algn="l" defTabSz="914400" rtl="0" eaLnBrk="1" fontAlgn="auto" latinLnBrk="0" hangingPunct="1">
              <a:lnSpc>
                <a:spcPct val="100000"/>
              </a:lnSpc>
              <a:spcBef>
                <a:spcPct val="20000"/>
              </a:spcBef>
              <a:spcAft>
                <a:spcPts val="0"/>
              </a:spcAft>
              <a:buClrTx/>
              <a:buSzTx/>
              <a:buFont typeface="Arial" pitchFamily="34" charset="0"/>
              <a:buNone/>
              <a:tabLst/>
              <a:defRPr lang="es-ES" sz="1400" b="0" i="0" u="none" strike="noStrike" kern="1200" baseline="0" smtClean="0">
                <a:solidFill>
                  <a:srgbClr val="505050"/>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9pPr>
          </a:lstStyle>
          <a:p>
            <a:pPr marL="285750" indent="-285750">
              <a:lnSpc>
                <a:spcPct val="150000"/>
              </a:lnSpc>
              <a:buFont typeface="Wingdings" panose="05000000000000000000" pitchFamily="2" charset="2"/>
              <a:buChar char="§"/>
            </a:pPr>
            <a:r>
              <a:rPr lang="en-US" sz="18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The </a:t>
            </a:r>
            <a:r>
              <a:rPr lang="en-US" sz="1800" i="1"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@Injectable </a:t>
            </a:r>
            <a:r>
              <a:rPr lang="en-US" sz="18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decorator must be added in the service where we want to use the other service, that is, in the receiver.</a:t>
            </a:r>
            <a:endParaRPr lang="en-GB" sz="18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endParaRPr>
          </a:p>
        </p:txBody>
      </p:sp>
      <p:sp>
        <p:nvSpPr>
          <p:cNvPr id="7" name="CuadroTexto 6"/>
          <p:cNvSpPr txBox="1"/>
          <p:nvPr/>
        </p:nvSpPr>
        <p:spPr>
          <a:xfrm>
            <a:off x="1199456" y="3780376"/>
            <a:ext cx="3312368" cy="523220"/>
          </a:xfrm>
          <a:prstGeom prst="rect">
            <a:avLst/>
          </a:prstGeom>
          <a:noFill/>
        </p:spPr>
        <p:txBody>
          <a:bodyPr wrap="square" rtlCol="0">
            <a:spAutoFit/>
          </a:bodyPr>
          <a:lstStyle/>
          <a:p>
            <a:r>
              <a:rPr lang="es-ES" sz="1400" dirty="0">
                <a:latin typeface="Segoe UI" panose="020B0502040204020203" pitchFamily="34" charset="0"/>
                <a:cs typeface="Segoe UI" panose="020B0502040204020203" pitchFamily="34" charset="0"/>
              </a:rPr>
              <a:t>logging.service.ts</a:t>
            </a:r>
            <a:br>
              <a:rPr lang="es-ES" sz="1400" dirty="0">
                <a:latin typeface="Segoe UI" panose="020B0502040204020203" pitchFamily="34" charset="0"/>
                <a:cs typeface="Segoe UI" panose="020B0502040204020203" pitchFamily="34" charset="0"/>
              </a:rPr>
            </a:br>
            <a:r>
              <a:rPr lang="es-ES" sz="1400" dirty="0">
                <a:latin typeface="Segoe UI" panose="020B0502040204020203" pitchFamily="34" charset="0"/>
                <a:cs typeface="Segoe UI" panose="020B0502040204020203" pitchFamily="34" charset="0"/>
              </a:rPr>
              <a:t>(</a:t>
            </a:r>
            <a:r>
              <a:rPr lang="es-ES" sz="1400" b="1" dirty="0">
                <a:latin typeface="Segoe UI" panose="020B0502040204020203" pitchFamily="34" charset="0"/>
                <a:cs typeface="Segoe UI" panose="020B0502040204020203" pitchFamily="34" charset="0"/>
              </a:rPr>
              <a:t>the service we want to use</a:t>
            </a:r>
            <a:r>
              <a:rPr lang="es-ES" sz="1400" dirty="0">
                <a:latin typeface="Segoe UI" panose="020B0502040204020203" pitchFamily="34" charset="0"/>
                <a:cs typeface="Segoe UI" panose="020B0502040204020203" pitchFamily="34" charset="0"/>
              </a:rPr>
              <a:t>) </a:t>
            </a:r>
          </a:p>
        </p:txBody>
      </p:sp>
      <p:pic>
        <p:nvPicPr>
          <p:cNvPr id="9" name="Imagen 8"/>
          <p:cNvPicPr>
            <a:picLocks noChangeAspect="1"/>
          </p:cNvPicPr>
          <p:nvPr/>
        </p:nvPicPr>
        <p:blipFill rotWithShape="1">
          <a:blip r:embed="rId3"/>
          <a:srcRect l="6967" t="32658" r="13250" b="4209"/>
          <a:stretch/>
        </p:blipFill>
        <p:spPr>
          <a:xfrm>
            <a:off x="1235900" y="2700256"/>
            <a:ext cx="3312369" cy="1080120"/>
          </a:xfrm>
          <a:prstGeom prst="rect">
            <a:avLst/>
          </a:prstGeom>
        </p:spPr>
      </p:pic>
      <p:pic>
        <p:nvPicPr>
          <p:cNvPr id="10" name="Imagen 9"/>
          <p:cNvPicPr>
            <a:picLocks noChangeAspect="1"/>
          </p:cNvPicPr>
          <p:nvPr/>
        </p:nvPicPr>
        <p:blipFill rotWithShape="1">
          <a:blip r:embed="rId4"/>
          <a:srcRect l="1479" t="8689"/>
          <a:stretch/>
        </p:blipFill>
        <p:spPr>
          <a:xfrm>
            <a:off x="4799856" y="2697304"/>
            <a:ext cx="4795990" cy="3783358"/>
          </a:xfrm>
          <a:prstGeom prst="rect">
            <a:avLst/>
          </a:prstGeom>
        </p:spPr>
      </p:pic>
      <p:sp>
        <p:nvSpPr>
          <p:cNvPr id="11" name="CuadroTexto 10"/>
          <p:cNvSpPr txBox="1"/>
          <p:nvPr/>
        </p:nvSpPr>
        <p:spPr>
          <a:xfrm>
            <a:off x="2783632" y="6017834"/>
            <a:ext cx="2340701" cy="523220"/>
          </a:xfrm>
          <a:prstGeom prst="rect">
            <a:avLst/>
          </a:prstGeom>
          <a:noFill/>
        </p:spPr>
        <p:txBody>
          <a:bodyPr wrap="square" rtlCol="0">
            <a:spAutoFit/>
          </a:bodyPr>
          <a:lstStyle/>
          <a:p>
            <a:r>
              <a:rPr lang="en-US" sz="1400" dirty="0">
                <a:latin typeface="Segoe UI" panose="020B0502040204020203" pitchFamily="34" charset="0"/>
                <a:cs typeface="Segoe UI" panose="020B0502040204020203" pitchFamily="34" charset="0"/>
              </a:rPr>
              <a:t>servers.service.ts </a:t>
            </a:r>
            <a:br>
              <a:rPr lang="en-US" sz="1400" dirty="0">
                <a:latin typeface="Segoe UI" panose="020B0502040204020203" pitchFamily="34" charset="0"/>
                <a:cs typeface="Segoe UI" panose="020B0502040204020203" pitchFamily="34" charset="0"/>
              </a:rPr>
            </a:br>
            <a:r>
              <a:rPr lang="en-US" sz="1400" dirty="0">
                <a:latin typeface="Segoe UI" panose="020B0502040204020203" pitchFamily="34" charset="0"/>
                <a:cs typeface="Segoe UI" panose="020B0502040204020203" pitchFamily="34" charset="0"/>
              </a:rPr>
              <a:t>(</a:t>
            </a:r>
            <a:r>
              <a:rPr lang="en-US" sz="1400" b="1" dirty="0">
                <a:latin typeface="Segoe UI" panose="020B0502040204020203" pitchFamily="34" charset="0"/>
                <a:cs typeface="Segoe UI" panose="020B0502040204020203" pitchFamily="34" charset="0"/>
              </a:rPr>
              <a:t>the injectable service</a:t>
            </a:r>
            <a:r>
              <a:rPr lang="en-US" sz="1400" dirty="0">
                <a:latin typeface="Segoe UI" panose="020B0502040204020203" pitchFamily="34" charset="0"/>
                <a:cs typeface="Segoe UI" panose="020B0502040204020203" pitchFamily="34" charset="0"/>
              </a:rPr>
              <a:t>) </a:t>
            </a:r>
          </a:p>
        </p:txBody>
      </p:sp>
    </p:spTree>
    <p:extLst>
      <p:ext uri="{BB962C8B-B14F-4D97-AF65-F5344CB8AC3E}">
        <p14:creationId xmlns:p14="http://schemas.microsoft.com/office/powerpoint/2010/main" val="21988502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p:cNvSpPr>
            <a:spLocks noGrp="1"/>
          </p:cNvSpPr>
          <p:nvPr>
            <p:ph type="body" sz="quarter" idx="13"/>
          </p:nvPr>
        </p:nvSpPr>
        <p:spPr>
          <a:xfrm>
            <a:off x="3791744" y="1700808"/>
            <a:ext cx="6552728" cy="4896544"/>
          </a:xfrm>
        </p:spPr>
        <p:txBody>
          <a:bodyPr>
            <a:noAutofit/>
          </a:bodyPr>
          <a:lstStyle/>
          <a:p>
            <a:pPr>
              <a:spcBef>
                <a:spcPts val="600"/>
              </a:spcBef>
            </a:pPr>
            <a:r>
              <a:rPr lang="en-US" sz="1600" b="0" dirty="0">
                <a:latin typeface="Segoe UI" panose="020B0502040204020203" pitchFamily="34" charset="0"/>
                <a:cs typeface="Segoe UI" panose="020B0502040204020203" pitchFamily="34" charset="0"/>
              </a:rPr>
              <a:t>Angular introduction</a:t>
            </a:r>
          </a:p>
          <a:p>
            <a:pPr>
              <a:spcBef>
                <a:spcPts val="600"/>
              </a:spcBef>
            </a:pPr>
            <a:r>
              <a:rPr lang="en-US" sz="1600" b="0" dirty="0">
                <a:latin typeface="Segoe UI" panose="020B0502040204020203" pitchFamily="34" charset="0"/>
                <a:cs typeface="Segoe UI" panose="020B0502040204020203" pitchFamily="34" charset="0"/>
              </a:rPr>
              <a:t>Getting started</a:t>
            </a:r>
          </a:p>
          <a:p>
            <a:pPr>
              <a:spcBef>
                <a:spcPts val="600"/>
              </a:spcBef>
            </a:pPr>
            <a:r>
              <a:rPr lang="en-US" sz="1600" b="0" dirty="0">
                <a:latin typeface="Segoe UI" panose="020B0502040204020203" pitchFamily="34" charset="0"/>
                <a:cs typeface="Segoe UI" panose="020B0502040204020203" pitchFamily="34" charset="0"/>
              </a:rPr>
              <a:t>Modules</a:t>
            </a:r>
          </a:p>
          <a:p>
            <a:pPr>
              <a:spcBef>
                <a:spcPts val="600"/>
              </a:spcBef>
            </a:pPr>
            <a:r>
              <a:rPr lang="en-US" sz="1600" b="0" dirty="0">
                <a:latin typeface="Segoe UI" panose="020B0502040204020203" pitchFamily="34" charset="0"/>
                <a:cs typeface="Segoe UI" panose="020B0502040204020203" pitchFamily="34" charset="0"/>
              </a:rPr>
              <a:t>Components. The basics</a:t>
            </a:r>
          </a:p>
          <a:p>
            <a:pPr>
              <a:spcBef>
                <a:spcPts val="600"/>
              </a:spcBef>
            </a:pPr>
            <a:r>
              <a:rPr lang="en-US" sz="1600" b="0" dirty="0">
                <a:latin typeface="Segoe UI" panose="020B0502040204020203" pitchFamily="34" charset="0"/>
                <a:cs typeface="Segoe UI" panose="020B0502040204020203" pitchFamily="34" charset="0"/>
              </a:rPr>
              <a:t>Directives</a:t>
            </a:r>
          </a:p>
          <a:p>
            <a:pPr>
              <a:spcBef>
                <a:spcPts val="600"/>
              </a:spcBef>
            </a:pPr>
            <a:r>
              <a:rPr lang="en-US" sz="1600" b="0" dirty="0">
                <a:latin typeface="Segoe UI" panose="020B0502040204020203" pitchFamily="34" charset="0"/>
                <a:cs typeface="Segoe UI" panose="020B0502040204020203" pitchFamily="34" charset="0"/>
              </a:rPr>
              <a:t>Models </a:t>
            </a:r>
          </a:p>
          <a:p>
            <a:pPr>
              <a:spcBef>
                <a:spcPts val="600"/>
              </a:spcBef>
            </a:pPr>
            <a:r>
              <a:rPr lang="en-US" sz="1600" b="0" dirty="0">
                <a:latin typeface="Segoe UI" panose="020B0502040204020203" pitchFamily="34" charset="0"/>
                <a:cs typeface="Segoe UI" panose="020B0502040204020203" pitchFamily="34" charset="0"/>
              </a:rPr>
              <a:t>Pipes</a:t>
            </a:r>
          </a:p>
          <a:p>
            <a:pPr>
              <a:spcBef>
                <a:spcPts val="600"/>
              </a:spcBef>
            </a:pPr>
            <a:r>
              <a:rPr lang="en-US" sz="1600" b="0" dirty="0">
                <a:latin typeface="Segoe UI" panose="020B0502040204020203" pitchFamily="34" charset="0"/>
                <a:cs typeface="Segoe UI" panose="020B0502040204020203" pitchFamily="34" charset="0"/>
              </a:rPr>
              <a:t>Components. Communication between components</a:t>
            </a:r>
          </a:p>
          <a:p>
            <a:pPr>
              <a:spcBef>
                <a:spcPts val="600"/>
              </a:spcBef>
            </a:pPr>
            <a:r>
              <a:rPr lang="en-US" sz="1600" b="0" dirty="0">
                <a:latin typeface="Segoe UI" panose="020B0502040204020203" pitchFamily="34" charset="0"/>
                <a:cs typeface="Segoe UI" panose="020B0502040204020203" pitchFamily="34" charset="0"/>
              </a:rPr>
              <a:t>Services</a:t>
            </a:r>
          </a:p>
          <a:p>
            <a:pPr>
              <a:spcBef>
                <a:spcPts val="600"/>
              </a:spcBef>
            </a:pPr>
            <a:r>
              <a:rPr lang="en-US" sz="1600" b="0" dirty="0">
                <a:latin typeface="Segoe UI" panose="020B0502040204020203" pitchFamily="34" charset="0"/>
                <a:cs typeface="Segoe UI" panose="020B0502040204020203" pitchFamily="34" charset="0"/>
              </a:rPr>
              <a:t> </a:t>
            </a:r>
            <a:r>
              <a:rPr lang="en-US" sz="1600" dirty="0">
                <a:latin typeface="Segoe UI" panose="020B0502040204020203" pitchFamily="34" charset="0"/>
                <a:cs typeface="Segoe UI" panose="020B0502040204020203" pitchFamily="34" charset="0"/>
              </a:rPr>
              <a:t>Forms</a:t>
            </a:r>
          </a:p>
          <a:p>
            <a:pPr>
              <a:spcBef>
                <a:spcPts val="600"/>
              </a:spcBef>
            </a:pPr>
            <a:r>
              <a:rPr lang="en-US" sz="1600" b="0" dirty="0">
                <a:latin typeface="Segoe UI" panose="020B0502040204020203" pitchFamily="34" charset="0"/>
                <a:cs typeface="Segoe UI" panose="020B0502040204020203" pitchFamily="34" charset="0"/>
              </a:rPr>
              <a:t> Observables </a:t>
            </a:r>
          </a:p>
          <a:p>
            <a:pPr>
              <a:spcBef>
                <a:spcPts val="600"/>
              </a:spcBef>
            </a:pPr>
            <a:r>
              <a:rPr lang="en-US" sz="1600" b="0" dirty="0">
                <a:latin typeface="Segoe UI" panose="020B0502040204020203" pitchFamily="34" charset="0"/>
                <a:cs typeface="Segoe UI" panose="020B0502040204020203" pitchFamily="34" charset="0"/>
              </a:rPr>
              <a:t> Routing and navigation</a:t>
            </a:r>
          </a:p>
          <a:p>
            <a:pPr>
              <a:spcBef>
                <a:spcPts val="600"/>
              </a:spcBef>
            </a:pPr>
            <a:r>
              <a:rPr lang="en-US" sz="1600" b="0" dirty="0">
                <a:latin typeface="Segoe UI" panose="020B0502040204020203" pitchFamily="34" charset="0"/>
                <a:cs typeface="Segoe UI" panose="020B0502040204020203" pitchFamily="34" charset="0"/>
              </a:rPr>
              <a:t> HTTP Requests</a:t>
            </a:r>
          </a:p>
          <a:p>
            <a:pPr>
              <a:spcBef>
                <a:spcPts val="600"/>
              </a:spcBef>
            </a:pPr>
            <a:r>
              <a:rPr lang="es-ES" sz="1600" b="0" dirty="0">
                <a:latin typeface="Segoe UI" panose="020B0502040204020203" pitchFamily="34" charset="0"/>
                <a:cs typeface="Segoe UI" panose="020B0502040204020203" pitchFamily="34" charset="0"/>
              </a:rPr>
              <a:t> Debugging</a:t>
            </a:r>
          </a:p>
          <a:p>
            <a:pPr>
              <a:spcBef>
                <a:spcPts val="600"/>
              </a:spcBef>
            </a:pPr>
            <a:r>
              <a:rPr lang="en-US" sz="1600" b="0" dirty="0">
                <a:latin typeface="Segoe UI" panose="020B0502040204020203" pitchFamily="34" charset="0"/>
                <a:cs typeface="Segoe UI" panose="020B0502040204020203" pitchFamily="34" charset="0"/>
              </a:rPr>
              <a:t> Introduction to testing practices</a:t>
            </a:r>
          </a:p>
          <a:p>
            <a:pPr>
              <a:spcBef>
                <a:spcPts val="600"/>
              </a:spcBef>
            </a:pPr>
            <a:endParaRPr lang="en-US" sz="1600" dirty="0">
              <a:latin typeface="Segoe UI" panose="020B0502040204020203" pitchFamily="34" charset="0"/>
              <a:cs typeface="Segoe UI" panose="020B0502040204020203" pitchFamily="34" charset="0"/>
            </a:endParaRPr>
          </a:p>
          <a:p>
            <a:pPr>
              <a:spcBef>
                <a:spcPts val="600"/>
              </a:spcBef>
            </a:pPr>
            <a:endParaRPr lang="en-US" sz="1600" dirty="0">
              <a:latin typeface="Segoe UI" panose="020B0502040204020203" pitchFamily="34" charset="0"/>
              <a:cs typeface="Segoe UI" panose="020B0502040204020203" pitchFamily="34" charset="0"/>
            </a:endParaRPr>
          </a:p>
        </p:txBody>
      </p:sp>
      <p:sp>
        <p:nvSpPr>
          <p:cNvPr id="3" name="Título 2"/>
          <p:cNvSpPr>
            <a:spLocks noGrp="1"/>
          </p:cNvSpPr>
          <p:nvPr>
            <p:ph type="title"/>
          </p:nvPr>
        </p:nvSpPr>
        <p:spPr/>
        <p:txBody>
          <a:bodyPr>
            <a:normAutofit/>
          </a:bodyPr>
          <a:lstStyle/>
          <a:p>
            <a:r>
              <a:rPr lang="en-US" sz="2000" dirty="0">
                <a:latin typeface="Segoe UI" panose="020B0502040204020203" pitchFamily="34" charset="0"/>
                <a:cs typeface="Segoe UI" panose="020B0502040204020203" pitchFamily="34" charset="0"/>
              </a:rPr>
              <a:t>Index</a:t>
            </a:r>
            <a:endParaRPr lang="es-ES" sz="20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46809923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8" name="Rectangle 28"/>
          <p:cNvSpPr>
            <a:spLocks noChangeArrowheads="1"/>
          </p:cNvSpPr>
          <p:nvPr/>
        </p:nvSpPr>
        <p:spPr bwMode="auto">
          <a:xfrm>
            <a:off x="1524003" y="4393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latin typeface="Calibri" pitchFamily="34" charset="0"/>
            </a:endParaRPr>
          </a:p>
        </p:txBody>
      </p:sp>
      <p:sp>
        <p:nvSpPr>
          <p:cNvPr id="3" name="Título 2"/>
          <p:cNvSpPr>
            <a:spLocks noGrp="1"/>
          </p:cNvSpPr>
          <p:nvPr>
            <p:ph type="title"/>
          </p:nvPr>
        </p:nvSpPr>
        <p:spPr>
          <a:xfrm>
            <a:off x="263352" y="310391"/>
            <a:ext cx="8136904" cy="432000"/>
          </a:xfrm>
        </p:spPr>
        <p:txBody>
          <a:bodyPr>
            <a:noAutofit/>
          </a:bodyPr>
          <a:lstStyle/>
          <a:p>
            <a:r>
              <a:rPr lang="en-US" sz="2000" dirty="0">
                <a:latin typeface="Segoe UI" panose="020B0502040204020203" pitchFamily="34" charset="0"/>
                <a:ea typeface="Segoe UI" panose="020B0502040204020203" pitchFamily="34" charset="0"/>
                <a:cs typeface="Segoe UI" panose="020B0502040204020203" pitchFamily="34" charset="0"/>
              </a:rPr>
              <a:t>10. Forms</a:t>
            </a:r>
          </a:p>
        </p:txBody>
      </p:sp>
      <p:sp>
        <p:nvSpPr>
          <p:cNvPr id="38" name="1 Título"/>
          <p:cNvSpPr txBox="1">
            <a:spLocks/>
          </p:cNvSpPr>
          <p:nvPr/>
        </p:nvSpPr>
        <p:spPr bwMode="auto">
          <a:xfrm>
            <a:off x="263352" y="1198364"/>
            <a:ext cx="11521279"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sz="2000" b="1" dirty="0">
                <a:solidFill>
                  <a:srgbClr val="9AAE04"/>
                </a:solidFill>
                <a:latin typeface="Segoe UI" panose="020B0502040204020203" pitchFamily="34" charset="0"/>
                <a:ea typeface="Segoe UI" panose="020B0502040204020203" pitchFamily="34" charset="0"/>
                <a:cs typeface="Segoe UI" panose="020B0502040204020203" pitchFamily="34" charset="0"/>
              </a:rPr>
              <a:t>Introduction to forms</a:t>
            </a:r>
          </a:p>
        </p:txBody>
      </p:sp>
      <p:sp>
        <p:nvSpPr>
          <p:cNvPr id="8" name="3 Marcador de contenido"/>
          <p:cNvSpPr txBox="1">
            <a:spLocks/>
          </p:cNvSpPr>
          <p:nvPr/>
        </p:nvSpPr>
        <p:spPr>
          <a:xfrm>
            <a:off x="263351" y="1709569"/>
            <a:ext cx="11377265" cy="475753"/>
          </a:xfrm>
          <a:prstGeom prst="rect">
            <a:avLst/>
          </a:prstGeom>
        </p:spPr>
        <p:txBody>
          <a:bodyPr>
            <a:noAutofit/>
          </a:bodyPr>
          <a:lstStyle>
            <a:lvl1pPr marL="0" marR="0" indent="0" algn="l" defTabSz="914400" rtl="0" eaLnBrk="1" fontAlgn="auto" latinLnBrk="0" hangingPunct="1">
              <a:lnSpc>
                <a:spcPct val="100000"/>
              </a:lnSpc>
              <a:spcBef>
                <a:spcPct val="20000"/>
              </a:spcBef>
              <a:spcAft>
                <a:spcPts val="0"/>
              </a:spcAft>
              <a:buClrTx/>
              <a:buSzTx/>
              <a:buFont typeface="Arial" pitchFamily="34" charset="0"/>
              <a:buNone/>
              <a:tabLst/>
              <a:defRPr lang="es-ES" sz="1400" b="0" i="0" u="none" strike="noStrike" kern="1200" baseline="0" smtClean="0">
                <a:solidFill>
                  <a:srgbClr val="505050"/>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9pPr>
          </a:lstStyle>
          <a:p>
            <a:pPr marL="285750" indent="-285750">
              <a:lnSpc>
                <a:spcPct val="150000"/>
              </a:lnSpc>
              <a:buFont typeface="Wingdings" panose="05000000000000000000" pitchFamily="2" charset="2"/>
              <a:buChar char="§"/>
            </a:pPr>
            <a:r>
              <a:rPr lang="en-US" sz="18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Angular offers two approaches when it comes to handling forms:</a:t>
            </a:r>
          </a:p>
        </p:txBody>
      </p:sp>
      <p:sp>
        <p:nvSpPr>
          <p:cNvPr id="10" name="4 Rectángulo"/>
          <p:cNvSpPr/>
          <p:nvPr/>
        </p:nvSpPr>
        <p:spPr>
          <a:xfrm>
            <a:off x="2639615" y="3005184"/>
            <a:ext cx="2581842" cy="1973823"/>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atin typeface="Segoe UI" panose="020B0502040204020203" pitchFamily="34" charset="0"/>
              <a:cs typeface="Segoe UI" panose="020B0502040204020203" pitchFamily="34" charset="0"/>
            </a:endParaRPr>
          </a:p>
        </p:txBody>
      </p:sp>
      <p:sp>
        <p:nvSpPr>
          <p:cNvPr id="11" name="2 CuadroTexto"/>
          <p:cNvSpPr txBox="1"/>
          <p:nvPr/>
        </p:nvSpPr>
        <p:spPr>
          <a:xfrm>
            <a:off x="2639616" y="3052698"/>
            <a:ext cx="2602579" cy="1323439"/>
          </a:xfrm>
          <a:prstGeom prst="rect">
            <a:avLst/>
          </a:prstGeom>
          <a:noFill/>
        </p:spPr>
        <p:txBody>
          <a:bodyPr wrap="square" rtlCol="0">
            <a:spAutoFit/>
          </a:bodyPr>
          <a:lstStyle/>
          <a:p>
            <a:r>
              <a:rPr lang="en-US" sz="1600" dirty="0">
                <a:latin typeface="Segoe UI" panose="020B0502040204020203" pitchFamily="34" charset="0"/>
                <a:cs typeface="Segoe UI" panose="020B0502040204020203" pitchFamily="34" charset="0"/>
              </a:rPr>
              <a:t>- We set up the form in the template (HTML).</a:t>
            </a:r>
          </a:p>
          <a:p>
            <a:endParaRPr lang="en-US" sz="1600" dirty="0">
              <a:latin typeface="Segoe UI" panose="020B0502040204020203" pitchFamily="34" charset="0"/>
              <a:cs typeface="Segoe UI" panose="020B0502040204020203" pitchFamily="34" charset="0"/>
            </a:endParaRPr>
          </a:p>
          <a:p>
            <a:r>
              <a:rPr lang="en-US" sz="1600" dirty="0">
                <a:latin typeface="Segoe UI" panose="020B0502040204020203" pitchFamily="34" charset="0"/>
                <a:cs typeface="Segoe UI" panose="020B0502040204020203" pitchFamily="34" charset="0"/>
              </a:rPr>
              <a:t>- Angular infers Form Object from the DOM.</a:t>
            </a:r>
          </a:p>
        </p:txBody>
      </p:sp>
      <p:sp>
        <p:nvSpPr>
          <p:cNvPr id="12" name="Rectangle 35"/>
          <p:cNvSpPr/>
          <p:nvPr/>
        </p:nvSpPr>
        <p:spPr>
          <a:xfrm>
            <a:off x="2639616" y="2420888"/>
            <a:ext cx="2581838" cy="526794"/>
          </a:xfrm>
          <a:prstGeom prst="rect">
            <a:avLst/>
          </a:prstGeom>
          <a:solidFill>
            <a:srgbClr val="426BB3"/>
          </a:solidFill>
          <a:ln>
            <a:solidFill>
              <a:srgbClr val="426B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latin typeface="Segoe UI" panose="020B0502040204020203" pitchFamily="34" charset="0"/>
                <a:cs typeface="Segoe UI" panose="020B0502040204020203" pitchFamily="34" charset="0"/>
              </a:rPr>
              <a:t>Template-Driven</a:t>
            </a:r>
          </a:p>
        </p:txBody>
      </p:sp>
      <p:sp>
        <p:nvSpPr>
          <p:cNvPr id="24" name="4 Rectángulo"/>
          <p:cNvSpPr/>
          <p:nvPr/>
        </p:nvSpPr>
        <p:spPr>
          <a:xfrm>
            <a:off x="5375919" y="3025582"/>
            <a:ext cx="2581842" cy="1953426"/>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atin typeface="Segoe UI" panose="020B0502040204020203" pitchFamily="34" charset="0"/>
              <a:cs typeface="Segoe UI" panose="020B0502040204020203" pitchFamily="34" charset="0"/>
            </a:endParaRPr>
          </a:p>
        </p:txBody>
      </p:sp>
      <p:sp>
        <p:nvSpPr>
          <p:cNvPr id="25" name="2 CuadroTexto"/>
          <p:cNvSpPr txBox="1"/>
          <p:nvPr/>
        </p:nvSpPr>
        <p:spPr>
          <a:xfrm>
            <a:off x="5375920" y="3073095"/>
            <a:ext cx="2602579" cy="1569660"/>
          </a:xfrm>
          <a:prstGeom prst="rect">
            <a:avLst/>
          </a:prstGeom>
          <a:noFill/>
        </p:spPr>
        <p:txBody>
          <a:bodyPr wrap="square" rtlCol="0">
            <a:spAutoFit/>
          </a:bodyPr>
          <a:lstStyle/>
          <a:p>
            <a:pPr marL="171450" indent="-171450">
              <a:buFontTx/>
              <a:buChar char="-"/>
            </a:pPr>
            <a:r>
              <a:rPr lang="en-US" sz="1600" dirty="0">
                <a:latin typeface="Segoe UI" panose="020B0502040204020203" pitchFamily="34" charset="0"/>
                <a:cs typeface="Segoe UI" panose="020B0502040204020203" pitchFamily="34" charset="0"/>
              </a:rPr>
              <a:t>Form is created programmatically (TS) and synchronized with the DOM.</a:t>
            </a:r>
          </a:p>
          <a:p>
            <a:pPr marL="171450" indent="-171450">
              <a:buFontTx/>
              <a:buChar char="-"/>
            </a:pPr>
            <a:endParaRPr lang="en-US" sz="1600" dirty="0">
              <a:latin typeface="Segoe UI" panose="020B0502040204020203" pitchFamily="34" charset="0"/>
              <a:cs typeface="Segoe UI" panose="020B0502040204020203" pitchFamily="34" charset="0"/>
            </a:endParaRPr>
          </a:p>
          <a:p>
            <a:pPr marL="171450" indent="-171450">
              <a:buFontTx/>
              <a:buChar char="-"/>
            </a:pPr>
            <a:endParaRPr lang="en-US" sz="1600" dirty="0">
              <a:latin typeface="Segoe UI" panose="020B0502040204020203" pitchFamily="34" charset="0"/>
              <a:cs typeface="Segoe UI" panose="020B0502040204020203" pitchFamily="34" charset="0"/>
            </a:endParaRPr>
          </a:p>
        </p:txBody>
      </p:sp>
      <p:sp>
        <p:nvSpPr>
          <p:cNvPr id="26" name="Rectangle 35"/>
          <p:cNvSpPr/>
          <p:nvPr/>
        </p:nvSpPr>
        <p:spPr>
          <a:xfrm>
            <a:off x="5375920" y="2441285"/>
            <a:ext cx="2581838" cy="526794"/>
          </a:xfrm>
          <a:prstGeom prst="rect">
            <a:avLst/>
          </a:prstGeom>
          <a:solidFill>
            <a:srgbClr val="426BB3"/>
          </a:solidFill>
          <a:ln>
            <a:solidFill>
              <a:srgbClr val="426B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latin typeface="Segoe UI" panose="020B0502040204020203" pitchFamily="34" charset="0"/>
                <a:cs typeface="Segoe UI" panose="020B0502040204020203" pitchFamily="34" charset="0"/>
              </a:rPr>
              <a:t>Reactive</a:t>
            </a:r>
          </a:p>
        </p:txBody>
      </p:sp>
    </p:spTree>
    <p:extLst>
      <p:ext uri="{BB962C8B-B14F-4D97-AF65-F5344CB8AC3E}">
        <p14:creationId xmlns:p14="http://schemas.microsoft.com/office/powerpoint/2010/main" val="2392020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8" name="Rectangle 28"/>
          <p:cNvSpPr>
            <a:spLocks noChangeArrowheads="1"/>
          </p:cNvSpPr>
          <p:nvPr/>
        </p:nvSpPr>
        <p:spPr bwMode="auto">
          <a:xfrm>
            <a:off x="1524003" y="4393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latin typeface="Calibri" pitchFamily="34" charset="0"/>
            </a:endParaRPr>
          </a:p>
        </p:txBody>
      </p:sp>
      <p:sp>
        <p:nvSpPr>
          <p:cNvPr id="3" name="Título 2"/>
          <p:cNvSpPr>
            <a:spLocks noGrp="1"/>
          </p:cNvSpPr>
          <p:nvPr>
            <p:ph type="title"/>
          </p:nvPr>
        </p:nvSpPr>
        <p:spPr>
          <a:xfrm>
            <a:off x="263352" y="310391"/>
            <a:ext cx="8136904" cy="432000"/>
          </a:xfrm>
        </p:spPr>
        <p:txBody>
          <a:bodyPr>
            <a:noAutofit/>
          </a:bodyPr>
          <a:lstStyle/>
          <a:p>
            <a:r>
              <a:rPr lang="en-US" sz="2000" dirty="0">
                <a:latin typeface="Segoe UI" panose="020B0502040204020203" pitchFamily="34" charset="0"/>
                <a:ea typeface="Segoe UI" panose="020B0502040204020203" pitchFamily="34" charset="0"/>
                <a:cs typeface="Segoe UI" panose="020B0502040204020203" pitchFamily="34" charset="0"/>
              </a:rPr>
              <a:t>10. Forms</a:t>
            </a:r>
          </a:p>
        </p:txBody>
      </p:sp>
      <p:sp>
        <p:nvSpPr>
          <p:cNvPr id="38" name="1 Título"/>
          <p:cNvSpPr txBox="1">
            <a:spLocks/>
          </p:cNvSpPr>
          <p:nvPr/>
        </p:nvSpPr>
        <p:spPr bwMode="auto">
          <a:xfrm>
            <a:off x="263352" y="1198364"/>
            <a:ext cx="11521279"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sz="2000" dirty="0">
                <a:solidFill>
                  <a:srgbClr val="9AAE04"/>
                </a:solidFill>
                <a:latin typeface="Segoe UI" panose="020B0502040204020203" pitchFamily="34" charset="0"/>
                <a:ea typeface="Segoe UI" panose="020B0502040204020203" pitchFamily="34" charset="0"/>
                <a:cs typeface="Segoe UI" panose="020B0502040204020203" pitchFamily="34" charset="0"/>
              </a:rPr>
              <a:t>Creating reactive forms. </a:t>
            </a:r>
            <a:r>
              <a:rPr lang="en-US" sz="2000" b="1" dirty="0">
                <a:solidFill>
                  <a:srgbClr val="9AAE04"/>
                </a:solidFill>
                <a:latin typeface="Segoe UI" panose="020B0502040204020203" pitchFamily="34" charset="0"/>
                <a:ea typeface="Segoe UI" panose="020B0502040204020203" pitchFamily="34" charset="0"/>
                <a:cs typeface="Segoe UI" panose="020B0502040204020203" pitchFamily="34" charset="0"/>
              </a:rPr>
              <a:t>Basic template</a:t>
            </a:r>
          </a:p>
        </p:txBody>
      </p:sp>
      <p:sp>
        <p:nvSpPr>
          <p:cNvPr id="8" name="3 Marcador de contenido"/>
          <p:cNvSpPr txBox="1">
            <a:spLocks/>
          </p:cNvSpPr>
          <p:nvPr/>
        </p:nvSpPr>
        <p:spPr>
          <a:xfrm>
            <a:off x="263351" y="1709569"/>
            <a:ext cx="6048673" cy="855335"/>
          </a:xfrm>
          <a:prstGeom prst="rect">
            <a:avLst/>
          </a:prstGeom>
        </p:spPr>
        <p:txBody>
          <a:bodyPr>
            <a:noAutofit/>
          </a:bodyPr>
          <a:lstStyle>
            <a:lvl1pPr marL="0" marR="0" indent="0" algn="l" defTabSz="914400" rtl="0" eaLnBrk="1" fontAlgn="auto" latinLnBrk="0" hangingPunct="1">
              <a:lnSpc>
                <a:spcPct val="100000"/>
              </a:lnSpc>
              <a:spcBef>
                <a:spcPct val="20000"/>
              </a:spcBef>
              <a:spcAft>
                <a:spcPts val="0"/>
              </a:spcAft>
              <a:buClrTx/>
              <a:buSzTx/>
              <a:buFont typeface="Arial" pitchFamily="34" charset="0"/>
              <a:buNone/>
              <a:tabLst/>
              <a:defRPr lang="es-ES" sz="1400" b="0" i="0" u="none" strike="noStrike" kern="1200" baseline="0" smtClean="0">
                <a:solidFill>
                  <a:srgbClr val="505050"/>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9pPr>
          </a:lstStyle>
          <a:p>
            <a:pPr marL="285750" indent="-285750">
              <a:lnSpc>
                <a:spcPct val="150000"/>
              </a:lnSpc>
              <a:buFont typeface="Wingdings" panose="05000000000000000000" pitchFamily="2" charset="2"/>
              <a:buChar char="§"/>
            </a:pPr>
            <a:r>
              <a:rPr lang="en-US" sz="18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The </a:t>
            </a:r>
            <a:r>
              <a:rPr lang="en-US" sz="1800" i="1"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form </a:t>
            </a:r>
            <a:r>
              <a:rPr lang="en-US" sz="18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tag, the controls and the submit button. </a:t>
            </a:r>
            <a:endParaRPr lang="en-GB" sz="18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endParaRPr>
          </a:p>
        </p:txBody>
      </p:sp>
      <p:pic>
        <p:nvPicPr>
          <p:cNvPr id="12" name="Imagen 11"/>
          <p:cNvPicPr>
            <a:picLocks noChangeAspect="1"/>
          </p:cNvPicPr>
          <p:nvPr/>
        </p:nvPicPr>
        <p:blipFill rotWithShape="1">
          <a:blip r:embed="rId3"/>
          <a:srcRect l="3400" t="6730"/>
          <a:stretch/>
        </p:blipFill>
        <p:spPr>
          <a:xfrm>
            <a:off x="5820922" y="1814104"/>
            <a:ext cx="4091502" cy="4840246"/>
          </a:xfrm>
          <a:prstGeom prst="rect">
            <a:avLst/>
          </a:prstGeom>
        </p:spPr>
      </p:pic>
      <p:sp>
        <p:nvSpPr>
          <p:cNvPr id="13" name="CuadroTexto 12"/>
          <p:cNvSpPr txBox="1"/>
          <p:nvPr/>
        </p:nvSpPr>
        <p:spPr>
          <a:xfrm>
            <a:off x="3287688" y="6381328"/>
            <a:ext cx="2736304" cy="307777"/>
          </a:xfrm>
          <a:prstGeom prst="rect">
            <a:avLst/>
          </a:prstGeom>
          <a:noFill/>
        </p:spPr>
        <p:txBody>
          <a:bodyPr wrap="square" rtlCol="0">
            <a:spAutoFit/>
          </a:bodyPr>
          <a:lstStyle/>
          <a:p>
            <a:r>
              <a:rPr lang="en-US" sz="1400" dirty="0">
                <a:latin typeface="Segoe UI" panose="020B0502040204020203" pitchFamily="34" charset="0"/>
                <a:cs typeface="Segoe UI" panose="020B0502040204020203" pitchFamily="34" charset="0"/>
              </a:rPr>
              <a:t>create-server.component.html</a:t>
            </a:r>
          </a:p>
        </p:txBody>
      </p:sp>
    </p:spTree>
    <p:extLst>
      <p:ext uri="{BB962C8B-B14F-4D97-AF65-F5344CB8AC3E}">
        <p14:creationId xmlns:p14="http://schemas.microsoft.com/office/powerpoint/2010/main" val="2412511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8" name="Rectangle 28"/>
          <p:cNvSpPr>
            <a:spLocks noChangeArrowheads="1"/>
          </p:cNvSpPr>
          <p:nvPr/>
        </p:nvSpPr>
        <p:spPr bwMode="auto">
          <a:xfrm>
            <a:off x="1524003" y="4393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latin typeface="Calibri" pitchFamily="34" charset="0"/>
            </a:endParaRPr>
          </a:p>
        </p:txBody>
      </p:sp>
      <p:sp>
        <p:nvSpPr>
          <p:cNvPr id="3" name="Título 2"/>
          <p:cNvSpPr>
            <a:spLocks noGrp="1"/>
          </p:cNvSpPr>
          <p:nvPr>
            <p:ph type="title"/>
          </p:nvPr>
        </p:nvSpPr>
        <p:spPr>
          <a:xfrm>
            <a:off x="263352" y="310391"/>
            <a:ext cx="8136904" cy="432000"/>
          </a:xfrm>
        </p:spPr>
        <p:txBody>
          <a:bodyPr>
            <a:noAutofit/>
          </a:bodyPr>
          <a:lstStyle/>
          <a:p>
            <a:r>
              <a:rPr lang="en-US" sz="2000" dirty="0">
                <a:latin typeface="Segoe UI" panose="020B0502040204020203" pitchFamily="34" charset="0"/>
                <a:ea typeface="Segoe UI" panose="020B0502040204020203" pitchFamily="34" charset="0"/>
                <a:cs typeface="Segoe UI" panose="020B0502040204020203" pitchFamily="34" charset="0"/>
              </a:rPr>
              <a:t>10. Forms</a:t>
            </a:r>
          </a:p>
        </p:txBody>
      </p:sp>
      <p:sp>
        <p:nvSpPr>
          <p:cNvPr id="38" name="1 Título"/>
          <p:cNvSpPr txBox="1">
            <a:spLocks/>
          </p:cNvSpPr>
          <p:nvPr/>
        </p:nvSpPr>
        <p:spPr bwMode="auto">
          <a:xfrm>
            <a:off x="263352" y="1198364"/>
            <a:ext cx="11521279"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sz="2000" dirty="0">
                <a:solidFill>
                  <a:srgbClr val="9AAE04"/>
                </a:solidFill>
                <a:latin typeface="Segoe UI" panose="020B0502040204020203" pitchFamily="34" charset="0"/>
                <a:ea typeface="Segoe UI" panose="020B0502040204020203" pitchFamily="34" charset="0"/>
                <a:cs typeface="Segoe UI" panose="020B0502040204020203" pitchFamily="34" charset="0"/>
              </a:rPr>
              <a:t>Creating reactive forms. </a:t>
            </a:r>
            <a:r>
              <a:rPr lang="en-US" sz="2000" b="1" dirty="0">
                <a:solidFill>
                  <a:srgbClr val="9AAE04"/>
                </a:solidFill>
                <a:latin typeface="Segoe UI" panose="020B0502040204020203" pitchFamily="34" charset="0"/>
                <a:ea typeface="Segoe UI" panose="020B0502040204020203" pitchFamily="34" charset="0"/>
                <a:cs typeface="Segoe UI" panose="020B0502040204020203" pitchFamily="34" charset="0"/>
              </a:rPr>
              <a:t>Defining the form programmatically</a:t>
            </a:r>
          </a:p>
        </p:txBody>
      </p:sp>
      <p:sp>
        <p:nvSpPr>
          <p:cNvPr id="11" name="CuadroTexto 10"/>
          <p:cNvSpPr txBox="1"/>
          <p:nvPr/>
        </p:nvSpPr>
        <p:spPr>
          <a:xfrm>
            <a:off x="1343472" y="6438645"/>
            <a:ext cx="2340701" cy="307777"/>
          </a:xfrm>
          <a:prstGeom prst="rect">
            <a:avLst/>
          </a:prstGeom>
          <a:noFill/>
        </p:spPr>
        <p:txBody>
          <a:bodyPr wrap="square" rtlCol="0">
            <a:spAutoFit/>
          </a:bodyPr>
          <a:lstStyle/>
          <a:p>
            <a:r>
              <a:rPr lang="en-US" sz="1400" dirty="0">
                <a:latin typeface="Segoe UI" panose="020B0502040204020203" pitchFamily="34" charset="0"/>
                <a:cs typeface="Segoe UI" panose="020B0502040204020203" pitchFamily="34" charset="0"/>
              </a:rPr>
              <a:t>app.module.ts</a:t>
            </a:r>
          </a:p>
        </p:txBody>
      </p:sp>
      <p:pic>
        <p:nvPicPr>
          <p:cNvPr id="9" name="Imagen 8"/>
          <p:cNvPicPr>
            <a:picLocks noChangeAspect="1"/>
          </p:cNvPicPr>
          <p:nvPr/>
        </p:nvPicPr>
        <p:blipFill rotWithShape="1">
          <a:blip r:embed="rId3"/>
          <a:srcRect l="2306" t="8240"/>
          <a:stretch/>
        </p:blipFill>
        <p:spPr>
          <a:xfrm>
            <a:off x="6905697" y="2783564"/>
            <a:ext cx="3110308" cy="3591308"/>
          </a:xfrm>
          <a:prstGeom prst="rect">
            <a:avLst/>
          </a:prstGeom>
        </p:spPr>
      </p:pic>
      <p:pic>
        <p:nvPicPr>
          <p:cNvPr id="10" name="Imagen 9"/>
          <p:cNvPicPr>
            <a:picLocks noChangeAspect="1"/>
          </p:cNvPicPr>
          <p:nvPr/>
        </p:nvPicPr>
        <p:blipFill rotWithShape="1">
          <a:blip r:embed="rId4"/>
          <a:srcRect l="3252" t="10474"/>
          <a:stretch/>
        </p:blipFill>
        <p:spPr>
          <a:xfrm>
            <a:off x="1415480" y="2780928"/>
            <a:ext cx="5184576" cy="3608634"/>
          </a:xfrm>
          <a:prstGeom prst="rect">
            <a:avLst/>
          </a:prstGeom>
        </p:spPr>
      </p:pic>
      <p:sp>
        <p:nvSpPr>
          <p:cNvPr id="13" name="3 Marcador de contenido"/>
          <p:cNvSpPr txBox="1">
            <a:spLocks/>
          </p:cNvSpPr>
          <p:nvPr/>
        </p:nvSpPr>
        <p:spPr>
          <a:xfrm>
            <a:off x="263351" y="1709569"/>
            <a:ext cx="11521279" cy="927343"/>
          </a:xfrm>
          <a:prstGeom prst="rect">
            <a:avLst/>
          </a:prstGeom>
        </p:spPr>
        <p:txBody>
          <a:bodyPr>
            <a:noAutofit/>
          </a:bodyPr>
          <a:lstStyle>
            <a:lvl1pPr marL="0" marR="0" indent="0" algn="l" defTabSz="914400" rtl="0" eaLnBrk="1" fontAlgn="auto" latinLnBrk="0" hangingPunct="1">
              <a:lnSpc>
                <a:spcPct val="100000"/>
              </a:lnSpc>
              <a:spcBef>
                <a:spcPct val="20000"/>
              </a:spcBef>
              <a:spcAft>
                <a:spcPts val="0"/>
              </a:spcAft>
              <a:buClrTx/>
              <a:buSzTx/>
              <a:buFont typeface="Arial" pitchFamily="34" charset="0"/>
              <a:buNone/>
              <a:tabLst/>
              <a:defRPr lang="es-ES" sz="1400" b="0" i="0" u="none" strike="noStrike" kern="1200" baseline="0" smtClean="0">
                <a:solidFill>
                  <a:srgbClr val="505050"/>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9pPr>
          </a:lstStyle>
          <a:p>
            <a:pPr marL="285750" indent="-285750">
              <a:lnSpc>
                <a:spcPct val="150000"/>
              </a:lnSpc>
              <a:buFont typeface="Wingdings" panose="05000000000000000000" pitchFamily="2" charset="2"/>
              <a:buChar char="§"/>
            </a:pPr>
            <a:r>
              <a:rPr lang="en-US" sz="16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Add the </a:t>
            </a:r>
            <a:r>
              <a:rPr lang="en-US" sz="1600" b="1"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ReactiveFormsModule</a:t>
            </a:r>
            <a:r>
              <a:rPr lang="en-US" sz="16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 in the module we will set the form.</a:t>
            </a:r>
          </a:p>
          <a:p>
            <a:pPr marL="285750" indent="-285750">
              <a:lnSpc>
                <a:spcPct val="150000"/>
              </a:lnSpc>
              <a:buFont typeface="Wingdings" panose="05000000000000000000" pitchFamily="2" charset="2"/>
              <a:buChar char="§"/>
            </a:pPr>
            <a:r>
              <a:rPr lang="en-GB" sz="16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Create the form as </a:t>
            </a:r>
            <a:r>
              <a:rPr lang="en-GB" sz="1600" b="1"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FormGroup</a:t>
            </a:r>
            <a:r>
              <a:rPr lang="en-GB" sz="16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 and every of its controls as </a:t>
            </a:r>
            <a:r>
              <a:rPr lang="en-GB" sz="1600" b="1"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FormControl</a:t>
            </a:r>
            <a:r>
              <a:rPr lang="en-GB" sz="16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a:t>
            </a:r>
          </a:p>
        </p:txBody>
      </p:sp>
      <p:sp>
        <p:nvSpPr>
          <p:cNvPr id="15" name="CuadroTexto 14"/>
          <p:cNvSpPr txBox="1"/>
          <p:nvPr/>
        </p:nvSpPr>
        <p:spPr>
          <a:xfrm>
            <a:off x="6888088" y="6361583"/>
            <a:ext cx="2736304" cy="307777"/>
          </a:xfrm>
          <a:prstGeom prst="rect">
            <a:avLst/>
          </a:prstGeom>
          <a:noFill/>
        </p:spPr>
        <p:txBody>
          <a:bodyPr wrap="square" rtlCol="0">
            <a:spAutoFit/>
          </a:bodyPr>
          <a:lstStyle/>
          <a:p>
            <a:r>
              <a:rPr lang="en-US" sz="1400" noProof="1">
                <a:latin typeface="Segoe UI" panose="020B0502040204020203" pitchFamily="34" charset="0"/>
                <a:cs typeface="Segoe UI" panose="020B0502040204020203" pitchFamily="34" charset="0"/>
              </a:rPr>
              <a:t>create-server.component.ts</a:t>
            </a:r>
          </a:p>
        </p:txBody>
      </p:sp>
    </p:spTree>
    <p:extLst>
      <p:ext uri="{BB962C8B-B14F-4D97-AF65-F5344CB8AC3E}">
        <p14:creationId xmlns:p14="http://schemas.microsoft.com/office/powerpoint/2010/main" val="33029243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8" name="Rectangle 28"/>
          <p:cNvSpPr>
            <a:spLocks noChangeArrowheads="1"/>
          </p:cNvSpPr>
          <p:nvPr/>
        </p:nvSpPr>
        <p:spPr bwMode="auto">
          <a:xfrm>
            <a:off x="1524003" y="4393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latin typeface="Calibri" pitchFamily="34" charset="0"/>
            </a:endParaRPr>
          </a:p>
        </p:txBody>
      </p:sp>
      <p:sp>
        <p:nvSpPr>
          <p:cNvPr id="3" name="Título 2"/>
          <p:cNvSpPr>
            <a:spLocks noGrp="1"/>
          </p:cNvSpPr>
          <p:nvPr>
            <p:ph type="title"/>
          </p:nvPr>
        </p:nvSpPr>
        <p:spPr>
          <a:xfrm>
            <a:off x="263352" y="310391"/>
            <a:ext cx="8136904" cy="432000"/>
          </a:xfrm>
        </p:spPr>
        <p:txBody>
          <a:bodyPr>
            <a:noAutofit/>
          </a:bodyPr>
          <a:lstStyle/>
          <a:p>
            <a:r>
              <a:rPr lang="en-US" sz="2000" dirty="0">
                <a:latin typeface="Segoe UI" panose="020B0502040204020203" pitchFamily="34" charset="0"/>
                <a:ea typeface="Segoe UI" panose="020B0502040204020203" pitchFamily="34" charset="0"/>
                <a:cs typeface="Segoe UI" panose="020B0502040204020203" pitchFamily="34" charset="0"/>
              </a:rPr>
              <a:t>10. Forms</a:t>
            </a:r>
          </a:p>
        </p:txBody>
      </p:sp>
      <p:sp>
        <p:nvSpPr>
          <p:cNvPr id="38" name="1 Título"/>
          <p:cNvSpPr txBox="1">
            <a:spLocks/>
          </p:cNvSpPr>
          <p:nvPr/>
        </p:nvSpPr>
        <p:spPr bwMode="auto">
          <a:xfrm>
            <a:off x="263352" y="1198364"/>
            <a:ext cx="11521279"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sz="2000" dirty="0">
                <a:solidFill>
                  <a:srgbClr val="9AAE04"/>
                </a:solidFill>
                <a:latin typeface="Segoe UI" panose="020B0502040204020203" pitchFamily="34" charset="0"/>
                <a:ea typeface="Segoe UI" panose="020B0502040204020203" pitchFamily="34" charset="0"/>
                <a:cs typeface="Segoe UI" panose="020B0502040204020203" pitchFamily="34" charset="0"/>
              </a:rPr>
              <a:t>Creating reactive forms. </a:t>
            </a:r>
            <a:r>
              <a:rPr lang="en-US" sz="2000" b="1" dirty="0">
                <a:solidFill>
                  <a:srgbClr val="9AAE04"/>
                </a:solidFill>
                <a:latin typeface="Segoe UI" panose="020B0502040204020203" pitchFamily="34" charset="0"/>
                <a:ea typeface="Segoe UI" panose="020B0502040204020203" pitchFamily="34" charset="0"/>
                <a:cs typeface="Segoe UI" panose="020B0502040204020203" pitchFamily="34" charset="0"/>
              </a:rPr>
              <a:t>Synchronizing form with the template</a:t>
            </a:r>
          </a:p>
        </p:txBody>
      </p:sp>
      <p:sp>
        <p:nvSpPr>
          <p:cNvPr id="11" name="CuadroTexto 10"/>
          <p:cNvSpPr txBox="1"/>
          <p:nvPr/>
        </p:nvSpPr>
        <p:spPr>
          <a:xfrm>
            <a:off x="2783632" y="6433591"/>
            <a:ext cx="2736304" cy="307777"/>
          </a:xfrm>
          <a:prstGeom prst="rect">
            <a:avLst/>
          </a:prstGeom>
          <a:noFill/>
        </p:spPr>
        <p:txBody>
          <a:bodyPr wrap="square" rtlCol="0">
            <a:spAutoFit/>
          </a:bodyPr>
          <a:lstStyle/>
          <a:p>
            <a:r>
              <a:rPr lang="en-US" sz="1400" dirty="0">
                <a:latin typeface="Segoe UI" panose="020B0502040204020203" pitchFamily="34" charset="0"/>
                <a:cs typeface="Segoe UI" panose="020B0502040204020203" pitchFamily="34" charset="0"/>
              </a:rPr>
              <a:t>create-server.component.html</a:t>
            </a:r>
          </a:p>
        </p:txBody>
      </p:sp>
      <p:sp>
        <p:nvSpPr>
          <p:cNvPr id="13" name="3 Marcador de contenido"/>
          <p:cNvSpPr txBox="1">
            <a:spLocks/>
          </p:cNvSpPr>
          <p:nvPr/>
        </p:nvSpPr>
        <p:spPr>
          <a:xfrm>
            <a:off x="263351" y="1709569"/>
            <a:ext cx="5328593" cy="927343"/>
          </a:xfrm>
          <a:prstGeom prst="rect">
            <a:avLst/>
          </a:prstGeom>
        </p:spPr>
        <p:txBody>
          <a:bodyPr>
            <a:noAutofit/>
          </a:bodyPr>
          <a:lstStyle>
            <a:lvl1pPr marL="0" marR="0" indent="0" algn="l" defTabSz="914400" rtl="0" eaLnBrk="1" fontAlgn="auto" latinLnBrk="0" hangingPunct="1">
              <a:lnSpc>
                <a:spcPct val="100000"/>
              </a:lnSpc>
              <a:spcBef>
                <a:spcPct val="20000"/>
              </a:spcBef>
              <a:spcAft>
                <a:spcPts val="0"/>
              </a:spcAft>
              <a:buClrTx/>
              <a:buSzTx/>
              <a:buFont typeface="Arial" pitchFamily="34" charset="0"/>
              <a:buNone/>
              <a:tabLst/>
              <a:defRPr lang="es-ES" sz="1400" b="0" i="0" u="none" strike="noStrike" kern="1200" baseline="0" smtClean="0">
                <a:solidFill>
                  <a:srgbClr val="505050"/>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9pPr>
          </a:lstStyle>
          <a:p>
            <a:pPr marL="285750" indent="-285750">
              <a:lnSpc>
                <a:spcPct val="150000"/>
              </a:lnSpc>
              <a:buFont typeface="Wingdings" panose="05000000000000000000" pitchFamily="2" charset="2"/>
              <a:buChar char="§"/>
            </a:pPr>
            <a:r>
              <a:rPr lang="en-US" sz="18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Connect manually the form and its controls programmatically created with the template.</a:t>
            </a:r>
          </a:p>
        </p:txBody>
      </p:sp>
      <p:pic>
        <p:nvPicPr>
          <p:cNvPr id="12" name="Imagen 11"/>
          <p:cNvPicPr>
            <a:picLocks noChangeAspect="1"/>
          </p:cNvPicPr>
          <p:nvPr/>
        </p:nvPicPr>
        <p:blipFill rotWithShape="1">
          <a:blip r:embed="rId3"/>
          <a:srcRect l="3106" t="7478"/>
          <a:stretch/>
        </p:blipFill>
        <p:spPr>
          <a:xfrm>
            <a:off x="5303912" y="1829350"/>
            <a:ext cx="4464496" cy="4882614"/>
          </a:xfrm>
          <a:prstGeom prst="rect">
            <a:avLst/>
          </a:prstGeom>
        </p:spPr>
      </p:pic>
    </p:spTree>
    <p:extLst>
      <p:ext uri="{BB962C8B-B14F-4D97-AF65-F5344CB8AC3E}">
        <p14:creationId xmlns:p14="http://schemas.microsoft.com/office/powerpoint/2010/main" val="1409880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8" name="Rectangle 28"/>
          <p:cNvSpPr>
            <a:spLocks noChangeArrowheads="1"/>
          </p:cNvSpPr>
          <p:nvPr/>
        </p:nvSpPr>
        <p:spPr bwMode="auto">
          <a:xfrm>
            <a:off x="1524003" y="4393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latin typeface="Calibri" pitchFamily="34" charset="0"/>
            </a:endParaRPr>
          </a:p>
        </p:txBody>
      </p:sp>
      <p:sp>
        <p:nvSpPr>
          <p:cNvPr id="3" name="Título 2"/>
          <p:cNvSpPr>
            <a:spLocks noGrp="1"/>
          </p:cNvSpPr>
          <p:nvPr>
            <p:ph type="title"/>
          </p:nvPr>
        </p:nvSpPr>
        <p:spPr>
          <a:xfrm>
            <a:off x="263352" y="310391"/>
            <a:ext cx="8136904" cy="432000"/>
          </a:xfrm>
        </p:spPr>
        <p:txBody>
          <a:bodyPr>
            <a:noAutofit/>
          </a:bodyPr>
          <a:lstStyle/>
          <a:p>
            <a:r>
              <a:rPr lang="es-ES" sz="2000" dirty="0">
                <a:latin typeface="Segoe UI" panose="020B0502040204020203" pitchFamily="34" charset="0"/>
                <a:ea typeface="Segoe UI" panose="020B0502040204020203" pitchFamily="34" charset="0"/>
                <a:cs typeface="Segoe UI" panose="020B0502040204020203" pitchFamily="34" charset="0"/>
              </a:rPr>
              <a:t>2. </a:t>
            </a:r>
            <a:r>
              <a:rPr lang="en-US" sz="2000" dirty="0">
                <a:latin typeface="Segoe UI" panose="020B0502040204020203" pitchFamily="34" charset="0"/>
                <a:cs typeface="Segoe UI" panose="020B0502040204020203" pitchFamily="34" charset="0"/>
              </a:rPr>
              <a:t>Getting started</a:t>
            </a:r>
            <a:endParaRPr lang="es-ES" sz="2000" dirty="0">
              <a:latin typeface="Segoe UI" panose="020B0502040204020203" pitchFamily="34" charset="0"/>
              <a:ea typeface="Segoe UI" panose="020B0502040204020203" pitchFamily="34" charset="0"/>
              <a:cs typeface="Segoe UI" panose="020B0502040204020203" pitchFamily="34" charset="0"/>
            </a:endParaRPr>
          </a:p>
        </p:txBody>
      </p:sp>
      <p:sp>
        <p:nvSpPr>
          <p:cNvPr id="38" name="1 Título"/>
          <p:cNvSpPr txBox="1">
            <a:spLocks/>
          </p:cNvSpPr>
          <p:nvPr/>
        </p:nvSpPr>
        <p:spPr bwMode="auto">
          <a:xfrm>
            <a:off x="263352" y="1198364"/>
            <a:ext cx="11521279"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fr-BE" sz="2000" b="1" dirty="0">
                <a:solidFill>
                  <a:srgbClr val="9AAE04"/>
                </a:solidFill>
                <a:latin typeface="Segoe UI" panose="020B0502040204020203" pitchFamily="34" charset="0"/>
                <a:ea typeface="Segoe UI" panose="020B0502040204020203" pitchFamily="34" charset="0"/>
                <a:cs typeface="Segoe UI" panose="020B0502040204020203" pitchFamily="34" charset="0"/>
              </a:rPr>
              <a:t>Node.js and npm</a:t>
            </a:r>
            <a:endParaRPr lang="es-ES" sz="2000" b="1" dirty="0">
              <a:solidFill>
                <a:srgbClr val="9AAE04"/>
              </a:solidFill>
              <a:latin typeface="Segoe UI" panose="020B0502040204020203" pitchFamily="34" charset="0"/>
              <a:ea typeface="Segoe UI" panose="020B0502040204020203" pitchFamily="34" charset="0"/>
              <a:cs typeface="Segoe UI" panose="020B0502040204020203" pitchFamily="34" charset="0"/>
            </a:endParaRPr>
          </a:p>
        </p:txBody>
      </p:sp>
      <p:sp>
        <p:nvSpPr>
          <p:cNvPr id="13" name="3 Marcador de contenido"/>
          <p:cNvSpPr txBox="1">
            <a:spLocks/>
          </p:cNvSpPr>
          <p:nvPr/>
        </p:nvSpPr>
        <p:spPr>
          <a:xfrm>
            <a:off x="263351" y="1709568"/>
            <a:ext cx="11521279" cy="1006589"/>
          </a:xfrm>
          <a:prstGeom prst="rect">
            <a:avLst/>
          </a:prstGeom>
        </p:spPr>
        <p:txBody>
          <a:bodyPr>
            <a:noAutofit/>
          </a:bodyPr>
          <a:lstStyle>
            <a:lvl1pPr marL="0" marR="0" indent="0" algn="l" defTabSz="914400" rtl="0" eaLnBrk="1" fontAlgn="auto" latinLnBrk="0" hangingPunct="1">
              <a:lnSpc>
                <a:spcPct val="100000"/>
              </a:lnSpc>
              <a:spcBef>
                <a:spcPct val="20000"/>
              </a:spcBef>
              <a:spcAft>
                <a:spcPts val="0"/>
              </a:spcAft>
              <a:buClrTx/>
              <a:buSzTx/>
              <a:buFont typeface="Arial" pitchFamily="34" charset="0"/>
              <a:buNone/>
              <a:tabLst/>
              <a:defRPr lang="es-ES" sz="1400" b="0" i="0" u="none" strike="noStrike" kern="1200" baseline="0" smtClean="0">
                <a:solidFill>
                  <a:srgbClr val="505050"/>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9pPr>
          </a:lstStyle>
          <a:p>
            <a:pPr marL="285750" indent="-285750" algn="just">
              <a:lnSpc>
                <a:spcPct val="150000"/>
              </a:lnSpc>
              <a:buFont typeface="Wingdings" panose="05000000000000000000" pitchFamily="2" charset="2"/>
              <a:buChar char="§"/>
            </a:pPr>
            <a:r>
              <a:rPr lang="en-US" sz="1800" b="1"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Node.js</a:t>
            </a:r>
            <a:r>
              <a:rPr lang="en-US" sz="18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 is a JavaScript runtime built on Chrome's V8 JavaScript engine.</a:t>
            </a:r>
          </a:p>
          <a:p>
            <a:pPr marL="285750" indent="-285750" algn="just">
              <a:lnSpc>
                <a:spcPct val="150000"/>
              </a:lnSpc>
              <a:buFont typeface="Wingdings" panose="05000000000000000000" pitchFamily="2" charset="2"/>
              <a:buChar char="§"/>
            </a:pPr>
            <a:r>
              <a:rPr lang="en-US" sz="1800" b="1"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NPM</a:t>
            </a:r>
            <a:r>
              <a:rPr lang="en-US" sz="18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 is a package manager for Node.js packages.</a:t>
            </a:r>
          </a:p>
        </p:txBody>
      </p:sp>
      <p:pic>
        <p:nvPicPr>
          <p:cNvPr id="1028" name="Picture 4" descr="Resultado de imagen de nod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92820" y="4535005"/>
            <a:ext cx="2477968" cy="162837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Resultado de imagen de npm"/>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07604" y="4941168"/>
            <a:ext cx="2092652" cy="816054"/>
          </a:xfrm>
          <a:prstGeom prst="rect">
            <a:avLst/>
          </a:prstGeom>
          <a:noFill/>
          <a:extLst>
            <a:ext uri="{909E8E84-426E-40DD-AFC4-6F175D3DCCD1}">
              <a14:hiddenFill xmlns:a14="http://schemas.microsoft.com/office/drawing/2010/main">
                <a:solidFill>
                  <a:srgbClr val="FFFFFF"/>
                </a:solidFill>
              </a14:hiddenFill>
            </a:ext>
          </a:extLst>
        </p:spPr>
      </p:pic>
      <p:sp>
        <p:nvSpPr>
          <p:cNvPr id="9" name="3 Marcador de contenido"/>
          <p:cNvSpPr txBox="1">
            <a:spLocks/>
          </p:cNvSpPr>
          <p:nvPr/>
        </p:nvSpPr>
        <p:spPr>
          <a:xfrm>
            <a:off x="263351" y="2973909"/>
            <a:ext cx="11521279" cy="1226015"/>
          </a:xfrm>
          <a:prstGeom prst="rect">
            <a:avLst/>
          </a:prstGeom>
        </p:spPr>
        <p:txBody>
          <a:bodyPr>
            <a:noAutofit/>
          </a:bodyPr>
          <a:lstStyle>
            <a:lvl1pPr marL="0" marR="0" indent="0" algn="l" defTabSz="914400" rtl="0" eaLnBrk="1" fontAlgn="auto" latinLnBrk="0" hangingPunct="1">
              <a:lnSpc>
                <a:spcPct val="100000"/>
              </a:lnSpc>
              <a:spcBef>
                <a:spcPct val="20000"/>
              </a:spcBef>
              <a:spcAft>
                <a:spcPts val="0"/>
              </a:spcAft>
              <a:buClrTx/>
              <a:buSzTx/>
              <a:buFont typeface="Arial" pitchFamily="34" charset="0"/>
              <a:buNone/>
              <a:tabLst/>
              <a:defRPr lang="es-ES" sz="1400" b="0" i="0" u="none" strike="noStrike" kern="1200" baseline="0" smtClean="0">
                <a:solidFill>
                  <a:srgbClr val="505050"/>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9pPr>
          </a:lstStyle>
          <a:p>
            <a:pPr algn="just">
              <a:lnSpc>
                <a:spcPct val="150000"/>
              </a:lnSpc>
            </a:pPr>
            <a:r>
              <a:rPr lang="en-US" sz="18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The NPM Registry is a public collection of packages of open-source code for Node.js, front-end web apps, mobile apps, robots, routers, and countless other needs of the JavaScript community.</a:t>
            </a:r>
          </a:p>
          <a:p>
            <a:pPr algn="just">
              <a:lnSpc>
                <a:spcPct val="150000"/>
              </a:lnSpc>
            </a:pPr>
            <a:r>
              <a:rPr lang="en-US" sz="18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NPM, and its CLI, are installed on your computer when you install Node.js.</a:t>
            </a:r>
          </a:p>
        </p:txBody>
      </p:sp>
    </p:spTree>
    <p:extLst>
      <p:ext uri="{BB962C8B-B14F-4D97-AF65-F5344CB8AC3E}">
        <p14:creationId xmlns:p14="http://schemas.microsoft.com/office/powerpoint/2010/main" val="2286865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8" name="Rectangle 28"/>
          <p:cNvSpPr>
            <a:spLocks noChangeArrowheads="1"/>
          </p:cNvSpPr>
          <p:nvPr/>
        </p:nvSpPr>
        <p:spPr bwMode="auto">
          <a:xfrm>
            <a:off x="1524003" y="4393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latin typeface="Calibri" pitchFamily="34" charset="0"/>
            </a:endParaRPr>
          </a:p>
        </p:txBody>
      </p:sp>
      <p:sp>
        <p:nvSpPr>
          <p:cNvPr id="3" name="Título 2"/>
          <p:cNvSpPr>
            <a:spLocks noGrp="1"/>
          </p:cNvSpPr>
          <p:nvPr>
            <p:ph type="title"/>
          </p:nvPr>
        </p:nvSpPr>
        <p:spPr>
          <a:xfrm>
            <a:off x="263352" y="310391"/>
            <a:ext cx="8136904" cy="432000"/>
          </a:xfrm>
        </p:spPr>
        <p:txBody>
          <a:bodyPr>
            <a:noAutofit/>
          </a:bodyPr>
          <a:lstStyle/>
          <a:p>
            <a:r>
              <a:rPr lang="en-US" sz="2000" dirty="0">
                <a:latin typeface="Segoe UI" panose="020B0502040204020203" pitchFamily="34" charset="0"/>
                <a:ea typeface="Segoe UI" panose="020B0502040204020203" pitchFamily="34" charset="0"/>
                <a:cs typeface="Segoe UI" panose="020B0502040204020203" pitchFamily="34" charset="0"/>
              </a:rPr>
              <a:t>10. Forms</a:t>
            </a:r>
          </a:p>
        </p:txBody>
      </p:sp>
      <p:sp>
        <p:nvSpPr>
          <p:cNvPr id="38" name="1 Título"/>
          <p:cNvSpPr txBox="1">
            <a:spLocks/>
          </p:cNvSpPr>
          <p:nvPr/>
        </p:nvSpPr>
        <p:spPr bwMode="auto">
          <a:xfrm>
            <a:off x="263352" y="1198364"/>
            <a:ext cx="11521279"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sz="2000" dirty="0">
                <a:solidFill>
                  <a:srgbClr val="9AAE04"/>
                </a:solidFill>
                <a:latin typeface="Segoe UI" panose="020B0502040204020203" pitchFamily="34" charset="0"/>
                <a:ea typeface="Segoe UI" panose="020B0502040204020203" pitchFamily="34" charset="0"/>
                <a:cs typeface="Segoe UI" panose="020B0502040204020203" pitchFamily="34" charset="0"/>
              </a:rPr>
              <a:t>Creating reactive forms. </a:t>
            </a:r>
            <a:r>
              <a:rPr lang="en-US" sz="2000" b="1" dirty="0">
                <a:solidFill>
                  <a:srgbClr val="9AAE04"/>
                </a:solidFill>
                <a:latin typeface="Segoe UI" panose="020B0502040204020203" pitchFamily="34" charset="0"/>
                <a:ea typeface="Segoe UI" panose="020B0502040204020203" pitchFamily="34" charset="0"/>
                <a:cs typeface="Segoe UI" panose="020B0502040204020203" pitchFamily="34" charset="0"/>
              </a:rPr>
              <a:t>Submitting the form</a:t>
            </a:r>
          </a:p>
        </p:txBody>
      </p:sp>
      <p:sp>
        <p:nvSpPr>
          <p:cNvPr id="11" name="CuadroTexto 10"/>
          <p:cNvSpPr txBox="1"/>
          <p:nvPr/>
        </p:nvSpPr>
        <p:spPr>
          <a:xfrm>
            <a:off x="4223792" y="6289574"/>
            <a:ext cx="2736304" cy="307777"/>
          </a:xfrm>
          <a:prstGeom prst="rect">
            <a:avLst/>
          </a:prstGeom>
          <a:noFill/>
        </p:spPr>
        <p:txBody>
          <a:bodyPr wrap="square" rtlCol="0">
            <a:spAutoFit/>
          </a:bodyPr>
          <a:lstStyle/>
          <a:p>
            <a:r>
              <a:rPr lang="en-US" sz="1400" dirty="0">
                <a:latin typeface="Segoe UI" panose="020B0502040204020203" pitchFamily="34" charset="0"/>
                <a:cs typeface="Segoe UI" panose="020B0502040204020203" pitchFamily="34" charset="0"/>
              </a:rPr>
              <a:t>create-server.component.html</a:t>
            </a:r>
          </a:p>
        </p:txBody>
      </p:sp>
      <p:sp>
        <p:nvSpPr>
          <p:cNvPr id="13" name="3 Marcador de contenido"/>
          <p:cNvSpPr txBox="1">
            <a:spLocks/>
          </p:cNvSpPr>
          <p:nvPr/>
        </p:nvSpPr>
        <p:spPr>
          <a:xfrm>
            <a:off x="263351" y="1709569"/>
            <a:ext cx="11521279" cy="927343"/>
          </a:xfrm>
          <a:prstGeom prst="rect">
            <a:avLst/>
          </a:prstGeom>
        </p:spPr>
        <p:txBody>
          <a:bodyPr>
            <a:noAutofit/>
          </a:bodyPr>
          <a:lstStyle>
            <a:lvl1pPr marL="0" marR="0" indent="0" algn="l" defTabSz="914400" rtl="0" eaLnBrk="1" fontAlgn="auto" latinLnBrk="0" hangingPunct="1">
              <a:lnSpc>
                <a:spcPct val="100000"/>
              </a:lnSpc>
              <a:spcBef>
                <a:spcPct val="20000"/>
              </a:spcBef>
              <a:spcAft>
                <a:spcPts val="0"/>
              </a:spcAft>
              <a:buClrTx/>
              <a:buSzTx/>
              <a:buFont typeface="Arial" pitchFamily="34" charset="0"/>
              <a:buNone/>
              <a:tabLst/>
              <a:defRPr lang="es-ES" sz="1400" b="0" i="0" u="none" strike="noStrike" kern="1200" baseline="0" smtClean="0">
                <a:solidFill>
                  <a:srgbClr val="505050"/>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9pPr>
          </a:lstStyle>
          <a:p>
            <a:pPr marL="285750" indent="-285750">
              <a:lnSpc>
                <a:spcPct val="150000"/>
              </a:lnSpc>
              <a:buFont typeface="Wingdings" panose="05000000000000000000" pitchFamily="2" charset="2"/>
              <a:buChar char="§"/>
            </a:pPr>
            <a:r>
              <a:rPr lang="en-US" sz="18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Set up the submit function in the </a:t>
            </a:r>
            <a:r>
              <a:rPr lang="en-US" sz="1800" i="1"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form </a:t>
            </a:r>
            <a:r>
              <a:rPr lang="en-US" sz="18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tag, not in the button.</a:t>
            </a:r>
            <a:endParaRPr lang="en-GB" sz="18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endParaRPr>
          </a:p>
        </p:txBody>
      </p:sp>
      <p:pic>
        <p:nvPicPr>
          <p:cNvPr id="8" name="Imagen 7"/>
          <p:cNvPicPr>
            <a:picLocks noChangeAspect="1"/>
          </p:cNvPicPr>
          <p:nvPr/>
        </p:nvPicPr>
        <p:blipFill rotWithShape="1">
          <a:blip r:embed="rId3"/>
          <a:srcRect l="3380" t="7778"/>
          <a:stretch/>
        </p:blipFill>
        <p:spPr>
          <a:xfrm>
            <a:off x="983432" y="2321331"/>
            <a:ext cx="2972052" cy="4001998"/>
          </a:xfrm>
          <a:prstGeom prst="rect">
            <a:avLst/>
          </a:prstGeom>
        </p:spPr>
      </p:pic>
      <p:pic>
        <p:nvPicPr>
          <p:cNvPr id="9" name="Imagen 8"/>
          <p:cNvPicPr>
            <a:picLocks noChangeAspect="1"/>
          </p:cNvPicPr>
          <p:nvPr/>
        </p:nvPicPr>
        <p:blipFill rotWithShape="1">
          <a:blip r:embed="rId4"/>
          <a:srcRect l="2816" t="5891"/>
          <a:stretch/>
        </p:blipFill>
        <p:spPr>
          <a:xfrm>
            <a:off x="4272008" y="2321331"/>
            <a:ext cx="3577072" cy="3968244"/>
          </a:xfrm>
          <a:prstGeom prst="rect">
            <a:avLst/>
          </a:prstGeom>
        </p:spPr>
      </p:pic>
      <p:sp>
        <p:nvSpPr>
          <p:cNvPr id="10" name="CuadroTexto 9"/>
          <p:cNvSpPr txBox="1"/>
          <p:nvPr/>
        </p:nvSpPr>
        <p:spPr>
          <a:xfrm>
            <a:off x="914222" y="6289575"/>
            <a:ext cx="2736304" cy="307777"/>
          </a:xfrm>
          <a:prstGeom prst="rect">
            <a:avLst/>
          </a:prstGeom>
          <a:noFill/>
        </p:spPr>
        <p:txBody>
          <a:bodyPr wrap="square" rtlCol="0">
            <a:spAutoFit/>
          </a:bodyPr>
          <a:lstStyle/>
          <a:p>
            <a:r>
              <a:rPr lang="en-US" sz="1400" noProof="1">
                <a:latin typeface="Segoe UI" panose="020B0502040204020203" pitchFamily="34" charset="0"/>
                <a:cs typeface="Segoe UI" panose="020B0502040204020203" pitchFamily="34" charset="0"/>
              </a:rPr>
              <a:t>create-server.component.ts</a:t>
            </a:r>
          </a:p>
        </p:txBody>
      </p:sp>
      <p:sp>
        <p:nvSpPr>
          <p:cNvPr id="14" name="CuadroTexto 13"/>
          <p:cNvSpPr txBox="1"/>
          <p:nvPr/>
        </p:nvSpPr>
        <p:spPr>
          <a:xfrm>
            <a:off x="8498619" y="5201904"/>
            <a:ext cx="2781883" cy="1323439"/>
          </a:xfrm>
          <a:prstGeom prst="rect">
            <a:avLst/>
          </a:prstGeom>
          <a:noFill/>
        </p:spPr>
        <p:txBody>
          <a:bodyPr wrap="square" rtlCol="0">
            <a:spAutoFit/>
          </a:bodyPr>
          <a:lstStyle/>
          <a:p>
            <a:r>
              <a:rPr lang="en-US" sz="1600" dirty="0">
                <a:solidFill>
                  <a:schemeClr val="accent2">
                    <a:lumMod val="75000"/>
                  </a:schemeClr>
                </a:solidFill>
                <a:latin typeface="Segoe UI" panose="020B0502040204020203" pitchFamily="34" charset="0"/>
                <a:cs typeface="Segoe UI" panose="020B0502040204020203" pitchFamily="34" charset="0"/>
              </a:rPr>
              <a:t>Note that, the </a:t>
            </a:r>
            <a:r>
              <a:rPr lang="en-US" sz="1600" b="1" dirty="0">
                <a:solidFill>
                  <a:schemeClr val="accent2">
                    <a:lumMod val="75000"/>
                  </a:schemeClr>
                </a:solidFill>
                <a:latin typeface="Segoe UI" panose="020B0502040204020203" pitchFamily="34" charset="0"/>
                <a:cs typeface="Segoe UI" panose="020B0502040204020203" pitchFamily="34" charset="0"/>
              </a:rPr>
              <a:t>type </a:t>
            </a:r>
            <a:r>
              <a:rPr lang="en-US" sz="1600" dirty="0">
                <a:solidFill>
                  <a:schemeClr val="accent2">
                    <a:lumMod val="75000"/>
                  </a:schemeClr>
                </a:solidFill>
                <a:latin typeface="Segoe UI" panose="020B0502040204020203" pitchFamily="34" charset="0"/>
                <a:cs typeface="Segoe UI" panose="020B0502040204020203" pitchFamily="34" charset="0"/>
              </a:rPr>
              <a:t>attribute of the button is “submit”, so we can add the </a:t>
            </a:r>
            <a:r>
              <a:rPr lang="en-US" sz="1600" b="1" dirty="0">
                <a:solidFill>
                  <a:schemeClr val="accent2">
                    <a:lumMod val="75000"/>
                  </a:schemeClr>
                </a:solidFill>
                <a:latin typeface="Segoe UI" panose="020B0502040204020203" pitchFamily="34" charset="0"/>
                <a:cs typeface="Segoe UI" panose="020B0502040204020203" pitchFamily="34" charset="0"/>
              </a:rPr>
              <a:t>submit</a:t>
            </a:r>
            <a:r>
              <a:rPr lang="en-US" sz="1600" dirty="0">
                <a:solidFill>
                  <a:schemeClr val="accent2">
                    <a:lumMod val="75000"/>
                  </a:schemeClr>
                </a:solidFill>
                <a:latin typeface="Segoe UI" panose="020B0502040204020203" pitchFamily="34" charset="0"/>
                <a:cs typeface="Segoe UI" panose="020B0502040204020203" pitchFamily="34" charset="0"/>
              </a:rPr>
              <a:t> function in the </a:t>
            </a:r>
            <a:r>
              <a:rPr lang="en-US" sz="1600" i="1" dirty="0">
                <a:solidFill>
                  <a:schemeClr val="accent2">
                    <a:lumMod val="75000"/>
                  </a:schemeClr>
                </a:solidFill>
                <a:latin typeface="Segoe UI" panose="020B0502040204020203" pitchFamily="34" charset="0"/>
                <a:cs typeface="Segoe UI" panose="020B0502040204020203" pitchFamily="34" charset="0"/>
              </a:rPr>
              <a:t>form</a:t>
            </a:r>
            <a:r>
              <a:rPr lang="en-US" sz="1600" dirty="0">
                <a:solidFill>
                  <a:schemeClr val="accent2">
                    <a:lumMod val="75000"/>
                  </a:schemeClr>
                </a:solidFill>
                <a:latin typeface="Segoe UI" panose="020B0502040204020203" pitchFamily="34" charset="0"/>
                <a:cs typeface="Segoe UI" panose="020B0502040204020203" pitchFamily="34" charset="0"/>
              </a:rPr>
              <a:t> tag.</a:t>
            </a:r>
            <a:endParaRPr lang="en-US" sz="1600" b="1" dirty="0">
              <a:solidFill>
                <a:schemeClr val="accent2">
                  <a:lumMod val="75000"/>
                </a:schemeClr>
              </a:solidFill>
              <a:latin typeface="Segoe UI" panose="020B0502040204020203" pitchFamily="34" charset="0"/>
              <a:cs typeface="Segoe UI" panose="020B0502040204020203" pitchFamily="34" charset="0"/>
            </a:endParaRPr>
          </a:p>
          <a:p>
            <a:r>
              <a:rPr lang="en-US" sz="1600" dirty="0">
                <a:solidFill>
                  <a:schemeClr val="accent2">
                    <a:lumMod val="75000"/>
                  </a:schemeClr>
                </a:solidFill>
                <a:latin typeface="Segoe UI" panose="020B0502040204020203" pitchFamily="34" charset="0"/>
                <a:cs typeface="Segoe UI" panose="020B0502040204020203" pitchFamily="34" charset="0"/>
              </a:rPr>
              <a:t>	</a:t>
            </a:r>
          </a:p>
        </p:txBody>
      </p:sp>
      <p:sp>
        <p:nvSpPr>
          <p:cNvPr id="15" name="Elipse 14"/>
          <p:cNvSpPr/>
          <p:nvPr/>
        </p:nvSpPr>
        <p:spPr>
          <a:xfrm>
            <a:off x="8131410" y="5253313"/>
            <a:ext cx="360041" cy="343013"/>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s-ES" dirty="0">
                <a:latin typeface="Consolas" panose="020B0609020204030204" pitchFamily="49" charset="0"/>
              </a:rPr>
              <a:t>i</a:t>
            </a:r>
          </a:p>
        </p:txBody>
      </p:sp>
    </p:spTree>
    <p:extLst>
      <p:ext uri="{BB962C8B-B14F-4D97-AF65-F5344CB8AC3E}">
        <p14:creationId xmlns:p14="http://schemas.microsoft.com/office/powerpoint/2010/main" val="3132296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8" name="Rectangle 28"/>
          <p:cNvSpPr>
            <a:spLocks noChangeArrowheads="1"/>
          </p:cNvSpPr>
          <p:nvPr/>
        </p:nvSpPr>
        <p:spPr bwMode="auto">
          <a:xfrm>
            <a:off x="1524003" y="4393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latin typeface="Calibri" pitchFamily="34" charset="0"/>
            </a:endParaRPr>
          </a:p>
        </p:txBody>
      </p:sp>
      <p:sp>
        <p:nvSpPr>
          <p:cNvPr id="3" name="Título 2"/>
          <p:cNvSpPr>
            <a:spLocks noGrp="1"/>
          </p:cNvSpPr>
          <p:nvPr>
            <p:ph type="title"/>
          </p:nvPr>
        </p:nvSpPr>
        <p:spPr>
          <a:xfrm>
            <a:off x="263352" y="310391"/>
            <a:ext cx="8136904" cy="432000"/>
          </a:xfrm>
        </p:spPr>
        <p:txBody>
          <a:bodyPr>
            <a:noAutofit/>
          </a:bodyPr>
          <a:lstStyle/>
          <a:p>
            <a:r>
              <a:rPr lang="en-US" sz="2000" dirty="0">
                <a:latin typeface="Segoe UI" panose="020B0502040204020203" pitchFamily="34" charset="0"/>
                <a:ea typeface="Segoe UI" panose="020B0502040204020203" pitchFamily="34" charset="0"/>
                <a:cs typeface="Segoe UI" panose="020B0502040204020203" pitchFamily="34" charset="0"/>
              </a:rPr>
              <a:t>10. Forms</a:t>
            </a:r>
          </a:p>
        </p:txBody>
      </p:sp>
      <p:sp>
        <p:nvSpPr>
          <p:cNvPr id="38" name="1 Título"/>
          <p:cNvSpPr txBox="1">
            <a:spLocks/>
          </p:cNvSpPr>
          <p:nvPr/>
        </p:nvSpPr>
        <p:spPr bwMode="auto">
          <a:xfrm>
            <a:off x="263352" y="1198364"/>
            <a:ext cx="11521279"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sz="2000" dirty="0">
                <a:solidFill>
                  <a:srgbClr val="9AAE04"/>
                </a:solidFill>
                <a:latin typeface="Segoe UI" panose="020B0502040204020203" pitchFamily="34" charset="0"/>
                <a:ea typeface="Segoe UI" panose="020B0502040204020203" pitchFamily="34" charset="0"/>
                <a:cs typeface="Segoe UI" panose="020B0502040204020203" pitchFamily="34" charset="0"/>
              </a:rPr>
              <a:t>Creating reactive forms. </a:t>
            </a:r>
            <a:r>
              <a:rPr lang="en-US" sz="2000" b="1" dirty="0">
                <a:solidFill>
                  <a:srgbClr val="9AAE04"/>
                </a:solidFill>
                <a:latin typeface="Segoe UI" panose="020B0502040204020203" pitchFamily="34" charset="0"/>
                <a:ea typeface="Segoe UI" panose="020B0502040204020203" pitchFamily="34" charset="0"/>
                <a:cs typeface="Segoe UI" panose="020B0502040204020203" pitchFamily="34" charset="0"/>
              </a:rPr>
              <a:t>Form validation</a:t>
            </a:r>
          </a:p>
        </p:txBody>
      </p:sp>
      <p:sp>
        <p:nvSpPr>
          <p:cNvPr id="11" name="CuadroTexto 10"/>
          <p:cNvSpPr txBox="1"/>
          <p:nvPr/>
        </p:nvSpPr>
        <p:spPr>
          <a:xfrm>
            <a:off x="6801690" y="6149890"/>
            <a:ext cx="2736304" cy="307777"/>
          </a:xfrm>
          <a:prstGeom prst="rect">
            <a:avLst/>
          </a:prstGeom>
          <a:noFill/>
        </p:spPr>
        <p:txBody>
          <a:bodyPr wrap="square" rtlCol="0">
            <a:spAutoFit/>
          </a:bodyPr>
          <a:lstStyle/>
          <a:p>
            <a:r>
              <a:rPr lang="en-US" sz="1400" noProof="1">
                <a:latin typeface="Segoe UI" panose="020B0502040204020203" pitchFamily="34" charset="0"/>
                <a:cs typeface="Segoe UI" panose="020B0502040204020203" pitchFamily="34" charset="0"/>
              </a:rPr>
              <a:t>create-server.component.ts</a:t>
            </a:r>
          </a:p>
        </p:txBody>
      </p:sp>
      <p:sp>
        <p:nvSpPr>
          <p:cNvPr id="13" name="3 Marcador de contenido"/>
          <p:cNvSpPr txBox="1">
            <a:spLocks/>
          </p:cNvSpPr>
          <p:nvPr/>
        </p:nvSpPr>
        <p:spPr>
          <a:xfrm>
            <a:off x="263351" y="1709568"/>
            <a:ext cx="6624737" cy="2727543"/>
          </a:xfrm>
          <a:prstGeom prst="rect">
            <a:avLst/>
          </a:prstGeom>
        </p:spPr>
        <p:txBody>
          <a:bodyPr>
            <a:noAutofit/>
          </a:bodyPr>
          <a:lstStyle>
            <a:lvl1pPr marL="0" marR="0" indent="0" algn="l" defTabSz="914400" rtl="0" eaLnBrk="1" fontAlgn="auto" latinLnBrk="0" hangingPunct="1">
              <a:lnSpc>
                <a:spcPct val="100000"/>
              </a:lnSpc>
              <a:spcBef>
                <a:spcPct val="20000"/>
              </a:spcBef>
              <a:spcAft>
                <a:spcPts val="0"/>
              </a:spcAft>
              <a:buClrTx/>
              <a:buSzTx/>
              <a:buFont typeface="Arial" pitchFamily="34" charset="0"/>
              <a:buNone/>
              <a:tabLst/>
              <a:defRPr lang="es-ES" sz="1400" b="0" i="0" u="none" strike="noStrike" kern="1200" baseline="0" smtClean="0">
                <a:solidFill>
                  <a:srgbClr val="505050"/>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9pPr>
          </a:lstStyle>
          <a:p>
            <a:pPr marL="285750" indent="-285750">
              <a:lnSpc>
                <a:spcPct val="150000"/>
              </a:lnSpc>
              <a:buFont typeface="Wingdings" panose="05000000000000000000" pitchFamily="2" charset="2"/>
              <a:buChar char="§"/>
            </a:pPr>
            <a:r>
              <a:rPr lang="en-US" sz="18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Adding validations to controls, the form validation is automatically set.</a:t>
            </a:r>
          </a:p>
          <a:p>
            <a:pPr marL="285750" indent="-285750">
              <a:lnSpc>
                <a:spcPct val="150000"/>
              </a:lnSpc>
              <a:buFont typeface="Wingdings" panose="05000000000000000000" pitchFamily="2" charset="2"/>
              <a:buChar char="§"/>
            </a:pPr>
            <a:r>
              <a:rPr lang="en-US" sz="18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Each control can have multiple validations which can be synchronous and asynchronous .</a:t>
            </a:r>
          </a:p>
          <a:p>
            <a:pPr marL="285750" indent="-285750">
              <a:lnSpc>
                <a:spcPct val="150000"/>
              </a:lnSpc>
              <a:buFont typeface="Wingdings" panose="05000000000000000000" pitchFamily="2" charset="2"/>
              <a:buChar char="§"/>
            </a:pPr>
            <a:r>
              <a:rPr lang="en-US" sz="18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Angular offers useful built-in validators.</a:t>
            </a:r>
          </a:p>
          <a:p>
            <a:pPr marL="285750" indent="-285750">
              <a:lnSpc>
                <a:spcPct val="150000"/>
              </a:lnSpc>
              <a:buFont typeface="Wingdings" panose="05000000000000000000" pitchFamily="2" charset="2"/>
              <a:buChar char="§"/>
            </a:pPr>
            <a:r>
              <a:rPr lang="en-US" sz="18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Custom validations can be created.</a:t>
            </a:r>
          </a:p>
          <a:p>
            <a:pPr marL="285750" indent="-285750">
              <a:lnSpc>
                <a:spcPct val="150000"/>
              </a:lnSpc>
              <a:buFont typeface="Wingdings" panose="05000000000000000000" pitchFamily="2" charset="2"/>
              <a:buChar char="§"/>
            </a:pPr>
            <a:endParaRPr lang="en-GB" sz="18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endParaRPr>
          </a:p>
        </p:txBody>
      </p:sp>
      <p:pic>
        <p:nvPicPr>
          <p:cNvPr id="12" name="Imagen 11"/>
          <p:cNvPicPr>
            <a:picLocks noChangeAspect="1"/>
          </p:cNvPicPr>
          <p:nvPr/>
        </p:nvPicPr>
        <p:blipFill rotWithShape="1">
          <a:blip r:embed="rId3"/>
          <a:srcRect l="6003" t="6979"/>
          <a:stretch/>
        </p:blipFill>
        <p:spPr>
          <a:xfrm>
            <a:off x="6829898" y="1709568"/>
            <a:ext cx="4594694" cy="4440322"/>
          </a:xfrm>
          <a:prstGeom prst="rect">
            <a:avLst/>
          </a:prstGeom>
        </p:spPr>
      </p:pic>
    </p:spTree>
    <p:extLst>
      <p:ext uri="{BB962C8B-B14F-4D97-AF65-F5344CB8AC3E}">
        <p14:creationId xmlns:p14="http://schemas.microsoft.com/office/powerpoint/2010/main" val="13619432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8" name="Rectangle 28"/>
          <p:cNvSpPr>
            <a:spLocks noChangeArrowheads="1"/>
          </p:cNvSpPr>
          <p:nvPr/>
        </p:nvSpPr>
        <p:spPr bwMode="auto">
          <a:xfrm>
            <a:off x="1524003" y="4393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latin typeface="Calibri" pitchFamily="34" charset="0"/>
            </a:endParaRPr>
          </a:p>
        </p:txBody>
      </p:sp>
      <p:sp>
        <p:nvSpPr>
          <p:cNvPr id="3" name="Título 2"/>
          <p:cNvSpPr>
            <a:spLocks noGrp="1"/>
          </p:cNvSpPr>
          <p:nvPr>
            <p:ph type="title"/>
          </p:nvPr>
        </p:nvSpPr>
        <p:spPr>
          <a:xfrm>
            <a:off x="263352" y="310391"/>
            <a:ext cx="8136904" cy="432000"/>
          </a:xfrm>
        </p:spPr>
        <p:txBody>
          <a:bodyPr>
            <a:noAutofit/>
          </a:bodyPr>
          <a:lstStyle/>
          <a:p>
            <a:r>
              <a:rPr lang="en-US" sz="2000" dirty="0">
                <a:latin typeface="Segoe UI" panose="020B0502040204020203" pitchFamily="34" charset="0"/>
                <a:ea typeface="Segoe UI" panose="020B0502040204020203" pitchFamily="34" charset="0"/>
                <a:cs typeface="Segoe UI" panose="020B0502040204020203" pitchFamily="34" charset="0"/>
              </a:rPr>
              <a:t>10. Forms</a:t>
            </a:r>
          </a:p>
        </p:txBody>
      </p:sp>
      <p:sp>
        <p:nvSpPr>
          <p:cNvPr id="38" name="1 Título"/>
          <p:cNvSpPr txBox="1">
            <a:spLocks/>
          </p:cNvSpPr>
          <p:nvPr/>
        </p:nvSpPr>
        <p:spPr bwMode="auto">
          <a:xfrm>
            <a:off x="263352" y="1198364"/>
            <a:ext cx="11521279"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sz="2000" dirty="0">
                <a:solidFill>
                  <a:srgbClr val="9AAE04"/>
                </a:solidFill>
                <a:latin typeface="Segoe UI" panose="020B0502040204020203" pitchFamily="34" charset="0"/>
                <a:ea typeface="Segoe UI" panose="020B0502040204020203" pitchFamily="34" charset="0"/>
                <a:cs typeface="Segoe UI" panose="020B0502040204020203" pitchFamily="34" charset="0"/>
              </a:rPr>
              <a:t>Creating reactive forms. Form validation. </a:t>
            </a:r>
            <a:r>
              <a:rPr lang="en-US" sz="2000" b="1" dirty="0">
                <a:solidFill>
                  <a:srgbClr val="9AAE04"/>
                </a:solidFill>
                <a:latin typeface="Segoe UI" panose="020B0502040204020203" pitchFamily="34" charset="0"/>
                <a:ea typeface="Segoe UI" panose="020B0502040204020203" pitchFamily="34" charset="0"/>
                <a:cs typeface="Segoe UI" panose="020B0502040204020203" pitchFamily="34" charset="0"/>
              </a:rPr>
              <a:t>Built-in validators. Patterns and regular expressions</a:t>
            </a:r>
          </a:p>
        </p:txBody>
      </p:sp>
      <p:sp>
        <p:nvSpPr>
          <p:cNvPr id="11" name="CuadroTexto 10"/>
          <p:cNvSpPr txBox="1"/>
          <p:nvPr/>
        </p:nvSpPr>
        <p:spPr>
          <a:xfrm>
            <a:off x="2351584" y="6309320"/>
            <a:ext cx="2736304" cy="307777"/>
          </a:xfrm>
          <a:prstGeom prst="rect">
            <a:avLst/>
          </a:prstGeom>
          <a:noFill/>
        </p:spPr>
        <p:txBody>
          <a:bodyPr wrap="square" rtlCol="0">
            <a:spAutoFit/>
          </a:bodyPr>
          <a:lstStyle/>
          <a:p>
            <a:r>
              <a:rPr lang="en-US" sz="1400" noProof="1">
                <a:latin typeface="Segoe UI" panose="020B0502040204020203" pitchFamily="34" charset="0"/>
                <a:cs typeface="Segoe UI" panose="020B0502040204020203" pitchFamily="34" charset="0"/>
              </a:rPr>
              <a:t>create-server.component.ts</a:t>
            </a:r>
          </a:p>
        </p:txBody>
      </p:sp>
      <p:sp>
        <p:nvSpPr>
          <p:cNvPr id="13" name="3 Marcador de contenido"/>
          <p:cNvSpPr txBox="1">
            <a:spLocks/>
          </p:cNvSpPr>
          <p:nvPr/>
        </p:nvSpPr>
        <p:spPr>
          <a:xfrm>
            <a:off x="263351" y="1709569"/>
            <a:ext cx="11521279" cy="927343"/>
          </a:xfrm>
          <a:prstGeom prst="rect">
            <a:avLst/>
          </a:prstGeom>
        </p:spPr>
        <p:txBody>
          <a:bodyPr>
            <a:noAutofit/>
          </a:bodyPr>
          <a:lstStyle>
            <a:lvl1pPr marL="0" marR="0" indent="0" algn="l" defTabSz="914400" rtl="0" eaLnBrk="1" fontAlgn="auto" latinLnBrk="0" hangingPunct="1">
              <a:lnSpc>
                <a:spcPct val="100000"/>
              </a:lnSpc>
              <a:spcBef>
                <a:spcPct val="20000"/>
              </a:spcBef>
              <a:spcAft>
                <a:spcPts val="0"/>
              </a:spcAft>
              <a:buClrTx/>
              <a:buSzTx/>
              <a:buFont typeface="Arial" pitchFamily="34" charset="0"/>
              <a:buNone/>
              <a:tabLst/>
              <a:defRPr lang="es-ES" sz="1400" b="0" i="0" u="none" strike="noStrike" kern="1200" baseline="0" smtClean="0">
                <a:solidFill>
                  <a:srgbClr val="505050"/>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9pPr>
          </a:lstStyle>
          <a:p>
            <a:pPr marL="285750" indent="-285750">
              <a:lnSpc>
                <a:spcPct val="150000"/>
              </a:lnSpc>
              <a:buFont typeface="Wingdings" panose="05000000000000000000" pitchFamily="2" charset="2"/>
              <a:buChar char="§"/>
            </a:pPr>
            <a:r>
              <a:rPr lang="en-US" sz="18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We can use </a:t>
            </a:r>
            <a:r>
              <a:rPr lang="en-US" sz="1800" b="1"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RegExp </a:t>
            </a:r>
            <a:r>
              <a:rPr lang="en-US" sz="18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as validators.</a:t>
            </a:r>
            <a:endParaRPr lang="en-GB" sz="18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endParaRPr>
          </a:p>
        </p:txBody>
      </p:sp>
      <p:pic>
        <p:nvPicPr>
          <p:cNvPr id="9" name="Imagen 8"/>
          <p:cNvPicPr>
            <a:picLocks noChangeAspect="1"/>
          </p:cNvPicPr>
          <p:nvPr/>
        </p:nvPicPr>
        <p:blipFill rotWithShape="1">
          <a:blip r:embed="rId3"/>
          <a:srcRect t="10383" r="610"/>
          <a:stretch/>
        </p:blipFill>
        <p:spPr>
          <a:xfrm>
            <a:off x="2387586" y="2348880"/>
            <a:ext cx="7164798" cy="3982779"/>
          </a:xfrm>
          <a:prstGeom prst="rect">
            <a:avLst/>
          </a:prstGeom>
        </p:spPr>
      </p:pic>
    </p:spTree>
    <p:extLst>
      <p:ext uri="{BB962C8B-B14F-4D97-AF65-F5344CB8AC3E}">
        <p14:creationId xmlns:p14="http://schemas.microsoft.com/office/powerpoint/2010/main" val="1541023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8" name="Rectangle 28"/>
          <p:cNvSpPr>
            <a:spLocks noChangeArrowheads="1"/>
          </p:cNvSpPr>
          <p:nvPr/>
        </p:nvSpPr>
        <p:spPr bwMode="auto">
          <a:xfrm>
            <a:off x="1524003" y="4393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latin typeface="Calibri" pitchFamily="34" charset="0"/>
            </a:endParaRPr>
          </a:p>
        </p:txBody>
      </p:sp>
      <p:sp>
        <p:nvSpPr>
          <p:cNvPr id="3" name="Título 2"/>
          <p:cNvSpPr>
            <a:spLocks noGrp="1"/>
          </p:cNvSpPr>
          <p:nvPr>
            <p:ph type="title"/>
          </p:nvPr>
        </p:nvSpPr>
        <p:spPr>
          <a:xfrm>
            <a:off x="263352" y="310391"/>
            <a:ext cx="8136904" cy="432000"/>
          </a:xfrm>
        </p:spPr>
        <p:txBody>
          <a:bodyPr>
            <a:noAutofit/>
          </a:bodyPr>
          <a:lstStyle/>
          <a:p>
            <a:r>
              <a:rPr lang="en-US" sz="2000" dirty="0">
                <a:latin typeface="Segoe UI" panose="020B0502040204020203" pitchFamily="34" charset="0"/>
                <a:ea typeface="Segoe UI" panose="020B0502040204020203" pitchFamily="34" charset="0"/>
                <a:cs typeface="Segoe UI" panose="020B0502040204020203" pitchFamily="34" charset="0"/>
              </a:rPr>
              <a:t>10. Forms</a:t>
            </a:r>
          </a:p>
        </p:txBody>
      </p:sp>
      <p:sp>
        <p:nvSpPr>
          <p:cNvPr id="38" name="1 Título"/>
          <p:cNvSpPr txBox="1">
            <a:spLocks/>
          </p:cNvSpPr>
          <p:nvPr/>
        </p:nvSpPr>
        <p:spPr bwMode="auto">
          <a:xfrm>
            <a:off x="263352" y="1198364"/>
            <a:ext cx="11521279"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sz="2000" dirty="0">
                <a:solidFill>
                  <a:srgbClr val="9AAE04"/>
                </a:solidFill>
                <a:latin typeface="Segoe UI" panose="020B0502040204020203" pitchFamily="34" charset="0"/>
                <a:ea typeface="Segoe UI" panose="020B0502040204020203" pitchFamily="34" charset="0"/>
                <a:cs typeface="Segoe UI" panose="020B0502040204020203" pitchFamily="34" charset="0"/>
              </a:rPr>
              <a:t>Creating reactive forms. Form validation. </a:t>
            </a:r>
            <a:r>
              <a:rPr lang="en-US" sz="2000" b="1" dirty="0">
                <a:solidFill>
                  <a:srgbClr val="9AAE04"/>
                </a:solidFill>
                <a:latin typeface="Segoe UI" panose="020B0502040204020203" pitchFamily="34" charset="0"/>
                <a:ea typeface="Segoe UI" panose="020B0502040204020203" pitchFamily="34" charset="0"/>
                <a:cs typeface="Segoe UI" panose="020B0502040204020203" pitchFamily="34" charset="0"/>
              </a:rPr>
              <a:t>Built-in validators. MaxLength</a:t>
            </a:r>
          </a:p>
        </p:txBody>
      </p:sp>
      <p:sp>
        <p:nvSpPr>
          <p:cNvPr id="11" name="CuadroTexto 10"/>
          <p:cNvSpPr txBox="1"/>
          <p:nvPr/>
        </p:nvSpPr>
        <p:spPr>
          <a:xfrm>
            <a:off x="2495600" y="6217000"/>
            <a:ext cx="2736304" cy="307777"/>
          </a:xfrm>
          <a:prstGeom prst="rect">
            <a:avLst/>
          </a:prstGeom>
          <a:noFill/>
        </p:spPr>
        <p:txBody>
          <a:bodyPr wrap="square" rtlCol="0">
            <a:spAutoFit/>
          </a:bodyPr>
          <a:lstStyle/>
          <a:p>
            <a:r>
              <a:rPr lang="en-US" sz="1400" noProof="1">
                <a:latin typeface="Segoe UI" panose="020B0502040204020203" pitchFamily="34" charset="0"/>
                <a:cs typeface="Segoe UI" panose="020B0502040204020203" pitchFamily="34" charset="0"/>
              </a:rPr>
              <a:t>create-server.component.ts</a:t>
            </a:r>
          </a:p>
        </p:txBody>
      </p:sp>
      <p:pic>
        <p:nvPicPr>
          <p:cNvPr id="8" name="Imagen 7"/>
          <p:cNvPicPr>
            <a:picLocks noChangeAspect="1"/>
          </p:cNvPicPr>
          <p:nvPr/>
        </p:nvPicPr>
        <p:blipFill rotWithShape="1">
          <a:blip r:embed="rId3"/>
          <a:srcRect l="2043" t="7609"/>
          <a:stretch/>
        </p:blipFill>
        <p:spPr>
          <a:xfrm>
            <a:off x="2571749" y="1844824"/>
            <a:ext cx="6904484" cy="4371873"/>
          </a:xfrm>
          <a:prstGeom prst="rect">
            <a:avLst/>
          </a:prstGeom>
        </p:spPr>
      </p:pic>
    </p:spTree>
    <p:extLst>
      <p:ext uri="{BB962C8B-B14F-4D97-AF65-F5344CB8AC3E}">
        <p14:creationId xmlns:p14="http://schemas.microsoft.com/office/powerpoint/2010/main" val="3411601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8" name="Rectangle 28"/>
          <p:cNvSpPr>
            <a:spLocks noChangeArrowheads="1"/>
          </p:cNvSpPr>
          <p:nvPr/>
        </p:nvSpPr>
        <p:spPr bwMode="auto">
          <a:xfrm>
            <a:off x="1524003" y="4393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latin typeface="Calibri" pitchFamily="34" charset="0"/>
            </a:endParaRPr>
          </a:p>
        </p:txBody>
      </p:sp>
      <p:sp>
        <p:nvSpPr>
          <p:cNvPr id="3" name="Título 2"/>
          <p:cNvSpPr>
            <a:spLocks noGrp="1"/>
          </p:cNvSpPr>
          <p:nvPr>
            <p:ph type="title"/>
          </p:nvPr>
        </p:nvSpPr>
        <p:spPr>
          <a:xfrm>
            <a:off x="263352" y="310391"/>
            <a:ext cx="8136904" cy="432000"/>
          </a:xfrm>
        </p:spPr>
        <p:txBody>
          <a:bodyPr>
            <a:noAutofit/>
          </a:bodyPr>
          <a:lstStyle/>
          <a:p>
            <a:r>
              <a:rPr lang="en-US" sz="2000" dirty="0">
                <a:latin typeface="Segoe UI" panose="020B0502040204020203" pitchFamily="34" charset="0"/>
                <a:ea typeface="Segoe UI" panose="020B0502040204020203" pitchFamily="34" charset="0"/>
                <a:cs typeface="Segoe UI" panose="020B0502040204020203" pitchFamily="34" charset="0"/>
              </a:rPr>
              <a:t>10. Forms</a:t>
            </a:r>
          </a:p>
        </p:txBody>
      </p:sp>
      <p:sp>
        <p:nvSpPr>
          <p:cNvPr id="38" name="1 Título"/>
          <p:cNvSpPr txBox="1">
            <a:spLocks/>
          </p:cNvSpPr>
          <p:nvPr/>
        </p:nvSpPr>
        <p:spPr bwMode="auto">
          <a:xfrm>
            <a:off x="263352" y="1198364"/>
            <a:ext cx="11521279"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sz="2000" dirty="0">
                <a:solidFill>
                  <a:srgbClr val="9AAE04"/>
                </a:solidFill>
                <a:latin typeface="Segoe UI" panose="020B0502040204020203" pitchFamily="34" charset="0"/>
                <a:ea typeface="Segoe UI" panose="020B0502040204020203" pitchFamily="34" charset="0"/>
                <a:cs typeface="Segoe UI" panose="020B0502040204020203" pitchFamily="34" charset="0"/>
              </a:rPr>
              <a:t>Creating reactive forms. </a:t>
            </a:r>
            <a:r>
              <a:rPr lang="en-US" sz="2000" b="1" dirty="0">
                <a:solidFill>
                  <a:srgbClr val="9AAE04"/>
                </a:solidFill>
                <a:latin typeface="Segoe UI" panose="020B0502040204020203" pitchFamily="34" charset="0"/>
                <a:ea typeface="Segoe UI" panose="020B0502040204020203" pitchFamily="34" charset="0"/>
                <a:cs typeface="Segoe UI" panose="020B0502040204020203" pitchFamily="34" charset="0"/>
              </a:rPr>
              <a:t>Accessing to the form controls properties</a:t>
            </a:r>
          </a:p>
        </p:txBody>
      </p:sp>
      <p:sp>
        <p:nvSpPr>
          <p:cNvPr id="11" name="CuadroTexto 10"/>
          <p:cNvSpPr txBox="1"/>
          <p:nvPr/>
        </p:nvSpPr>
        <p:spPr>
          <a:xfrm>
            <a:off x="5211626" y="6309320"/>
            <a:ext cx="2736304" cy="307777"/>
          </a:xfrm>
          <a:prstGeom prst="rect">
            <a:avLst/>
          </a:prstGeom>
          <a:noFill/>
        </p:spPr>
        <p:txBody>
          <a:bodyPr wrap="square" rtlCol="0">
            <a:spAutoFit/>
          </a:bodyPr>
          <a:lstStyle/>
          <a:p>
            <a:r>
              <a:rPr lang="en-US" sz="1400" noProof="1">
                <a:latin typeface="Segoe UI" panose="020B0502040204020203" pitchFamily="34" charset="0"/>
                <a:cs typeface="Segoe UI" panose="020B0502040204020203" pitchFamily="34" charset="0"/>
              </a:rPr>
              <a:t>create-server.component.ts</a:t>
            </a:r>
          </a:p>
        </p:txBody>
      </p:sp>
      <p:sp>
        <p:nvSpPr>
          <p:cNvPr id="13" name="3 Marcador de contenido"/>
          <p:cNvSpPr txBox="1">
            <a:spLocks/>
          </p:cNvSpPr>
          <p:nvPr/>
        </p:nvSpPr>
        <p:spPr>
          <a:xfrm>
            <a:off x="263351" y="1709569"/>
            <a:ext cx="4680521" cy="567303"/>
          </a:xfrm>
          <a:prstGeom prst="rect">
            <a:avLst/>
          </a:prstGeom>
        </p:spPr>
        <p:txBody>
          <a:bodyPr>
            <a:noAutofit/>
          </a:bodyPr>
          <a:lstStyle>
            <a:lvl1pPr marL="0" marR="0" indent="0" algn="l" defTabSz="914400" rtl="0" eaLnBrk="1" fontAlgn="auto" latinLnBrk="0" hangingPunct="1">
              <a:lnSpc>
                <a:spcPct val="100000"/>
              </a:lnSpc>
              <a:spcBef>
                <a:spcPct val="20000"/>
              </a:spcBef>
              <a:spcAft>
                <a:spcPts val="0"/>
              </a:spcAft>
              <a:buClrTx/>
              <a:buSzTx/>
              <a:buFont typeface="Arial" pitchFamily="34" charset="0"/>
              <a:buNone/>
              <a:tabLst/>
              <a:defRPr lang="es-ES" sz="1400" b="0" i="0" u="none" strike="noStrike" kern="1200" baseline="0" smtClean="0">
                <a:solidFill>
                  <a:srgbClr val="505050"/>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9pPr>
          </a:lstStyle>
          <a:p>
            <a:pPr marL="285750" indent="-285750">
              <a:lnSpc>
                <a:spcPct val="150000"/>
              </a:lnSpc>
              <a:buFont typeface="Wingdings" panose="05000000000000000000" pitchFamily="2" charset="2"/>
              <a:buChar char="§"/>
            </a:pPr>
            <a:r>
              <a:rPr lang="en-US" sz="16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We can save the form controls under a variable with </a:t>
            </a:r>
            <a:r>
              <a:rPr lang="en-US" sz="1600" b="1"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get</a:t>
            </a:r>
            <a:r>
              <a:rPr lang="en-US" sz="16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 and use it both from TS and HTML.</a:t>
            </a:r>
            <a:endParaRPr lang="en-GB" sz="16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endParaRPr>
          </a:p>
        </p:txBody>
      </p:sp>
      <p:pic>
        <p:nvPicPr>
          <p:cNvPr id="2" name="Imagen 1"/>
          <p:cNvPicPr>
            <a:picLocks noChangeAspect="1"/>
          </p:cNvPicPr>
          <p:nvPr/>
        </p:nvPicPr>
        <p:blipFill>
          <a:blip r:embed="rId3"/>
          <a:stretch>
            <a:fillRect/>
          </a:stretch>
        </p:blipFill>
        <p:spPr>
          <a:xfrm>
            <a:off x="5211626" y="1863456"/>
            <a:ext cx="5708910" cy="4455735"/>
          </a:xfrm>
          <a:prstGeom prst="rect">
            <a:avLst/>
          </a:prstGeom>
        </p:spPr>
      </p:pic>
    </p:spTree>
    <p:extLst>
      <p:ext uri="{BB962C8B-B14F-4D97-AF65-F5344CB8AC3E}">
        <p14:creationId xmlns:p14="http://schemas.microsoft.com/office/powerpoint/2010/main" val="44531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8" name="Rectangle 28"/>
          <p:cNvSpPr>
            <a:spLocks noChangeArrowheads="1"/>
          </p:cNvSpPr>
          <p:nvPr/>
        </p:nvSpPr>
        <p:spPr bwMode="auto">
          <a:xfrm>
            <a:off x="1524003" y="4393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latin typeface="Calibri" pitchFamily="34" charset="0"/>
            </a:endParaRPr>
          </a:p>
        </p:txBody>
      </p:sp>
      <p:sp>
        <p:nvSpPr>
          <p:cNvPr id="3" name="Título 2"/>
          <p:cNvSpPr>
            <a:spLocks noGrp="1"/>
          </p:cNvSpPr>
          <p:nvPr>
            <p:ph type="title"/>
          </p:nvPr>
        </p:nvSpPr>
        <p:spPr>
          <a:xfrm>
            <a:off x="263352" y="310391"/>
            <a:ext cx="8136904" cy="432000"/>
          </a:xfrm>
        </p:spPr>
        <p:txBody>
          <a:bodyPr>
            <a:noAutofit/>
          </a:bodyPr>
          <a:lstStyle/>
          <a:p>
            <a:r>
              <a:rPr lang="en-US" sz="2000" dirty="0">
                <a:latin typeface="Segoe UI" panose="020B0502040204020203" pitchFamily="34" charset="0"/>
                <a:ea typeface="Segoe UI" panose="020B0502040204020203" pitchFamily="34" charset="0"/>
                <a:cs typeface="Segoe UI" panose="020B0502040204020203" pitchFamily="34" charset="0"/>
              </a:rPr>
              <a:t>10. Forms</a:t>
            </a:r>
          </a:p>
        </p:txBody>
      </p:sp>
      <p:sp>
        <p:nvSpPr>
          <p:cNvPr id="38" name="1 Título"/>
          <p:cNvSpPr txBox="1">
            <a:spLocks/>
          </p:cNvSpPr>
          <p:nvPr/>
        </p:nvSpPr>
        <p:spPr bwMode="auto">
          <a:xfrm>
            <a:off x="263352" y="1198364"/>
            <a:ext cx="11521279"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sz="2000" dirty="0">
                <a:solidFill>
                  <a:srgbClr val="9AAE04"/>
                </a:solidFill>
                <a:latin typeface="Segoe UI" panose="020B0502040204020203" pitchFamily="34" charset="0"/>
                <a:ea typeface="Segoe UI" panose="020B0502040204020203" pitchFamily="34" charset="0"/>
                <a:cs typeface="Segoe UI" panose="020B0502040204020203" pitchFamily="34" charset="0"/>
              </a:rPr>
              <a:t>Creating reactive forms. </a:t>
            </a:r>
            <a:r>
              <a:rPr lang="en-US" sz="2000" b="1" dirty="0">
                <a:solidFill>
                  <a:srgbClr val="9AAE04"/>
                </a:solidFill>
                <a:latin typeface="Segoe UI" panose="020B0502040204020203" pitchFamily="34" charset="0"/>
                <a:ea typeface="Segoe UI" panose="020B0502040204020203" pitchFamily="34" charset="0"/>
                <a:cs typeface="Segoe UI" panose="020B0502040204020203" pitchFamily="34" charset="0"/>
              </a:rPr>
              <a:t>Accessing to the form controls properties</a:t>
            </a:r>
          </a:p>
        </p:txBody>
      </p:sp>
      <p:sp>
        <p:nvSpPr>
          <p:cNvPr id="11" name="CuadroTexto 10"/>
          <p:cNvSpPr txBox="1"/>
          <p:nvPr/>
        </p:nvSpPr>
        <p:spPr>
          <a:xfrm>
            <a:off x="1055440" y="3097823"/>
            <a:ext cx="2736304" cy="307777"/>
          </a:xfrm>
          <a:prstGeom prst="rect">
            <a:avLst/>
          </a:prstGeom>
          <a:noFill/>
        </p:spPr>
        <p:txBody>
          <a:bodyPr wrap="square" rtlCol="0">
            <a:spAutoFit/>
          </a:bodyPr>
          <a:lstStyle/>
          <a:p>
            <a:r>
              <a:rPr lang="en-US" sz="1400" noProof="1">
                <a:latin typeface="Segoe UI" panose="020B0502040204020203" pitchFamily="34" charset="0"/>
                <a:cs typeface="Segoe UI" panose="020B0502040204020203" pitchFamily="34" charset="0"/>
              </a:rPr>
              <a:t>create-server.component.ts</a:t>
            </a:r>
          </a:p>
        </p:txBody>
      </p:sp>
      <p:sp>
        <p:nvSpPr>
          <p:cNvPr id="13" name="3 Marcador de contenido"/>
          <p:cNvSpPr txBox="1">
            <a:spLocks/>
          </p:cNvSpPr>
          <p:nvPr/>
        </p:nvSpPr>
        <p:spPr>
          <a:xfrm>
            <a:off x="263351" y="1709569"/>
            <a:ext cx="11521279" cy="567303"/>
          </a:xfrm>
          <a:prstGeom prst="rect">
            <a:avLst/>
          </a:prstGeom>
        </p:spPr>
        <p:txBody>
          <a:bodyPr>
            <a:noAutofit/>
          </a:bodyPr>
          <a:lstStyle>
            <a:lvl1pPr marL="0" marR="0" indent="0" algn="l" defTabSz="914400" rtl="0" eaLnBrk="1" fontAlgn="auto" latinLnBrk="0" hangingPunct="1">
              <a:lnSpc>
                <a:spcPct val="100000"/>
              </a:lnSpc>
              <a:spcBef>
                <a:spcPct val="20000"/>
              </a:spcBef>
              <a:spcAft>
                <a:spcPts val="0"/>
              </a:spcAft>
              <a:buClrTx/>
              <a:buSzTx/>
              <a:buFont typeface="Arial" pitchFamily="34" charset="0"/>
              <a:buNone/>
              <a:tabLst/>
              <a:defRPr lang="es-ES" sz="1400" b="0" i="0" u="none" strike="noStrike" kern="1200" baseline="0" smtClean="0">
                <a:solidFill>
                  <a:srgbClr val="505050"/>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9pPr>
          </a:lstStyle>
          <a:p>
            <a:pPr marL="285750" indent="-285750">
              <a:lnSpc>
                <a:spcPct val="150000"/>
              </a:lnSpc>
              <a:buFont typeface="Wingdings" panose="05000000000000000000" pitchFamily="2" charset="2"/>
              <a:buChar char="§"/>
            </a:pPr>
            <a:r>
              <a:rPr lang="en-US" sz="16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We can access to all form and controls properties from both the TS and the HTML.</a:t>
            </a:r>
            <a:endParaRPr lang="en-GB" sz="16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endParaRPr>
          </a:p>
        </p:txBody>
      </p:sp>
      <p:sp>
        <p:nvSpPr>
          <p:cNvPr id="15" name="CuadroTexto 14"/>
          <p:cNvSpPr txBox="1"/>
          <p:nvPr/>
        </p:nvSpPr>
        <p:spPr>
          <a:xfrm>
            <a:off x="5591944" y="5733256"/>
            <a:ext cx="2736304" cy="307777"/>
          </a:xfrm>
          <a:prstGeom prst="rect">
            <a:avLst/>
          </a:prstGeom>
          <a:noFill/>
        </p:spPr>
        <p:txBody>
          <a:bodyPr wrap="square" rtlCol="0">
            <a:spAutoFit/>
          </a:bodyPr>
          <a:lstStyle/>
          <a:p>
            <a:r>
              <a:rPr lang="en-US" sz="1400" dirty="0">
                <a:latin typeface="Segoe UI" panose="020B0502040204020203" pitchFamily="34" charset="0"/>
                <a:cs typeface="Segoe UI" panose="020B0502040204020203" pitchFamily="34" charset="0"/>
              </a:rPr>
              <a:t>create-server.component.html</a:t>
            </a:r>
          </a:p>
        </p:txBody>
      </p:sp>
      <p:pic>
        <p:nvPicPr>
          <p:cNvPr id="2" name="Imagen 1"/>
          <p:cNvPicPr>
            <a:picLocks noChangeAspect="1"/>
          </p:cNvPicPr>
          <p:nvPr/>
        </p:nvPicPr>
        <p:blipFill>
          <a:blip r:embed="rId3"/>
          <a:stretch>
            <a:fillRect/>
          </a:stretch>
        </p:blipFill>
        <p:spPr>
          <a:xfrm>
            <a:off x="1127448" y="2363310"/>
            <a:ext cx="4077282" cy="704886"/>
          </a:xfrm>
          <a:prstGeom prst="rect">
            <a:avLst/>
          </a:prstGeom>
        </p:spPr>
      </p:pic>
      <p:pic>
        <p:nvPicPr>
          <p:cNvPr id="4" name="Imagen 3"/>
          <p:cNvPicPr>
            <a:picLocks noChangeAspect="1"/>
          </p:cNvPicPr>
          <p:nvPr/>
        </p:nvPicPr>
        <p:blipFill>
          <a:blip r:embed="rId4"/>
          <a:stretch>
            <a:fillRect/>
          </a:stretch>
        </p:blipFill>
        <p:spPr>
          <a:xfrm>
            <a:off x="5591944" y="2362776"/>
            <a:ext cx="5690736" cy="3370479"/>
          </a:xfrm>
          <a:prstGeom prst="rect">
            <a:avLst/>
          </a:prstGeom>
        </p:spPr>
      </p:pic>
    </p:spTree>
    <p:extLst>
      <p:ext uri="{BB962C8B-B14F-4D97-AF65-F5344CB8AC3E}">
        <p14:creationId xmlns:p14="http://schemas.microsoft.com/office/powerpoint/2010/main" val="2611734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8" name="Rectangle 28"/>
          <p:cNvSpPr>
            <a:spLocks noChangeArrowheads="1"/>
          </p:cNvSpPr>
          <p:nvPr/>
        </p:nvSpPr>
        <p:spPr bwMode="auto">
          <a:xfrm>
            <a:off x="1524003" y="4393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latin typeface="Calibri" pitchFamily="34" charset="0"/>
            </a:endParaRPr>
          </a:p>
        </p:txBody>
      </p:sp>
      <p:sp>
        <p:nvSpPr>
          <p:cNvPr id="3" name="Título 2"/>
          <p:cNvSpPr>
            <a:spLocks noGrp="1"/>
          </p:cNvSpPr>
          <p:nvPr>
            <p:ph type="title"/>
          </p:nvPr>
        </p:nvSpPr>
        <p:spPr>
          <a:xfrm>
            <a:off x="263352" y="310391"/>
            <a:ext cx="8136904" cy="432000"/>
          </a:xfrm>
        </p:spPr>
        <p:txBody>
          <a:bodyPr>
            <a:noAutofit/>
          </a:bodyPr>
          <a:lstStyle/>
          <a:p>
            <a:r>
              <a:rPr lang="en-US" sz="2000" dirty="0">
                <a:latin typeface="Segoe UI" panose="020B0502040204020203" pitchFamily="34" charset="0"/>
                <a:ea typeface="Segoe UI" panose="020B0502040204020203" pitchFamily="34" charset="0"/>
                <a:cs typeface="Segoe UI" panose="020B0502040204020203" pitchFamily="34" charset="0"/>
              </a:rPr>
              <a:t>10. Forms</a:t>
            </a:r>
          </a:p>
        </p:txBody>
      </p:sp>
      <p:sp>
        <p:nvSpPr>
          <p:cNvPr id="38" name="1 Título"/>
          <p:cNvSpPr txBox="1">
            <a:spLocks/>
          </p:cNvSpPr>
          <p:nvPr/>
        </p:nvSpPr>
        <p:spPr bwMode="auto">
          <a:xfrm>
            <a:off x="263352" y="1198364"/>
            <a:ext cx="11521279"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sz="2000" dirty="0">
                <a:solidFill>
                  <a:srgbClr val="9AAE04"/>
                </a:solidFill>
                <a:latin typeface="Segoe UI" panose="020B0502040204020203" pitchFamily="34" charset="0"/>
                <a:ea typeface="Segoe UI" panose="020B0502040204020203" pitchFamily="34" charset="0"/>
                <a:cs typeface="Segoe UI" panose="020B0502040204020203" pitchFamily="34" charset="0"/>
              </a:rPr>
              <a:t>Creating reactive forms. Form validation. </a:t>
            </a:r>
            <a:r>
              <a:rPr lang="en-US" sz="2000" b="1" dirty="0">
                <a:solidFill>
                  <a:srgbClr val="9AAE04"/>
                </a:solidFill>
                <a:latin typeface="Segoe UI" panose="020B0502040204020203" pitchFamily="34" charset="0"/>
                <a:ea typeface="Segoe UI" panose="020B0502040204020203" pitchFamily="34" charset="0"/>
                <a:cs typeface="Segoe UI" panose="020B0502040204020203" pitchFamily="34" charset="0"/>
              </a:rPr>
              <a:t>Displaying error messages</a:t>
            </a:r>
          </a:p>
        </p:txBody>
      </p:sp>
      <p:sp>
        <p:nvSpPr>
          <p:cNvPr id="11" name="CuadroTexto 10"/>
          <p:cNvSpPr txBox="1"/>
          <p:nvPr/>
        </p:nvSpPr>
        <p:spPr>
          <a:xfrm>
            <a:off x="1311056" y="6343002"/>
            <a:ext cx="5433015" cy="307777"/>
          </a:xfrm>
          <a:prstGeom prst="rect">
            <a:avLst/>
          </a:prstGeom>
          <a:noFill/>
        </p:spPr>
        <p:txBody>
          <a:bodyPr wrap="square" rtlCol="0">
            <a:spAutoFit/>
          </a:bodyPr>
          <a:lstStyle/>
          <a:p>
            <a:r>
              <a:rPr lang="en-US" sz="1400" dirty="0">
                <a:latin typeface="Segoe UI" panose="020B0502040204020203" pitchFamily="34" charset="0"/>
                <a:cs typeface="Segoe UI" panose="020B0502040204020203" pitchFamily="34" charset="0"/>
              </a:rPr>
              <a:t>create-server.component.html (</a:t>
            </a:r>
            <a:r>
              <a:rPr lang="en-US" sz="1400" b="1" dirty="0">
                <a:latin typeface="Segoe UI" panose="020B0502040204020203" pitchFamily="34" charset="0"/>
                <a:cs typeface="Segoe UI" panose="020B0502040204020203" pitchFamily="34" charset="0"/>
              </a:rPr>
              <a:t>form controls error messages</a:t>
            </a:r>
            <a:r>
              <a:rPr lang="en-US" sz="1400" dirty="0">
                <a:latin typeface="Segoe UI" panose="020B0502040204020203" pitchFamily="34" charset="0"/>
                <a:cs typeface="Segoe UI" panose="020B0502040204020203" pitchFamily="34" charset="0"/>
              </a:rPr>
              <a:t>)</a:t>
            </a:r>
          </a:p>
        </p:txBody>
      </p:sp>
      <p:sp>
        <p:nvSpPr>
          <p:cNvPr id="13" name="3 Marcador de contenido"/>
          <p:cNvSpPr txBox="1">
            <a:spLocks/>
          </p:cNvSpPr>
          <p:nvPr/>
        </p:nvSpPr>
        <p:spPr>
          <a:xfrm>
            <a:off x="263351" y="1709569"/>
            <a:ext cx="11521279" cy="818373"/>
          </a:xfrm>
          <a:prstGeom prst="rect">
            <a:avLst/>
          </a:prstGeom>
        </p:spPr>
        <p:txBody>
          <a:bodyPr>
            <a:noAutofit/>
          </a:bodyPr>
          <a:lstStyle>
            <a:lvl1pPr marL="0" marR="0" indent="0" algn="l" defTabSz="914400" rtl="0" eaLnBrk="1" fontAlgn="auto" latinLnBrk="0" hangingPunct="1">
              <a:lnSpc>
                <a:spcPct val="100000"/>
              </a:lnSpc>
              <a:spcBef>
                <a:spcPct val="20000"/>
              </a:spcBef>
              <a:spcAft>
                <a:spcPts val="0"/>
              </a:spcAft>
              <a:buClrTx/>
              <a:buSzTx/>
              <a:buFont typeface="Arial" pitchFamily="34" charset="0"/>
              <a:buNone/>
              <a:tabLst/>
              <a:defRPr lang="es-ES" sz="1400" b="0" i="0" u="none" strike="noStrike" kern="1200" baseline="0" smtClean="0">
                <a:solidFill>
                  <a:srgbClr val="505050"/>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9pPr>
          </a:lstStyle>
          <a:p>
            <a:pPr marL="285750" indent="-285750">
              <a:lnSpc>
                <a:spcPct val="150000"/>
              </a:lnSpc>
              <a:buFont typeface="Wingdings" panose="05000000000000000000" pitchFamily="2" charset="2"/>
              <a:buChar char="§"/>
            </a:pPr>
            <a:r>
              <a:rPr lang="en-US" sz="16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We can use the form or controls properties to display error messages in order to let the user know if a form field or the entire form is valid or not.</a:t>
            </a:r>
            <a:endParaRPr lang="en-GB" sz="16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endParaRPr>
          </a:p>
        </p:txBody>
      </p:sp>
      <p:pic>
        <p:nvPicPr>
          <p:cNvPr id="8" name="Imagen 7"/>
          <p:cNvPicPr>
            <a:picLocks noChangeAspect="1"/>
          </p:cNvPicPr>
          <p:nvPr/>
        </p:nvPicPr>
        <p:blipFill rotWithShape="1">
          <a:blip r:embed="rId3"/>
          <a:srcRect l="1333" t="7651"/>
          <a:stretch/>
        </p:blipFill>
        <p:spPr>
          <a:xfrm>
            <a:off x="1415480" y="2548118"/>
            <a:ext cx="5328592" cy="3774708"/>
          </a:xfrm>
          <a:prstGeom prst="rect">
            <a:avLst/>
          </a:prstGeom>
        </p:spPr>
      </p:pic>
      <p:pic>
        <p:nvPicPr>
          <p:cNvPr id="10" name="Imagen 9"/>
          <p:cNvPicPr>
            <a:picLocks noChangeAspect="1"/>
          </p:cNvPicPr>
          <p:nvPr/>
        </p:nvPicPr>
        <p:blipFill rotWithShape="1">
          <a:blip r:embed="rId4"/>
          <a:srcRect l="2597" t="11665" r="788" b="752"/>
          <a:stretch/>
        </p:blipFill>
        <p:spPr>
          <a:xfrm>
            <a:off x="6977247" y="2560777"/>
            <a:ext cx="3923854" cy="3172479"/>
          </a:xfrm>
          <a:prstGeom prst="rect">
            <a:avLst/>
          </a:prstGeom>
        </p:spPr>
      </p:pic>
      <p:sp>
        <p:nvSpPr>
          <p:cNvPr id="9" name="CuadroTexto 8"/>
          <p:cNvSpPr txBox="1"/>
          <p:nvPr/>
        </p:nvSpPr>
        <p:spPr>
          <a:xfrm>
            <a:off x="6888088" y="5733257"/>
            <a:ext cx="4013013" cy="523220"/>
          </a:xfrm>
          <a:prstGeom prst="rect">
            <a:avLst/>
          </a:prstGeom>
          <a:noFill/>
        </p:spPr>
        <p:txBody>
          <a:bodyPr wrap="square" rtlCol="0">
            <a:spAutoFit/>
          </a:bodyPr>
          <a:lstStyle/>
          <a:p>
            <a:r>
              <a:rPr lang="en-US" sz="1400" dirty="0">
                <a:latin typeface="Segoe UI" panose="020B0502040204020203" pitchFamily="34" charset="0"/>
                <a:cs typeface="Segoe UI" panose="020B0502040204020203" pitchFamily="34" charset="0"/>
              </a:rPr>
              <a:t>create-server.component.html (</a:t>
            </a:r>
            <a:r>
              <a:rPr lang="en-US" sz="1400" b="1" dirty="0">
                <a:latin typeface="Segoe UI" panose="020B0502040204020203" pitchFamily="34" charset="0"/>
                <a:cs typeface="Segoe UI" panose="020B0502040204020203" pitchFamily="34" charset="0"/>
              </a:rPr>
              <a:t>form error message</a:t>
            </a:r>
            <a:r>
              <a:rPr lang="en-US" sz="14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3424298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8" name="Rectangle 28"/>
          <p:cNvSpPr>
            <a:spLocks noChangeArrowheads="1"/>
          </p:cNvSpPr>
          <p:nvPr/>
        </p:nvSpPr>
        <p:spPr bwMode="auto">
          <a:xfrm>
            <a:off x="1524003" y="4393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latin typeface="Calibri" pitchFamily="34" charset="0"/>
            </a:endParaRPr>
          </a:p>
        </p:txBody>
      </p:sp>
      <p:sp>
        <p:nvSpPr>
          <p:cNvPr id="3" name="Título 2"/>
          <p:cNvSpPr>
            <a:spLocks noGrp="1"/>
          </p:cNvSpPr>
          <p:nvPr>
            <p:ph type="title"/>
          </p:nvPr>
        </p:nvSpPr>
        <p:spPr>
          <a:xfrm>
            <a:off x="263352" y="310391"/>
            <a:ext cx="8136904" cy="432000"/>
          </a:xfrm>
        </p:spPr>
        <p:txBody>
          <a:bodyPr>
            <a:noAutofit/>
          </a:bodyPr>
          <a:lstStyle/>
          <a:p>
            <a:r>
              <a:rPr lang="en-US" sz="2000" dirty="0">
                <a:latin typeface="Segoe UI" panose="020B0502040204020203" pitchFamily="34" charset="0"/>
                <a:ea typeface="Segoe UI" panose="020B0502040204020203" pitchFamily="34" charset="0"/>
                <a:cs typeface="Segoe UI" panose="020B0502040204020203" pitchFamily="34" charset="0"/>
              </a:rPr>
              <a:t>10. Forms</a:t>
            </a:r>
          </a:p>
        </p:txBody>
      </p:sp>
      <p:sp>
        <p:nvSpPr>
          <p:cNvPr id="38" name="1 Título"/>
          <p:cNvSpPr txBox="1">
            <a:spLocks/>
          </p:cNvSpPr>
          <p:nvPr/>
        </p:nvSpPr>
        <p:spPr bwMode="auto">
          <a:xfrm>
            <a:off x="263352" y="1198364"/>
            <a:ext cx="11521279"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sz="2000" dirty="0">
                <a:solidFill>
                  <a:srgbClr val="9AAE04"/>
                </a:solidFill>
                <a:latin typeface="Segoe UI" panose="020B0502040204020203" pitchFamily="34" charset="0"/>
                <a:ea typeface="Segoe UI" panose="020B0502040204020203" pitchFamily="34" charset="0"/>
                <a:cs typeface="Segoe UI" panose="020B0502040204020203" pitchFamily="34" charset="0"/>
              </a:rPr>
              <a:t>Creating reactive forms. Form validation. </a:t>
            </a:r>
            <a:r>
              <a:rPr lang="en-US" sz="2000" b="1" dirty="0">
                <a:solidFill>
                  <a:srgbClr val="9AAE04"/>
                </a:solidFill>
                <a:latin typeface="Segoe UI" panose="020B0502040204020203" pitchFamily="34" charset="0"/>
                <a:ea typeface="Segoe UI" panose="020B0502040204020203" pitchFamily="34" charset="0"/>
                <a:cs typeface="Segoe UI" panose="020B0502040204020203" pitchFamily="34" charset="0"/>
              </a:rPr>
              <a:t>Styling error messages</a:t>
            </a:r>
          </a:p>
        </p:txBody>
      </p:sp>
      <p:sp>
        <p:nvSpPr>
          <p:cNvPr id="11" name="CuadroTexto 10"/>
          <p:cNvSpPr txBox="1"/>
          <p:nvPr/>
        </p:nvSpPr>
        <p:spPr>
          <a:xfrm>
            <a:off x="1919536" y="5929535"/>
            <a:ext cx="2736304" cy="307777"/>
          </a:xfrm>
          <a:prstGeom prst="rect">
            <a:avLst/>
          </a:prstGeom>
          <a:noFill/>
        </p:spPr>
        <p:txBody>
          <a:bodyPr wrap="square" rtlCol="0">
            <a:spAutoFit/>
          </a:bodyPr>
          <a:lstStyle/>
          <a:p>
            <a:r>
              <a:rPr lang="en-US" sz="1400" dirty="0">
                <a:latin typeface="Segoe UI" panose="020B0502040204020203" pitchFamily="34" charset="0"/>
                <a:cs typeface="Segoe UI" panose="020B0502040204020203" pitchFamily="34" charset="0"/>
              </a:rPr>
              <a:t>create-server.component.css</a:t>
            </a:r>
          </a:p>
        </p:txBody>
      </p:sp>
      <p:sp>
        <p:nvSpPr>
          <p:cNvPr id="13" name="3 Marcador de contenido"/>
          <p:cNvSpPr txBox="1">
            <a:spLocks/>
          </p:cNvSpPr>
          <p:nvPr/>
        </p:nvSpPr>
        <p:spPr>
          <a:xfrm>
            <a:off x="263351" y="1709569"/>
            <a:ext cx="11521279" cy="927343"/>
          </a:xfrm>
          <a:prstGeom prst="rect">
            <a:avLst/>
          </a:prstGeom>
        </p:spPr>
        <p:txBody>
          <a:bodyPr>
            <a:noAutofit/>
          </a:bodyPr>
          <a:lstStyle>
            <a:lvl1pPr marL="0" marR="0" indent="0" algn="l" defTabSz="914400" rtl="0" eaLnBrk="1" fontAlgn="auto" latinLnBrk="0" hangingPunct="1">
              <a:lnSpc>
                <a:spcPct val="100000"/>
              </a:lnSpc>
              <a:spcBef>
                <a:spcPct val="20000"/>
              </a:spcBef>
              <a:spcAft>
                <a:spcPts val="0"/>
              </a:spcAft>
              <a:buClrTx/>
              <a:buSzTx/>
              <a:buFont typeface="Arial" pitchFamily="34" charset="0"/>
              <a:buNone/>
              <a:tabLst/>
              <a:defRPr lang="es-ES" sz="1400" b="0" i="0" u="none" strike="noStrike" kern="1200" baseline="0" smtClean="0">
                <a:solidFill>
                  <a:srgbClr val="505050"/>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9pPr>
          </a:lstStyle>
          <a:p>
            <a:pPr marL="285750" indent="-285750">
              <a:lnSpc>
                <a:spcPct val="150000"/>
              </a:lnSpc>
              <a:buFont typeface="Wingdings" panose="05000000000000000000" pitchFamily="2" charset="2"/>
              <a:buChar char="§"/>
            </a:pPr>
            <a:r>
              <a:rPr lang="en-US" sz="18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We can give to the error messages some styles and we can access to the form controls classes Angular adds automatically. </a:t>
            </a:r>
            <a:endParaRPr lang="en-GB" sz="18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endParaRPr>
          </a:p>
        </p:txBody>
      </p:sp>
      <p:pic>
        <p:nvPicPr>
          <p:cNvPr id="9" name="Imagen 8"/>
          <p:cNvPicPr>
            <a:picLocks noChangeAspect="1"/>
          </p:cNvPicPr>
          <p:nvPr/>
        </p:nvPicPr>
        <p:blipFill rotWithShape="1">
          <a:blip r:embed="rId3"/>
          <a:srcRect l="8385" t="15416"/>
          <a:stretch/>
        </p:blipFill>
        <p:spPr>
          <a:xfrm>
            <a:off x="1991544" y="2810629"/>
            <a:ext cx="3168352" cy="3118906"/>
          </a:xfrm>
          <a:prstGeom prst="rect">
            <a:avLst/>
          </a:prstGeom>
        </p:spPr>
      </p:pic>
      <p:sp>
        <p:nvSpPr>
          <p:cNvPr id="12" name="CuadroTexto 11"/>
          <p:cNvSpPr txBox="1"/>
          <p:nvPr/>
        </p:nvSpPr>
        <p:spPr>
          <a:xfrm>
            <a:off x="5426788" y="3870145"/>
            <a:ext cx="4896544" cy="523220"/>
          </a:xfrm>
          <a:prstGeom prst="rect">
            <a:avLst/>
          </a:prstGeom>
          <a:noFill/>
        </p:spPr>
        <p:txBody>
          <a:bodyPr wrap="square" rtlCol="0">
            <a:spAutoFit/>
          </a:bodyPr>
          <a:lstStyle/>
          <a:p>
            <a:r>
              <a:rPr lang="en-US" sz="1400" dirty="0">
                <a:latin typeface="Segoe UI" panose="020B0502040204020203" pitchFamily="34" charset="0"/>
                <a:cs typeface="Segoe UI" panose="020B0502040204020203" pitchFamily="34" charset="0"/>
              </a:rPr>
              <a:t>Elements tab from Chrome DevTools</a:t>
            </a:r>
            <a:br>
              <a:rPr lang="en-US" sz="1400" dirty="0">
                <a:latin typeface="Segoe UI" panose="020B0502040204020203" pitchFamily="34" charset="0"/>
                <a:cs typeface="Segoe UI" panose="020B0502040204020203" pitchFamily="34" charset="0"/>
              </a:rPr>
            </a:br>
            <a:r>
              <a:rPr lang="en-US" sz="1400" dirty="0">
                <a:latin typeface="Segoe UI" panose="020B0502040204020203" pitchFamily="34" charset="0"/>
                <a:cs typeface="Segoe UI" panose="020B0502040204020203" pitchFamily="34" charset="0"/>
              </a:rPr>
              <a:t>(</a:t>
            </a:r>
            <a:r>
              <a:rPr lang="en-US" sz="1400" b="1" dirty="0">
                <a:latin typeface="Segoe UI" panose="020B0502040204020203" pitchFamily="34" charset="0"/>
                <a:cs typeface="Segoe UI" panose="020B0502040204020203" pitchFamily="34" charset="0"/>
              </a:rPr>
              <a:t>Form control classes added by Angular by default</a:t>
            </a:r>
            <a:r>
              <a:rPr lang="en-US" sz="1400" dirty="0">
                <a:latin typeface="Segoe UI" panose="020B0502040204020203" pitchFamily="34" charset="0"/>
                <a:cs typeface="Segoe UI" panose="020B0502040204020203" pitchFamily="34" charset="0"/>
              </a:rPr>
              <a:t>)</a:t>
            </a:r>
            <a:endParaRPr lang="en-US" sz="1400" b="1" dirty="0">
              <a:latin typeface="Segoe UI" panose="020B0502040204020203" pitchFamily="34" charset="0"/>
              <a:cs typeface="Segoe UI" panose="020B0502040204020203" pitchFamily="34" charset="0"/>
            </a:endParaRPr>
          </a:p>
        </p:txBody>
      </p:sp>
      <p:pic>
        <p:nvPicPr>
          <p:cNvPr id="4" name="Imagen 3"/>
          <p:cNvPicPr>
            <a:picLocks noChangeAspect="1"/>
          </p:cNvPicPr>
          <p:nvPr/>
        </p:nvPicPr>
        <p:blipFill>
          <a:blip r:embed="rId4"/>
          <a:stretch>
            <a:fillRect/>
          </a:stretch>
        </p:blipFill>
        <p:spPr>
          <a:xfrm>
            <a:off x="5494109" y="2807306"/>
            <a:ext cx="5881601" cy="1053742"/>
          </a:xfrm>
          <a:prstGeom prst="rect">
            <a:avLst/>
          </a:prstGeom>
        </p:spPr>
      </p:pic>
    </p:spTree>
    <p:extLst>
      <p:ext uri="{BB962C8B-B14F-4D97-AF65-F5344CB8AC3E}">
        <p14:creationId xmlns:p14="http://schemas.microsoft.com/office/powerpoint/2010/main" val="1590468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8" name="Rectangle 28"/>
          <p:cNvSpPr>
            <a:spLocks noChangeArrowheads="1"/>
          </p:cNvSpPr>
          <p:nvPr/>
        </p:nvSpPr>
        <p:spPr bwMode="auto">
          <a:xfrm>
            <a:off x="1524003" y="4393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latin typeface="Calibri" pitchFamily="34" charset="0"/>
            </a:endParaRPr>
          </a:p>
        </p:txBody>
      </p:sp>
      <p:sp>
        <p:nvSpPr>
          <p:cNvPr id="3" name="Título 2"/>
          <p:cNvSpPr>
            <a:spLocks noGrp="1"/>
          </p:cNvSpPr>
          <p:nvPr>
            <p:ph type="title"/>
          </p:nvPr>
        </p:nvSpPr>
        <p:spPr>
          <a:xfrm>
            <a:off x="263352" y="310391"/>
            <a:ext cx="8136904" cy="432000"/>
          </a:xfrm>
        </p:spPr>
        <p:txBody>
          <a:bodyPr>
            <a:noAutofit/>
          </a:bodyPr>
          <a:lstStyle/>
          <a:p>
            <a:r>
              <a:rPr lang="en-US" sz="2000" dirty="0">
                <a:latin typeface="Segoe UI" panose="020B0502040204020203" pitchFamily="34" charset="0"/>
                <a:ea typeface="Segoe UI" panose="020B0502040204020203" pitchFamily="34" charset="0"/>
                <a:cs typeface="Segoe UI" panose="020B0502040204020203" pitchFamily="34" charset="0"/>
              </a:rPr>
              <a:t>10. Forms</a:t>
            </a:r>
          </a:p>
        </p:txBody>
      </p:sp>
      <p:sp>
        <p:nvSpPr>
          <p:cNvPr id="38" name="1 Título"/>
          <p:cNvSpPr txBox="1">
            <a:spLocks/>
          </p:cNvSpPr>
          <p:nvPr/>
        </p:nvSpPr>
        <p:spPr bwMode="auto">
          <a:xfrm>
            <a:off x="263352" y="1198364"/>
            <a:ext cx="11521279"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sz="2000" dirty="0">
                <a:solidFill>
                  <a:srgbClr val="9AAE04"/>
                </a:solidFill>
                <a:latin typeface="Segoe UI" panose="020B0502040204020203" pitchFamily="34" charset="0"/>
                <a:ea typeface="Segoe UI" panose="020B0502040204020203" pitchFamily="34" charset="0"/>
                <a:cs typeface="Segoe UI" panose="020B0502040204020203" pitchFamily="34" charset="0"/>
              </a:rPr>
              <a:t>Creating reactive forms. Form validation</a:t>
            </a:r>
            <a:r>
              <a:rPr lang="en-US" sz="2000" b="1" dirty="0">
                <a:solidFill>
                  <a:srgbClr val="9AAE04"/>
                </a:solidFill>
                <a:latin typeface="Segoe UI" panose="020B0502040204020203" pitchFamily="34" charset="0"/>
                <a:ea typeface="Segoe UI" panose="020B0502040204020203" pitchFamily="34" charset="0"/>
                <a:cs typeface="Segoe UI" panose="020B0502040204020203" pitchFamily="34" charset="0"/>
              </a:rPr>
              <a:t>. Check the form validation when submit</a:t>
            </a:r>
            <a:r>
              <a:rPr lang="en-US" sz="2000" dirty="0">
                <a:solidFill>
                  <a:srgbClr val="9AAE04"/>
                </a:solidFill>
                <a:latin typeface="Segoe UI" panose="020B0502040204020203" pitchFamily="34" charset="0"/>
                <a:ea typeface="Segoe UI" panose="020B0502040204020203" pitchFamily="34" charset="0"/>
                <a:cs typeface="Segoe UI" panose="020B0502040204020203" pitchFamily="34" charset="0"/>
              </a:rPr>
              <a:t> </a:t>
            </a:r>
            <a:endParaRPr lang="en-US" sz="2000" b="1" dirty="0">
              <a:solidFill>
                <a:srgbClr val="9AAE04"/>
              </a:solidFill>
              <a:latin typeface="Segoe UI" panose="020B0502040204020203" pitchFamily="34" charset="0"/>
              <a:ea typeface="Segoe UI" panose="020B0502040204020203" pitchFamily="34" charset="0"/>
              <a:cs typeface="Segoe UI" panose="020B0502040204020203" pitchFamily="34" charset="0"/>
            </a:endParaRPr>
          </a:p>
        </p:txBody>
      </p:sp>
      <p:sp>
        <p:nvSpPr>
          <p:cNvPr id="11" name="CuadroTexto 10"/>
          <p:cNvSpPr txBox="1"/>
          <p:nvPr/>
        </p:nvSpPr>
        <p:spPr>
          <a:xfrm>
            <a:off x="3647728" y="4281215"/>
            <a:ext cx="2736304" cy="307777"/>
          </a:xfrm>
          <a:prstGeom prst="rect">
            <a:avLst/>
          </a:prstGeom>
          <a:noFill/>
        </p:spPr>
        <p:txBody>
          <a:bodyPr wrap="square" rtlCol="0">
            <a:spAutoFit/>
          </a:bodyPr>
          <a:lstStyle/>
          <a:p>
            <a:r>
              <a:rPr lang="en-US" sz="1400" noProof="1">
                <a:latin typeface="Segoe UI" panose="020B0502040204020203" pitchFamily="34" charset="0"/>
                <a:cs typeface="Segoe UI" panose="020B0502040204020203" pitchFamily="34" charset="0"/>
              </a:rPr>
              <a:t>create-server.component.ts</a:t>
            </a:r>
          </a:p>
        </p:txBody>
      </p:sp>
      <p:sp>
        <p:nvSpPr>
          <p:cNvPr id="13" name="3 Marcador de contenido"/>
          <p:cNvSpPr txBox="1">
            <a:spLocks/>
          </p:cNvSpPr>
          <p:nvPr/>
        </p:nvSpPr>
        <p:spPr>
          <a:xfrm>
            <a:off x="263351" y="1709569"/>
            <a:ext cx="11521279" cy="927343"/>
          </a:xfrm>
          <a:prstGeom prst="rect">
            <a:avLst/>
          </a:prstGeom>
        </p:spPr>
        <p:txBody>
          <a:bodyPr>
            <a:noAutofit/>
          </a:bodyPr>
          <a:lstStyle>
            <a:lvl1pPr marL="0" marR="0" indent="0" algn="l" defTabSz="914400" rtl="0" eaLnBrk="1" fontAlgn="auto" latinLnBrk="0" hangingPunct="1">
              <a:lnSpc>
                <a:spcPct val="100000"/>
              </a:lnSpc>
              <a:spcBef>
                <a:spcPct val="20000"/>
              </a:spcBef>
              <a:spcAft>
                <a:spcPts val="0"/>
              </a:spcAft>
              <a:buClrTx/>
              <a:buSzTx/>
              <a:buFont typeface="Arial" pitchFamily="34" charset="0"/>
              <a:buNone/>
              <a:tabLst/>
              <a:defRPr lang="es-ES" sz="1400" b="0" i="0" u="none" strike="noStrike" kern="1200" baseline="0" smtClean="0">
                <a:solidFill>
                  <a:srgbClr val="505050"/>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9pPr>
          </a:lstStyle>
          <a:p>
            <a:pPr marL="285750" indent="-285750">
              <a:lnSpc>
                <a:spcPct val="150000"/>
              </a:lnSpc>
              <a:buFont typeface="Wingdings" panose="05000000000000000000" pitchFamily="2" charset="2"/>
              <a:buChar char="§"/>
            </a:pPr>
            <a:r>
              <a:rPr lang="en-US" sz="18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We can check the validity of the form when the user submits it and take actions from there.</a:t>
            </a:r>
            <a:endParaRPr lang="en-GB" sz="1800"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endParaRPr>
          </a:p>
        </p:txBody>
      </p:sp>
      <p:pic>
        <p:nvPicPr>
          <p:cNvPr id="8" name="Imagen 7"/>
          <p:cNvPicPr>
            <a:picLocks noChangeAspect="1"/>
          </p:cNvPicPr>
          <p:nvPr/>
        </p:nvPicPr>
        <p:blipFill>
          <a:blip r:embed="rId3"/>
          <a:stretch>
            <a:fillRect/>
          </a:stretch>
        </p:blipFill>
        <p:spPr>
          <a:xfrm>
            <a:off x="3709322" y="2492896"/>
            <a:ext cx="4629336" cy="1788319"/>
          </a:xfrm>
          <a:prstGeom prst="rect">
            <a:avLst/>
          </a:prstGeom>
        </p:spPr>
      </p:pic>
    </p:spTree>
    <p:extLst>
      <p:ext uri="{BB962C8B-B14F-4D97-AF65-F5344CB8AC3E}">
        <p14:creationId xmlns:p14="http://schemas.microsoft.com/office/powerpoint/2010/main" val="643808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8" name="Rectangle 28"/>
          <p:cNvSpPr>
            <a:spLocks noChangeArrowheads="1"/>
          </p:cNvSpPr>
          <p:nvPr/>
        </p:nvSpPr>
        <p:spPr bwMode="auto">
          <a:xfrm>
            <a:off x="1524003" y="4393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latin typeface="Calibri" pitchFamily="34" charset="0"/>
            </a:endParaRPr>
          </a:p>
        </p:txBody>
      </p:sp>
      <p:sp>
        <p:nvSpPr>
          <p:cNvPr id="3" name="Título 2"/>
          <p:cNvSpPr>
            <a:spLocks noGrp="1"/>
          </p:cNvSpPr>
          <p:nvPr>
            <p:ph type="title"/>
          </p:nvPr>
        </p:nvSpPr>
        <p:spPr>
          <a:xfrm>
            <a:off x="263352" y="310391"/>
            <a:ext cx="8136904" cy="432000"/>
          </a:xfrm>
        </p:spPr>
        <p:txBody>
          <a:bodyPr>
            <a:noAutofit/>
          </a:bodyPr>
          <a:lstStyle/>
          <a:p>
            <a:r>
              <a:rPr lang="en-US" sz="2000" dirty="0">
                <a:latin typeface="Segoe UI" panose="020B0502040204020203" pitchFamily="34" charset="0"/>
                <a:ea typeface="Segoe UI" panose="020B0502040204020203" pitchFamily="34" charset="0"/>
                <a:cs typeface="Segoe UI" panose="020B0502040204020203" pitchFamily="34" charset="0"/>
              </a:rPr>
              <a:t>10. Forms</a:t>
            </a:r>
          </a:p>
        </p:txBody>
      </p:sp>
      <p:sp>
        <p:nvSpPr>
          <p:cNvPr id="38" name="1 Título"/>
          <p:cNvSpPr txBox="1">
            <a:spLocks/>
          </p:cNvSpPr>
          <p:nvPr/>
        </p:nvSpPr>
        <p:spPr bwMode="auto">
          <a:xfrm>
            <a:off x="263352" y="1198364"/>
            <a:ext cx="11521279"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sz="2000" dirty="0">
                <a:solidFill>
                  <a:srgbClr val="9AAE04"/>
                </a:solidFill>
                <a:latin typeface="Segoe UI" panose="020B0502040204020203" pitchFamily="34" charset="0"/>
                <a:ea typeface="Segoe UI" panose="020B0502040204020203" pitchFamily="34" charset="0"/>
                <a:cs typeface="Segoe UI" panose="020B0502040204020203" pitchFamily="34" charset="0"/>
              </a:rPr>
              <a:t>Creating reactive forms. Form validation</a:t>
            </a:r>
            <a:r>
              <a:rPr lang="en-US" sz="2000" b="1" dirty="0">
                <a:solidFill>
                  <a:srgbClr val="9AAE04"/>
                </a:solidFill>
                <a:latin typeface="Segoe UI" panose="020B0502040204020203" pitchFamily="34" charset="0"/>
                <a:ea typeface="Segoe UI" panose="020B0502040204020203" pitchFamily="34" charset="0"/>
                <a:cs typeface="Segoe UI" panose="020B0502040204020203" pitchFamily="34" charset="0"/>
              </a:rPr>
              <a:t>. Custom validators</a:t>
            </a:r>
          </a:p>
        </p:txBody>
      </p:sp>
      <p:pic>
        <p:nvPicPr>
          <p:cNvPr id="9" name="Imagen 8"/>
          <p:cNvPicPr>
            <a:picLocks noChangeAspect="1"/>
          </p:cNvPicPr>
          <p:nvPr/>
        </p:nvPicPr>
        <p:blipFill rotWithShape="1">
          <a:blip r:embed="rId3"/>
          <a:srcRect l="5267" t="20768" b="5464"/>
          <a:stretch/>
        </p:blipFill>
        <p:spPr>
          <a:xfrm>
            <a:off x="371364" y="1811952"/>
            <a:ext cx="3960440" cy="1637384"/>
          </a:xfrm>
          <a:prstGeom prst="rect">
            <a:avLst/>
          </a:prstGeom>
        </p:spPr>
      </p:pic>
      <p:pic>
        <p:nvPicPr>
          <p:cNvPr id="10" name="Imagen 9"/>
          <p:cNvPicPr>
            <a:picLocks noChangeAspect="1"/>
          </p:cNvPicPr>
          <p:nvPr/>
        </p:nvPicPr>
        <p:blipFill>
          <a:blip r:embed="rId4"/>
          <a:stretch>
            <a:fillRect/>
          </a:stretch>
        </p:blipFill>
        <p:spPr>
          <a:xfrm>
            <a:off x="371364" y="4509120"/>
            <a:ext cx="8225597" cy="1368152"/>
          </a:xfrm>
          <a:prstGeom prst="rect">
            <a:avLst/>
          </a:prstGeom>
        </p:spPr>
      </p:pic>
      <p:pic>
        <p:nvPicPr>
          <p:cNvPr id="12" name="Imagen 11"/>
          <p:cNvPicPr>
            <a:picLocks noChangeAspect="1"/>
          </p:cNvPicPr>
          <p:nvPr/>
        </p:nvPicPr>
        <p:blipFill>
          <a:blip r:embed="rId5"/>
          <a:stretch>
            <a:fillRect/>
          </a:stretch>
        </p:blipFill>
        <p:spPr>
          <a:xfrm>
            <a:off x="4464286" y="1811952"/>
            <a:ext cx="7320345" cy="2086869"/>
          </a:xfrm>
          <a:prstGeom prst="rect">
            <a:avLst/>
          </a:prstGeom>
        </p:spPr>
      </p:pic>
      <p:sp>
        <p:nvSpPr>
          <p:cNvPr id="16" name="CuadroTexto 15"/>
          <p:cNvSpPr txBox="1"/>
          <p:nvPr/>
        </p:nvSpPr>
        <p:spPr>
          <a:xfrm>
            <a:off x="270645" y="3453330"/>
            <a:ext cx="2736304" cy="523220"/>
          </a:xfrm>
          <a:prstGeom prst="rect">
            <a:avLst/>
          </a:prstGeom>
          <a:noFill/>
        </p:spPr>
        <p:txBody>
          <a:bodyPr wrap="square" rtlCol="0">
            <a:spAutoFit/>
          </a:bodyPr>
          <a:lstStyle/>
          <a:p>
            <a:r>
              <a:rPr lang="en-US" sz="1400" noProof="1">
                <a:latin typeface="Segoe UI" panose="020B0502040204020203" pitchFamily="34" charset="0"/>
                <a:cs typeface="Segoe UI" panose="020B0502040204020203" pitchFamily="34" charset="0"/>
              </a:rPr>
              <a:t>create-server.component.ts (</a:t>
            </a:r>
            <a:r>
              <a:rPr lang="en-US" sz="1400" b="1" noProof="1">
                <a:latin typeface="Segoe UI" panose="020B0502040204020203" pitchFamily="34" charset="0"/>
                <a:cs typeface="Segoe UI" panose="020B0502040204020203" pitchFamily="34" charset="0"/>
              </a:rPr>
              <a:t>forbidden names declaration</a:t>
            </a:r>
            <a:r>
              <a:rPr lang="en-US" sz="1400" noProof="1">
                <a:latin typeface="Segoe UI" panose="020B0502040204020203" pitchFamily="34" charset="0"/>
                <a:cs typeface="Segoe UI" panose="020B0502040204020203" pitchFamily="34" charset="0"/>
              </a:rPr>
              <a:t>)</a:t>
            </a:r>
          </a:p>
        </p:txBody>
      </p:sp>
      <p:sp>
        <p:nvSpPr>
          <p:cNvPr id="17" name="CuadroTexto 16"/>
          <p:cNvSpPr txBox="1"/>
          <p:nvPr/>
        </p:nvSpPr>
        <p:spPr>
          <a:xfrm>
            <a:off x="4366952" y="3913311"/>
            <a:ext cx="6049528" cy="307777"/>
          </a:xfrm>
          <a:prstGeom prst="rect">
            <a:avLst/>
          </a:prstGeom>
          <a:noFill/>
        </p:spPr>
        <p:txBody>
          <a:bodyPr wrap="square" rtlCol="0">
            <a:spAutoFit/>
          </a:bodyPr>
          <a:lstStyle/>
          <a:p>
            <a:r>
              <a:rPr lang="en-US" sz="1400" noProof="1">
                <a:latin typeface="Segoe UI" panose="020B0502040204020203" pitchFamily="34" charset="0"/>
                <a:cs typeface="Segoe UI" panose="020B0502040204020203" pitchFamily="34" charset="0"/>
              </a:rPr>
              <a:t>create-server.component.ts (</a:t>
            </a:r>
            <a:r>
              <a:rPr lang="en-US" sz="1400" b="1" noProof="1">
                <a:latin typeface="Segoe UI" panose="020B0502040204020203" pitchFamily="34" charset="0"/>
                <a:cs typeface="Segoe UI" panose="020B0502040204020203" pitchFamily="34" charset="0"/>
              </a:rPr>
              <a:t>using custom validator in the form control</a:t>
            </a:r>
            <a:r>
              <a:rPr lang="en-US" sz="1400" noProof="1">
                <a:latin typeface="Segoe UI" panose="020B0502040204020203" pitchFamily="34" charset="0"/>
                <a:cs typeface="Segoe UI" panose="020B0502040204020203" pitchFamily="34" charset="0"/>
              </a:rPr>
              <a:t>)</a:t>
            </a:r>
          </a:p>
        </p:txBody>
      </p:sp>
      <p:sp>
        <p:nvSpPr>
          <p:cNvPr id="18" name="CuadroTexto 17"/>
          <p:cNvSpPr txBox="1"/>
          <p:nvPr/>
        </p:nvSpPr>
        <p:spPr>
          <a:xfrm>
            <a:off x="270645" y="5857527"/>
            <a:ext cx="6049528" cy="307777"/>
          </a:xfrm>
          <a:prstGeom prst="rect">
            <a:avLst/>
          </a:prstGeom>
          <a:noFill/>
        </p:spPr>
        <p:txBody>
          <a:bodyPr wrap="square" rtlCol="0">
            <a:spAutoFit/>
          </a:bodyPr>
          <a:lstStyle/>
          <a:p>
            <a:r>
              <a:rPr lang="en-US" sz="1400" noProof="1">
                <a:latin typeface="Segoe UI" panose="020B0502040204020203" pitchFamily="34" charset="0"/>
                <a:cs typeface="Segoe UI" panose="020B0502040204020203" pitchFamily="34" charset="0"/>
              </a:rPr>
              <a:t>create-server.component.ts (</a:t>
            </a:r>
            <a:r>
              <a:rPr lang="en-US" sz="1400" b="1" noProof="1">
                <a:latin typeface="Segoe UI" panose="020B0502040204020203" pitchFamily="34" charset="0"/>
                <a:cs typeface="Segoe UI" panose="020B0502040204020203" pitchFamily="34" charset="0"/>
              </a:rPr>
              <a:t>custom validator function</a:t>
            </a:r>
            <a:r>
              <a:rPr lang="en-US" sz="1400" noProof="1">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2076505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Business">
  <a:themeElements>
    <a:clrScheme name="Colores everis">
      <a:dk1>
        <a:srgbClr val="000000"/>
      </a:dk1>
      <a:lt1>
        <a:srgbClr val="FFFFFF"/>
      </a:lt1>
      <a:dk2>
        <a:srgbClr val="9AC104"/>
      </a:dk2>
      <a:lt2>
        <a:srgbClr val="737373"/>
      </a:lt2>
      <a:accent1>
        <a:srgbClr val="9AC104"/>
      </a:accent1>
      <a:accent2>
        <a:srgbClr val="1994A4"/>
      </a:accent2>
      <a:accent3>
        <a:srgbClr val="643269"/>
      </a:accent3>
      <a:accent4>
        <a:srgbClr val="D76734"/>
      </a:accent4>
      <a:accent5>
        <a:srgbClr val="E39F03"/>
      </a:accent5>
      <a:accent6>
        <a:srgbClr val="DDB322"/>
      </a:accent6>
      <a:hlink>
        <a:srgbClr val="0070C0"/>
      </a:hlink>
      <a:folHlink>
        <a:srgbClr val="960F68"/>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People Cliente / Partner">
  <a:themeElements>
    <a:clrScheme name="Colores everis">
      <a:dk1>
        <a:srgbClr val="000000"/>
      </a:dk1>
      <a:lt1>
        <a:srgbClr val="FFFFFF"/>
      </a:lt1>
      <a:dk2>
        <a:srgbClr val="9AC104"/>
      </a:dk2>
      <a:lt2>
        <a:srgbClr val="737373"/>
      </a:lt2>
      <a:accent1>
        <a:srgbClr val="9AC104"/>
      </a:accent1>
      <a:accent2>
        <a:srgbClr val="1994A4"/>
      </a:accent2>
      <a:accent3>
        <a:srgbClr val="643269"/>
      </a:accent3>
      <a:accent4>
        <a:srgbClr val="D76734"/>
      </a:accent4>
      <a:accent5>
        <a:srgbClr val="E39F03"/>
      </a:accent5>
      <a:accent6>
        <a:srgbClr val="DDB322"/>
      </a:accent6>
      <a:hlink>
        <a:srgbClr val="0070C0"/>
      </a:hlink>
      <a:folHlink>
        <a:srgbClr val="960F68"/>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Portada Cliente / Partner">
  <a:themeElements>
    <a:clrScheme name="Colores everis">
      <a:dk1>
        <a:srgbClr val="000000"/>
      </a:dk1>
      <a:lt1>
        <a:srgbClr val="FFFFFF"/>
      </a:lt1>
      <a:dk2>
        <a:srgbClr val="9AC104"/>
      </a:dk2>
      <a:lt2>
        <a:srgbClr val="737373"/>
      </a:lt2>
      <a:accent1>
        <a:srgbClr val="9AC104"/>
      </a:accent1>
      <a:accent2>
        <a:srgbClr val="1994A4"/>
      </a:accent2>
      <a:accent3>
        <a:srgbClr val="643269"/>
      </a:accent3>
      <a:accent4>
        <a:srgbClr val="D76734"/>
      </a:accent4>
      <a:accent5>
        <a:srgbClr val="E39F03"/>
      </a:accent5>
      <a:accent6>
        <a:srgbClr val="DDB322"/>
      </a:accent6>
      <a:hlink>
        <a:srgbClr val="0070C0"/>
      </a:hlink>
      <a:folHlink>
        <a:srgbClr val="960F68"/>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People everis/NNT">
  <a:themeElements>
    <a:clrScheme name="Colores everis">
      <a:dk1>
        <a:srgbClr val="000000"/>
      </a:dk1>
      <a:lt1>
        <a:srgbClr val="FFFFFF"/>
      </a:lt1>
      <a:dk2>
        <a:srgbClr val="9AC104"/>
      </a:dk2>
      <a:lt2>
        <a:srgbClr val="737373"/>
      </a:lt2>
      <a:accent1>
        <a:srgbClr val="9AC104"/>
      </a:accent1>
      <a:accent2>
        <a:srgbClr val="1994A4"/>
      </a:accent2>
      <a:accent3>
        <a:srgbClr val="643269"/>
      </a:accent3>
      <a:accent4>
        <a:srgbClr val="D76734"/>
      </a:accent4>
      <a:accent5>
        <a:srgbClr val="E39F03"/>
      </a:accent5>
      <a:accent6>
        <a:srgbClr val="DDB322"/>
      </a:accent6>
      <a:hlink>
        <a:srgbClr val="0070C0"/>
      </a:hlink>
      <a:folHlink>
        <a:srgbClr val="960F68"/>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everis/NNT">
  <a:themeElements>
    <a:clrScheme name="Colores everis">
      <a:dk1>
        <a:srgbClr val="000000"/>
      </a:dk1>
      <a:lt1>
        <a:srgbClr val="FFFFFF"/>
      </a:lt1>
      <a:dk2>
        <a:srgbClr val="9AC104"/>
      </a:dk2>
      <a:lt2>
        <a:srgbClr val="737373"/>
      </a:lt2>
      <a:accent1>
        <a:srgbClr val="9AC104"/>
      </a:accent1>
      <a:accent2>
        <a:srgbClr val="1994A4"/>
      </a:accent2>
      <a:accent3>
        <a:srgbClr val="643269"/>
      </a:accent3>
      <a:accent4>
        <a:srgbClr val="D76734"/>
      </a:accent4>
      <a:accent5>
        <a:srgbClr val="E39F03"/>
      </a:accent5>
      <a:accent6>
        <a:srgbClr val="DDB322"/>
      </a:accent6>
      <a:hlink>
        <a:srgbClr val="0070C0"/>
      </a:hlink>
      <a:folHlink>
        <a:srgbClr val="960F68"/>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NTT DATA_PPTtemplate_111201">
  <a:themeElements>
    <a:clrScheme name="NTT">
      <a:dk1>
        <a:srgbClr val="000000"/>
      </a:dk1>
      <a:lt1>
        <a:srgbClr val="FFFFFF"/>
      </a:lt1>
      <a:dk2>
        <a:srgbClr val="6785C1"/>
      </a:dk2>
      <a:lt2>
        <a:srgbClr val="FFFFFF"/>
      </a:lt2>
      <a:accent1>
        <a:srgbClr val="6785C1"/>
      </a:accent1>
      <a:accent2>
        <a:srgbClr val="0F1C50"/>
      </a:accent2>
      <a:accent3>
        <a:srgbClr val="0080B1"/>
      </a:accent3>
      <a:accent4>
        <a:srgbClr val="E6B600"/>
      </a:accent4>
      <a:accent5>
        <a:srgbClr val="BC4328"/>
      </a:accent5>
      <a:accent6>
        <a:srgbClr val="5A5A5A"/>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rtlCol="0" anchor="ctr">
        <a:spAutoFit/>
      </a:bodyPr>
      <a:lstStyle>
        <a:defPPr algn="ctr">
          <a:defRPr kumimoji="1" sz="1800" dirty="0">
            <a:solidFill>
              <a:srgbClr val="000000"/>
            </a:solidFill>
            <a:latin typeface="Arial"/>
            <a:ea typeface="ＭＳ Ｐゴシック"/>
            <a:cs typeface="Arial"/>
          </a:defRPr>
        </a:defPPr>
      </a:lstStyle>
      <a:style>
        <a:lnRef idx="1">
          <a:schemeClr val="accent5"/>
        </a:lnRef>
        <a:fillRef idx="3">
          <a:schemeClr val="accent5"/>
        </a:fillRef>
        <a:effectRef idx="2">
          <a:schemeClr val="accent5"/>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7.xml><?xml version="1.0" encoding="utf-8"?>
<a:theme xmlns:a="http://schemas.openxmlformats.org/drawingml/2006/main" name="Diseño personalizado">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7C03CC38D4DDB468319A47340645C62" ma:contentTypeVersion="11" ma:contentTypeDescription="Create a new document." ma:contentTypeScope="" ma:versionID="d812a744db0844aef1a9160d7ceae3f0">
  <xsd:schema xmlns:xsd="http://www.w3.org/2001/XMLSchema" xmlns:xs="http://www.w3.org/2001/XMLSchema" xmlns:p="http://schemas.microsoft.com/office/2006/metadata/properties" xmlns:ns2="1b7c69f3-a9cf-40d3-81f9-92e9cd208780" xmlns:ns3="13565b43-79b8-43f4-bda7-eeebc8569761" targetNamespace="http://schemas.microsoft.com/office/2006/metadata/properties" ma:root="true" ma:fieldsID="b24817ce25655bd0adcaf5dd353ae24e" ns2:_="" ns3:_="">
    <xsd:import namespace="1b7c69f3-a9cf-40d3-81f9-92e9cd208780"/>
    <xsd:import namespace="13565b43-79b8-43f4-bda7-eeebc8569761"/>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3:SharedWithUsers" minOccurs="0"/>
                <xsd:element ref="ns3:SharedWithDetails" minOccurs="0"/>
                <xsd:element ref="ns2:MediaServiceDateTaken" minOccurs="0"/>
                <xsd:element ref="ns2:MediaServiceGenerationTime" minOccurs="0"/>
                <xsd:element ref="ns2:MediaServiceEventHashCode"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b7c69f3-a9cf-40d3-81f9-92e9cd20878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MediaServiceAutoTags" ma:internalName="MediaServiceAutoTags" ma:readOnly="true">
      <xsd:simpleType>
        <xsd:restriction base="dms:Text"/>
      </xsd:simpleType>
    </xsd:element>
    <xsd:element name="MediaServiceOCR" ma:index="11" nillable="true" ma:displayName="MediaServiceOCR" ma:internalName="MediaServiceOCR"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13565b43-79b8-43f4-bda7-eeebc8569761"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946A92C8-B2EA-4C72-98A4-64C512A4E36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b7c69f3-a9cf-40d3-81f9-92e9cd208780"/>
    <ds:schemaRef ds:uri="13565b43-79b8-43f4-bda7-eeebc856976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FF30963-24EB-4F4D-B088-56EA7B877BC1}">
  <ds:schemaRefs>
    <ds:schemaRef ds:uri="http://schemas.microsoft.com/sharepoint/v3/contenttype/forms"/>
  </ds:schemaRefs>
</ds:datastoreItem>
</file>

<file path=customXml/itemProps3.xml><?xml version="1.0" encoding="utf-8"?>
<ds:datastoreItem xmlns:ds="http://schemas.openxmlformats.org/officeDocument/2006/customXml" ds:itemID="{002BEF6B-E476-421C-83EA-9A6F30D473E5}">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81842380-6b4d-4267-b1a1-7b4f3de73b54"/>
    <ds:schemaRef ds:uri="http://purl.org/dc/term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
  <TotalTime>36347</TotalTime>
  <Words>10619</Words>
  <Application>Microsoft Office PowerPoint</Application>
  <PresentationFormat>Panorámica</PresentationFormat>
  <Paragraphs>1519</Paragraphs>
  <Slides>160</Slides>
  <Notes>160</Notes>
  <HiddenSlides>0</HiddenSlides>
  <MMClips>1</MMClips>
  <ScaleCrop>false</ScaleCrop>
  <HeadingPairs>
    <vt:vector size="6" baseType="variant">
      <vt:variant>
        <vt:lpstr>Fuentes usadas</vt:lpstr>
      </vt:variant>
      <vt:variant>
        <vt:i4>7</vt:i4>
      </vt:variant>
      <vt:variant>
        <vt:lpstr>Tema</vt:lpstr>
      </vt:variant>
      <vt:variant>
        <vt:i4>7</vt:i4>
      </vt:variant>
      <vt:variant>
        <vt:lpstr>Títulos de diapositiva</vt:lpstr>
      </vt:variant>
      <vt:variant>
        <vt:i4>160</vt:i4>
      </vt:variant>
    </vt:vector>
  </HeadingPairs>
  <TitlesOfParts>
    <vt:vector size="174" baseType="lpstr">
      <vt:lpstr>Arial</vt:lpstr>
      <vt:lpstr>Calibri</vt:lpstr>
      <vt:lpstr>Consolas</vt:lpstr>
      <vt:lpstr>Helvetica</vt:lpstr>
      <vt:lpstr>Segoe UI</vt:lpstr>
      <vt:lpstr>Verdana</vt:lpstr>
      <vt:lpstr>Wingdings</vt:lpstr>
      <vt:lpstr>Business</vt:lpstr>
      <vt:lpstr>People Cliente / Partner</vt:lpstr>
      <vt:lpstr>Portada Cliente / Partner</vt:lpstr>
      <vt:lpstr>People everis/NNT</vt:lpstr>
      <vt:lpstr>everis/NNT</vt:lpstr>
      <vt:lpstr>NTT DATA_PPTtemplate_111201</vt:lpstr>
      <vt:lpstr>Diseño personalizado</vt:lpstr>
      <vt:lpstr>FrontTech DX Angular</vt:lpstr>
      <vt:lpstr>Index</vt:lpstr>
      <vt:lpstr>Index</vt:lpstr>
      <vt:lpstr>1. Angular introduction</vt:lpstr>
      <vt:lpstr>1. Angular introduction</vt:lpstr>
      <vt:lpstr>1. Angular introduction</vt:lpstr>
      <vt:lpstr>1. Angular introduction</vt:lpstr>
      <vt:lpstr>Index</vt:lpstr>
      <vt:lpstr>2. Getting started</vt:lpstr>
      <vt:lpstr>2. Getting started</vt:lpstr>
      <vt:lpstr>2. Getting started</vt:lpstr>
      <vt:lpstr>2. Getting started</vt:lpstr>
      <vt:lpstr>2. Getting started</vt:lpstr>
      <vt:lpstr>2. Getting started</vt:lpstr>
      <vt:lpstr>Index</vt:lpstr>
      <vt:lpstr>3. Modules</vt:lpstr>
      <vt:lpstr>3. Modules</vt:lpstr>
      <vt:lpstr>3. Modules</vt:lpstr>
      <vt:lpstr>Index</vt:lpstr>
      <vt:lpstr>4. Components. The basics</vt:lpstr>
      <vt:lpstr>4. Components. The basics</vt:lpstr>
      <vt:lpstr>4. Components. The basics</vt:lpstr>
      <vt:lpstr>4. Components. The basics</vt:lpstr>
      <vt:lpstr>4. Components. The basics</vt:lpstr>
      <vt:lpstr>4. Components. The basics</vt:lpstr>
      <vt:lpstr>4. Components. The basics</vt:lpstr>
      <vt:lpstr>4. Components. The basics</vt:lpstr>
      <vt:lpstr>4. Components. The basics</vt:lpstr>
      <vt:lpstr>4. Components. The basics</vt:lpstr>
      <vt:lpstr>4. Components. The basics</vt:lpstr>
      <vt:lpstr>4. Components. The basics</vt:lpstr>
      <vt:lpstr>4. Components. The basics</vt:lpstr>
      <vt:lpstr>4. Components. The basics</vt:lpstr>
      <vt:lpstr>Index</vt:lpstr>
      <vt:lpstr>5. Directives</vt:lpstr>
      <vt:lpstr>5. Directives</vt:lpstr>
      <vt:lpstr>5. Directives</vt:lpstr>
      <vt:lpstr>5. Directives</vt:lpstr>
      <vt:lpstr>5. Directives</vt:lpstr>
      <vt:lpstr>5. Directives</vt:lpstr>
      <vt:lpstr>5. Directives</vt:lpstr>
      <vt:lpstr>5. Directives</vt:lpstr>
      <vt:lpstr>5. Directives</vt:lpstr>
      <vt:lpstr>5. Directives</vt:lpstr>
      <vt:lpstr>Index</vt:lpstr>
      <vt:lpstr>6. Models</vt:lpstr>
      <vt:lpstr>6. Models</vt:lpstr>
      <vt:lpstr>6. Models</vt:lpstr>
      <vt:lpstr>6. Models</vt:lpstr>
      <vt:lpstr>Index</vt:lpstr>
      <vt:lpstr>7. Pipes</vt:lpstr>
      <vt:lpstr>7. Pipes</vt:lpstr>
      <vt:lpstr>7. Pipes</vt:lpstr>
      <vt:lpstr>7. Pipes</vt:lpstr>
      <vt:lpstr>7. Pipes</vt:lpstr>
      <vt:lpstr>Index</vt:lpstr>
      <vt:lpstr>8. Components. Communication between components</vt:lpstr>
      <vt:lpstr>8. Components. Communication between components</vt:lpstr>
      <vt:lpstr>8. Components. Communication between components</vt:lpstr>
      <vt:lpstr>8. Components. Communication between components</vt:lpstr>
      <vt:lpstr>8. Components. Communication between components</vt:lpstr>
      <vt:lpstr>8. Components. Communication between components</vt:lpstr>
      <vt:lpstr>8. Components. Communication between components</vt:lpstr>
      <vt:lpstr>8. Components. Communication between components</vt:lpstr>
      <vt:lpstr>8. Components. Communication between components</vt:lpstr>
      <vt:lpstr>8. Components. Communication between components</vt:lpstr>
      <vt:lpstr>8. Components. Communication between components</vt:lpstr>
      <vt:lpstr>8. Components. Communication between components</vt:lpstr>
      <vt:lpstr>8. Components. Communication between components</vt:lpstr>
      <vt:lpstr>Index</vt:lpstr>
      <vt:lpstr>9. Services</vt:lpstr>
      <vt:lpstr>9. Services</vt:lpstr>
      <vt:lpstr>9. Services</vt:lpstr>
      <vt:lpstr>9. Services</vt:lpstr>
      <vt:lpstr>9. Services</vt:lpstr>
      <vt:lpstr>9. Services</vt:lpstr>
      <vt:lpstr>9. Services</vt:lpstr>
      <vt:lpstr>9. Services</vt:lpstr>
      <vt:lpstr>9. Services</vt:lpstr>
      <vt:lpstr>9. Services</vt:lpstr>
      <vt:lpstr>9. Services</vt:lpstr>
      <vt:lpstr>9. Services</vt:lpstr>
      <vt:lpstr>9. Services</vt:lpstr>
      <vt:lpstr>9. Services</vt:lpstr>
      <vt:lpstr>Index</vt:lpstr>
      <vt:lpstr>10. Forms</vt:lpstr>
      <vt:lpstr>10. Forms</vt:lpstr>
      <vt:lpstr>10. Forms</vt:lpstr>
      <vt:lpstr>10. Forms</vt:lpstr>
      <vt:lpstr>10. Forms</vt:lpstr>
      <vt:lpstr>10. Forms</vt:lpstr>
      <vt:lpstr>10. Forms</vt:lpstr>
      <vt:lpstr>10. Forms</vt:lpstr>
      <vt:lpstr>10. Forms</vt:lpstr>
      <vt:lpstr>10. Forms</vt:lpstr>
      <vt:lpstr>10. Forms</vt:lpstr>
      <vt:lpstr>10. Forms</vt:lpstr>
      <vt:lpstr>10. Forms</vt:lpstr>
      <vt:lpstr>10. Forms</vt:lpstr>
      <vt:lpstr>10. Forms</vt:lpstr>
      <vt:lpstr>10. Forms</vt:lpstr>
      <vt:lpstr>10. Forms</vt:lpstr>
      <vt:lpstr>Index</vt:lpstr>
      <vt:lpstr>11. Observables</vt:lpstr>
      <vt:lpstr>11. Observables</vt:lpstr>
      <vt:lpstr>11. Observables</vt:lpstr>
      <vt:lpstr>11. Observables</vt:lpstr>
      <vt:lpstr>Index</vt:lpstr>
      <vt:lpstr>12. Routing and navigation</vt:lpstr>
      <vt:lpstr>12. Routing and navigation</vt:lpstr>
      <vt:lpstr>12. Routing and navigation</vt:lpstr>
      <vt:lpstr>12. Routing and navigation</vt:lpstr>
      <vt:lpstr>12. Routing and navigation</vt:lpstr>
      <vt:lpstr>12. Routing and navigation</vt:lpstr>
      <vt:lpstr>12. Routing and navigation</vt:lpstr>
      <vt:lpstr>12. Routing and navigation</vt:lpstr>
      <vt:lpstr>12. Routing and navigation</vt:lpstr>
      <vt:lpstr>12. Routing and navigation</vt:lpstr>
      <vt:lpstr>12. Routing and navigation</vt:lpstr>
      <vt:lpstr>12. Routing and navigation</vt:lpstr>
      <vt:lpstr>12. Routing and navigation</vt:lpstr>
      <vt:lpstr>12. Routing and navigation</vt:lpstr>
      <vt:lpstr>12. Routing and navigation</vt:lpstr>
      <vt:lpstr>12. Routing and navigation</vt:lpstr>
      <vt:lpstr>12. Routing and navigation</vt:lpstr>
      <vt:lpstr>Index</vt:lpstr>
      <vt:lpstr>13. HTTP Requests</vt:lpstr>
      <vt:lpstr>13. HTTP Requests</vt:lpstr>
      <vt:lpstr>13. HTTP Requests</vt:lpstr>
      <vt:lpstr>13. HTTP Requests</vt:lpstr>
      <vt:lpstr>13. HTTP Requests</vt:lpstr>
      <vt:lpstr>13. HTTP Requests</vt:lpstr>
      <vt:lpstr>13. HTTP Requests</vt:lpstr>
      <vt:lpstr>13. HTTP Requests</vt:lpstr>
      <vt:lpstr>13. HTTP Requests</vt:lpstr>
      <vt:lpstr>Index</vt:lpstr>
      <vt:lpstr>14. Debugging</vt:lpstr>
      <vt:lpstr>14. Debugging</vt:lpstr>
      <vt:lpstr>14. Debugging</vt:lpstr>
      <vt:lpstr>14. Debugging</vt:lpstr>
      <vt:lpstr>14. Debugging</vt:lpstr>
      <vt:lpstr>14. Debugging</vt:lpstr>
      <vt:lpstr>14. Debugging</vt:lpstr>
      <vt:lpstr>14. Debugging</vt:lpstr>
      <vt:lpstr>14. Debugging</vt:lpstr>
      <vt:lpstr>Index</vt:lpstr>
      <vt:lpstr>15. Introduction to testing practices</vt:lpstr>
      <vt:lpstr>15. Introduction to testing practices</vt:lpstr>
      <vt:lpstr>15. Introduction to testing practices</vt:lpstr>
      <vt:lpstr>15. Introduction to testing practices</vt:lpstr>
      <vt:lpstr>15. Introduction to testing practices</vt:lpstr>
      <vt:lpstr>15. Introduction to testing practices</vt:lpstr>
      <vt:lpstr>15. Introduction to testing practices</vt:lpstr>
      <vt:lpstr>15. Introduction to testing practices</vt:lpstr>
      <vt:lpstr>15. Introduction to testing practices</vt:lpstr>
      <vt:lpstr>15. Introduction to testing practices</vt:lpstr>
      <vt:lpstr>15. Introduction to testing practices</vt:lpstr>
      <vt:lpstr>Resources summary</vt:lpstr>
      <vt:lpstr>Resources summary</vt:lpstr>
      <vt:lpstr>Thank you for your attention!</vt:lpstr>
    </vt:vector>
  </TitlesOfParts>
  <Company>Everis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everis Marketing y Comunicación</dc:creator>
  <cp:lastModifiedBy>David Gimeno Mañe</cp:lastModifiedBy>
  <cp:revision>1710</cp:revision>
  <cp:lastPrinted>2016-05-04T12:54:26Z</cp:lastPrinted>
  <dcterms:created xsi:type="dcterms:W3CDTF">2011-04-27T16:47:02Z</dcterms:created>
  <dcterms:modified xsi:type="dcterms:W3CDTF">2021-11-09T14:43:59Z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0x010100A7C03CC38D4DDB468319A47340645C62</vt:lpwstr>
  </property>
</Properties>
</file>